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68" r:id="rId3"/>
    <p:sldId id="280" r:id="rId4"/>
    <p:sldId id="291" r:id="rId5"/>
    <p:sldId id="285" r:id="rId6"/>
    <p:sldId id="289" r:id="rId7"/>
    <p:sldId id="290" r:id="rId8"/>
    <p:sldId id="300" r:id="rId9"/>
    <p:sldId id="302" r:id="rId10"/>
    <p:sldId id="303" r:id="rId11"/>
    <p:sldId id="314" r:id="rId12"/>
    <p:sldId id="317" r:id="rId13"/>
    <p:sldId id="313" r:id="rId14"/>
    <p:sldId id="316" r:id="rId15"/>
    <p:sldId id="312" r:id="rId16"/>
    <p:sldId id="309" r:id="rId17"/>
    <p:sldId id="315" r:id="rId18"/>
    <p:sldId id="311" r:id="rId19"/>
    <p:sldId id="304" r:id="rId20"/>
    <p:sldId id="307" r:id="rId21"/>
    <p:sldId id="308" r:id="rId22"/>
    <p:sldId id="310" r:id="rId23"/>
    <p:sldId id="305" r:id="rId24"/>
    <p:sldId id="306" r:id="rId25"/>
    <p:sldId id="301" r:id="rId26"/>
    <p:sldId id="298" r:id="rId27"/>
    <p:sldId id="299" r:id="rId28"/>
    <p:sldId id="283" r:id="rId29"/>
    <p:sldId id="259" r:id="rId30"/>
    <p:sldId id="264" r:id="rId31"/>
    <p:sldId id="262" r:id="rId32"/>
    <p:sldId id="267" r:id="rId33"/>
    <p:sldId id="269" r:id="rId34"/>
  </p:sldIdLst>
  <p:sldSz cx="12192000" cy="6858000"/>
  <p:notesSz cx="6808788" cy="9940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Dibassi" initials="MD" lastIdx="4" clrIdx="0">
    <p:extLst>
      <p:ext uri="{19B8F6BF-5375-455C-9EA6-DF929625EA0E}">
        <p15:presenceInfo xmlns:p15="http://schemas.microsoft.com/office/powerpoint/2012/main" userId="d0ca7ef61d7eed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BFB"/>
    <a:srgbClr val="CCECFF"/>
    <a:srgbClr val="BDD7EE"/>
    <a:srgbClr val="A9D08E"/>
    <a:srgbClr val="FFC0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5" autoAdjust="0"/>
    <p:restoredTop sz="77664" autoAdjust="0"/>
  </p:normalViewPr>
  <p:slideViewPr>
    <p:cSldViewPr snapToGrid="0">
      <p:cViewPr>
        <p:scale>
          <a:sx n="62" d="100"/>
          <a:sy n="62" d="100"/>
        </p:scale>
        <p:origin x="318"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6038" y="0"/>
            <a:ext cx="2951162" cy="498475"/>
          </a:xfrm>
          <a:prstGeom prst="rect">
            <a:avLst/>
          </a:prstGeom>
        </p:spPr>
        <p:txBody>
          <a:bodyPr vert="horz" lIns="91440" tIns="45720" rIns="91440" bIns="45720" rtlCol="0"/>
          <a:lstStyle>
            <a:lvl1pPr algn="r">
              <a:defRPr sz="1200"/>
            </a:lvl1pPr>
          </a:lstStyle>
          <a:p>
            <a:fld id="{A1AE31D7-2477-42D3-99BD-73AB49CBB5FE}" type="datetimeFigureOut">
              <a:rPr lang="en-US" smtClean="0"/>
              <a:t>5/29/2020</a:t>
            </a:fld>
            <a:endParaRPr lang="en-US"/>
          </a:p>
        </p:txBody>
      </p:sp>
      <p:sp>
        <p:nvSpPr>
          <p:cNvPr id="4" name="Slide Image Placeholder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4725"/>
            <a:ext cx="5446712" cy="39131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2450"/>
            <a:ext cx="2951163"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6038" y="9442450"/>
            <a:ext cx="2951162" cy="498475"/>
          </a:xfrm>
          <a:prstGeom prst="rect">
            <a:avLst/>
          </a:prstGeom>
        </p:spPr>
        <p:txBody>
          <a:bodyPr vert="horz" lIns="91440" tIns="45720" rIns="91440" bIns="45720" rtlCol="0" anchor="b"/>
          <a:lstStyle>
            <a:lvl1pPr algn="r">
              <a:defRPr sz="1200"/>
            </a:lvl1pPr>
          </a:lstStyle>
          <a:p>
            <a:fld id="{06471F8A-2372-4D82-ABF4-0C49F74EEDD6}" type="slidenum">
              <a:rPr lang="en-US" smtClean="0"/>
              <a:t>‹N°›</a:t>
            </a:fld>
            <a:endParaRPr lang="en-US"/>
          </a:p>
        </p:txBody>
      </p:sp>
    </p:spTree>
    <p:extLst>
      <p:ext uri="{BB962C8B-B14F-4D97-AF65-F5344CB8AC3E}">
        <p14:creationId xmlns:p14="http://schemas.microsoft.com/office/powerpoint/2010/main" val="250575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471F8A-2372-4D82-ABF4-0C49F74EEDD6}" type="slidenum">
              <a:rPr lang="en-US" smtClean="0"/>
              <a:t>1</a:t>
            </a:fld>
            <a:endParaRPr lang="en-US"/>
          </a:p>
        </p:txBody>
      </p:sp>
    </p:spTree>
    <p:extLst>
      <p:ext uri="{BB962C8B-B14F-4D97-AF65-F5344CB8AC3E}">
        <p14:creationId xmlns:p14="http://schemas.microsoft.com/office/powerpoint/2010/main" val="269206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25</a:t>
            </a:fld>
            <a:endParaRPr lang="en-US"/>
          </a:p>
        </p:txBody>
      </p:sp>
    </p:spTree>
    <p:extLst>
      <p:ext uri="{BB962C8B-B14F-4D97-AF65-F5344CB8AC3E}">
        <p14:creationId xmlns:p14="http://schemas.microsoft.com/office/powerpoint/2010/main" val="124872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26</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27</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28</a:t>
            </a:fld>
            <a:endParaRPr lang="en-US"/>
          </a:p>
        </p:txBody>
      </p:sp>
    </p:spTree>
    <p:extLst>
      <p:ext uri="{BB962C8B-B14F-4D97-AF65-F5344CB8AC3E}">
        <p14:creationId xmlns:p14="http://schemas.microsoft.com/office/powerpoint/2010/main" val="3779911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471F8A-2372-4D82-ABF4-0C49F74EEDD6}" type="slidenum">
              <a:rPr lang="en-US" smtClean="0"/>
              <a:t>31</a:t>
            </a:fld>
            <a:endParaRPr lang="en-US"/>
          </a:p>
        </p:txBody>
      </p:sp>
    </p:spTree>
    <p:extLst>
      <p:ext uri="{BB962C8B-B14F-4D97-AF65-F5344CB8AC3E}">
        <p14:creationId xmlns:p14="http://schemas.microsoft.com/office/powerpoint/2010/main" val="326479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t>L’essor des smartphones et la multiplication des tablettes tactile bousculent les usages de l’informatique d’entreprise et de la Business Intelligence. L’accès à distance et sans contrainte aux systèmes d’informations est plus que jamais une nécessité. Sans compter les autres objets connectés tel que les caméras, </a:t>
            </a:r>
            <a:r>
              <a:rPr lang="fr-FR" dirty="0" err="1"/>
              <a:t>laptopes</a:t>
            </a:r>
            <a:r>
              <a:rPr lang="fr-FR" dirty="0"/>
              <a:t>, pc, les voitures </a:t>
            </a:r>
            <a:r>
              <a:rPr lang="fr-FR" dirty="0" err="1"/>
              <a:t>etc</a:t>
            </a:r>
            <a:r>
              <a:rPr lang="fr-FR" dirty="0"/>
              <a:t> de plus en plus connectés =&gt; l’accroissement de la volumétrie des données etc.  </a:t>
            </a:r>
          </a:p>
          <a:p>
            <a:pPr marL="342900" marR="0" indent="-342900" algn="just" fontAlgn="base">
              <a:lnSpc>
                <a:spcPts val="1920"/>
              </a:lnSpc>
              <a:spcBef>
                <a:spcPts val="0"/>
              </a:spcBef>
              <a:spcAft>
                <a:spcPts val="0"/>
              </a:spcAft>
              <a:buFont typeface="+mj-lt"/>
              <a:buAutoNum type="arabicPeriod"/>
            </a:pPr>
            <a:r>
              <a:rPr lang="fr-FR" sz="1800" dirty="0">
                <a:solidFill>
                  <a:srgbClr val="444444"/>
                </a:solidFill>
                <a:effectLst/>
                <a:latin typeface="inherit"/>
                <a:ea typeface="Times New Roman" panose="02020603050405020304" pitchFamily="18" charset="0"/>
                <a:cs typeface="Times New Roman" panose="02020603050405020304" pitchFamily="18" charset="0"/>
              </a:rPr>
              <a:t>À ce titre, j’ai récemment mis en place un POC (Proof of concept) à partir d’une société fictive, un projet BI que pour l’aide à la décision.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ts val="1920"/>
              </a:lnSpc>
              <a:spcBef>
                <a:spcPts val="0"/>
              </a:spcBef>
              <a:spcAft>
                <a:spcPts val="2250"/>
              </a:spcAft>
            </a:pPr>
            <a:r>
              <a:rPr lang="fr-FR" sz="1800" dirty="0">
                <a:solidFill>
                  <a:srgbClr val="444444"/>
                </a:solidFill>
                <a:effectLst/>
                <a:latin typeface="inherit"/>
                <a:ea typeface="Times New Roman" panose="02020603050405020304" pitchFamily="18" charset="0"/>
                <a:cs typeface="Times New Roman" panose="02020603050405020304" pitchFamily="18" charset="0"/>
              </a:rPr>
              <a:t>Dans cette présentation je traiterai du besoin initial, du projet BI existant et des différentes étapes de réalisation de l’outil.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3</a:t>
            </a:fld>
            <a:endParaRPr lang="en-US"/>
          </a:p>
        </p:txBody>
      </p:sp>
    </p:spTree>
    <p:extLst>
      <p:ext uri="{BB962C8B-B14F-4D97-AF65-F5344CB8AC3E}">
        <p14:creationId xmlns:p14="http://schemas.microsoft.com/office/powerpoint/2010/main" val="296444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4</a:t>
            </a:fld>
            <a:endParaRPr lang="en-US"/>
          </a:p>
        </p:txBody>
      </p:sp>
    </p:spTree>
    <p:extLst>
      <p:ext uri="{BB962C8B-B14F-4D97-AF65-F5344CB8AC3E}">
        <p14:creationId xmlns:p14="http://schemas.microsoft.com/office/powerpoint/2010/main" val="140620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fontAlgn="base">
              <a:lnSpc>
                <a:spcPts val="2040"/>
              </a:lnSpc>
              <a:spcBef>
                <a:spcPts val="0"/>
              </a:spcBef>
              <a:spcAft>
                <a:spcPts val="0"/>
              </a:spcAft>
              <a:buSzPts val="1000"/>
              <a:buFont typeface="Symbol" panose="05050102010706020507" pitchFamily="18" charset="2"/>
              <a:buChar char=""/>
              <a:tabLst>
                <a:tab pos="457200" algn="l"/>
              </a:tabLst>
            </a:pPr>
            <a:r>
              <a:rPr lang="fr-FR" sz="1800" dirty="0">
                <a:solidFill>
                  <a:srgbClr val="444444"/>
                </a:solidFill>
                <a:effectLst/>
                <a:latin typeface="inherit"/>
                <a:ea typeface="Times New Roman" panose="02020603050405020304" pitchFamily="18" charset="0"/>
                <a:cs typeface="Times New Roman" panose="02020603050405020304" pitchFamily="18" charset="0"/>
              </a:rPr>
              <a:t>Réception des données </a:t>
            </a:r>
          </a:p>
        </p:txBody>
      </p:sp>
      <p:sp>
        <p:nvSpPr>
          <p:cNvPr id="4" name="Slide Number Placeholder 3"/>
          <p:cNvSpPr>
            <a:spLocks noGrp="1"/>
          </p:cNvSpPr>
          <p:nvPr>
            <p:ph type="sldNum" sz="quarter" idx="5"/>
          </p:nvPr>
        </p:nvSpPr>
        <p:spPr/>
        <p:txBody>
          <a:bodyPr/>
          <a:lstStyle/>
          <a:p>
            <a:fld id="{06471F8A-2372-4D82-ABF4-0C49F74EEDD6}" type="slidenum">
              <a:rPr lang="en-US" smtClean="0"/>
              <a:t>5</a:t>
            </a:fld>
            <a:endParaRPr lang="en-US"/>
          </a:p>
        </p:txBody>
      </p:sp>
    </p:spTree>
    <p:extLst>
      <p:ext uri="{BB962C8B-B14F-4D97-AF65-F5344CB8AC3E}">
        <p14:creationId xmlns:p14="http://schemas.microsoft.com/office/powerpoint/2010/main" val="345209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444444"/>
                </a:solidFill>
                <a:latin typeface="Roboto" panose="02000000000000000000" pitchFamily="2" charset="0"/>
              </a:rPr>
              <a:t>Qualité</a:t>
            </a:r>
            <a:r>
              <a:rPr lang="en-US" b="1" dirty="0">
                <a:solidFill>
                  <a:srgbClr val="444444"/>
                </a:solidFill>
                <a:latin typeface="Roboto" panose="02000000000000000000" pitchFamily="2" charset="0"/>
              </a:rPr>
              <a:t> des </a:t>
            </a:r>
            <a:r>
              <a:rPr lang="en-US" b="1" dirty="0" err="1">
                <a:solidFill>
                  <a:srgbClr val="444444"/>
                </a:solidFill>
                <a:latin typeface="Roboto" panose="02000000000000000000" pitchFamily="2" charset="0"/>
              </a:rPr>
              <a:t>données</a:t>
            </a:r>
            <a:endParaRPr lang="en-US" b="1" dirty="0">
              <a:solidFill>
                <a:srgbClr val="444444"/>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444444"/>
                </a:solidFill>
                <a:latin typeface="Roboto" panose="02000000000000000000" pitchFamily="2" charset="0"/>
              </a:rPr>
              <a:t>Pas utilizable </a:t>
            </a:r>
            <a:r>
              <a:rPr lang="en-US" b="1" dirty="0" err="1">
                <a:solidFill>
                  <a:srgbClr val="444444"/>
                </a:solidFill>
                <a:latin typeface="Roboto" panose="02000000000000000000" pitchFamily="2" charset="0"/>
              </a:rPr>
              <a:t>ni</a:t>
            </a:r>
            <a:r>
              <a:rPr lang="en-US" b="1" dirty="0">
                <a:solidFill>
                  <a:srgbClr val="444444"/>
                </a:solidFill>
                <a:latin typeface="Roboto" panose="02000000000000000000" pitchFamily="2" charset="0"/>
              </a:rPr>
              <a:t> pertinent</a:t>
            </a:r>
          </a:p>
          <a:p>
            <a:r>
              <a:rPr lang="en-US" b="1" dirty="0" err="1">
                <a:solidFill>
                  <a:srgbClr val="444444"/>
                </a:solidFill>
                <a:latin typeface="Roboto" panose="02000000000000000000" pitchFamily="2" charset="0"/>
              </a:rPr>
              <a:t>Anomalie</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fréquente</a:t>
            </a:r>
            <a:endParaRPr lang="en-US" b="1" dirty="0">
              <a:solidFill>
                <a:srgbClr val="444444"/>
              </a:solidFill>
              <a:latin typeface="Roboto" panose="02000000000000000000" pitchFamily="2" charset="0"/>
            </a:endParaRPr>
          </a:p>
          <a:p>
            <a:r>
              <a:rPr lang="en-US" b="1" dirty="0">
                <a:solidFill>
                  <a:srgbClr val="444444"/>
                </a:solidFill>
                <a:latin typeface="Roboto" panose="02000000000000000000" pitchFamily="2" charset="0"/>
              </a:rPr>
              <a:t>Performance de </a:t>
            </a:r>
            <a:r>
              <a:rPr lang="en-US" b="1" dirty="0" err="1">
                <a:solidFill>
                  <a:srgbClr val="444444"/>
                </a:solidFill>
                <a:latin typeface="Roboto" panose="02000000000000000000" pitchFamily="2" charset="0"/>
              </a:rPr>
              <a:t>chargement</a:t>
            </a:r>
            <a:r>
              <a:rPr lang="en-US" b="1" dirty="0">
                <a:solidFill>
                  <a:srgbClr val="444444"/>
                </a:solidFill>
                <a:latin typeface="Roboto" panose="02000000000000000000" pitchFamily="2" charset="0"/>
              </a:rPr>
              <a:t> et visualization des rapports</a:t>
            </a:r>
          </a:p>
          <a:p>
            <a:r>
              <a:rPr lang="en-US" b="1" dirty="0" err="1">
                <a:solidFill>
                  <a:srgbClr val="444444"/>
                </a:solidFill>
                <a:latin typeface="Roboto" panose="02000000000000000000" pitchFamily="2" charset="0"/>
              </a:rPr>
              <a:t>Cout</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élévé</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en</a:t>
            </a:r>
            <a:r>
              <a:rPr lang="en-US" b="1" dirty="0">
                <a:solidFill>
                  <a:srgbClr val="444444"/>
                </a:solidFill>
                <a:latin typeface="Roboto" panose="02000000000000000000" pitchFamily="2" charset="0"/>
              </a:rPr>
              <a:t> temps, argent, et </a:t>
            </a:r>
            <a:r>
              <a:rPr lang="en-US" b="1" dirty="0" err="1">
                <a:solidFill>
                  <a:srgbClr val="444444"/>
                </a:solidFill>
                <a:latin typeface="Roboto" panose="02000000000000000000" pitchFamily="2" charset="0"/>
              </a:rPr>
              <a:t>humains</a:t>
            </a:r>
            <a:endParaRPr lang="en-US" b="1" dirty="0">
              <a:solidFill>
                <a:srgbClr val="444444"/>
              </a:solidFill>
              <a:latin typeface="Roboto" panose="02000000000000000000" pitchFamily="2" charset="0"/>
            </a:endParaRPr>
          </a:p>
          <a:p>
            <a:r>
              <a:rPr lang="en-US" b="1" dirty="0">
                <a:solidFill>
                  <a:srgbClr val="444444"/>
                </a:solidFill>
                <a:latin typeface="Roboto" panose="02000000000000000000" pitchFamily="2" charset="0"/>
              </a:rPr>
              <a:t>Data security</a:t>
            </a:r>
          </a:p>
          <a:p>
            <a:r>
              <a:rPr lang="en-US" b="1" dirty="0">
                <a:solidFill>
                  <a:srgbClr val="444444"/>
                </a:solidFill>
                <a:latin typeface="Roboto" panose="02000000000000000000" pitchFamily="2" charset="0"/>
              </a:rPr>
              <a:t>Sans </a:t>
            </a:r>
            <a:r>
              <a:rPr lang="en-US" b="1" dirty="0" err="1">
                <a:solidFill>
                  <a:srgbClr val="444444"/>
                </a:solidFill>
                <a:latin typeface="Roboto" panose="02000000000000000000" pitchFamily="2" charset="0"/>
              </a:rPr>
              <a:t>compter</a:t>
            </a:r>
            <a:r>
              <a:rPr lang="en-US" b="1" dirty="0">
                <a:solidFill>
                  <a:srgbClr val="444444"/>
                </a:solidFill>
                <a:latin typeface="Roboto" panose="02000000000000000000" pitchFamily="2" charset="0"/>
              </a:rPr>
              <a:t> le manque de best practices</a:t>
            </a:r>
          </a:p>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6</a:t>
            </a:fld>
            <a:endParaRPr lang="en-US"/>
          </a:p>
        </p:txBody>
      </p:sp>
    </p:spTree>
    <p:extLst>
      <p:ext uri="{BB962C8B-B14F-4D97-AF65-F5344CB8AC3E}">
        <p14:creationId xmlns:p14="http://schemas.microsoft.com/office/powerpoint/2010/main" val="6738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7</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8</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9</a:t>
            </a:fld>
            <a:endParaRPr lang="en-US"/>
          </a:p>
        </p:txBody>
      </p:sp>
    </p:spTree>
    <p:extLst>
      <p:ext uri="{BB962C8B-B14F-4D97-AF65-F5344CB8AC3E}">
        <p14:creationId xmlns:p14="http://schemas.microsoft.com/office/powerpoint/2010/main" val="8566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471F8A-2372-4D82-ABF4-0C49F74EEDD6}" type="slidenum">
              <a:rPr lang="en-US" smtClean="0"/>
              <a:t>24</a:t>
            </a:fld>
            <a:endParaRPr lang="en-US"/>
          </a:p>
        </p:txBody>
      </p:sp>
    </p:spTree>
    <p:extLst>
      <p:ext uri="{BB962C8B-B14F-4D97-AF65-F5344CB8AC3E}">
        <p14:creationId xmlns:p14="http://schemas.microsoft.com/office/powerpoint/2010/main" val="179722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7" name="Rectangle 6"/>
          <p:cNvSpPr/>
          <p:nvPr/>
        </p:nvSpPr>
        <p:spPr>
          <a:xfrm>
            <a:off x="0" y="0"/>
            <a:ext cx="12192000" cy="4869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sp>
        <p:nvSpPr>
          <p:cNvPr id="2" name="Titre 1"/>
          <p:cNvSpPr>
            <a:spLocks noGrp="1"/>
          </p:cNvSpPr>
          <p:nvPr>
            <p:ph type="ctrTitle" hasCustomPrompt="1"/>
          </p:nvPr>
        </p:nvSpPr>
        <p:spPr>
          <a:xfrm>
            <a:off x="335360" y="1268760"/>
            <a:ext cx="11521280" cy="2880320"/>
          </a:xfrm>
          <a:prstGeom prst="rect">
            <a:avLst/>
          </a:prstGeom>
        </p:spPr>
        <p:txBody>
          <a:bodyPr anchor="ctr">
            <a:normAutofit/>
          </a:bodyPr>
          <a:lstStyle>
            <a:lvl1pPr algn="ctr">
              <a:defRPr sz="4000" b="1" baseline="0">
                <a:solidFill>
                  <a:schemeClr val="bg2"/>
                </a:solidFill>
                <a:latin typeface="Oswald" panose="02000503000000000000" pitchFamily="2" charset="0"/>
              </a:defRPr>
            </a:lvl1pPr>
          </a:lstStyle>
          <a:p>
            <a:r>
              <a:rPr lang="fr-FR" dirty="0"/>
              <a:t>TITRE EN CAPITALES CORPS 40</a:t>
            </a:r>
            <a:endParaRPr lang="en-GB" dirty="0"/>
          </a:p>
        </p:txBody>
      </p:sp>
      <p:cxnSp>
        <p:nvCxnSpPr>
          <p:cNvPr id="10" name="Connecteur droit 9"/>
          <p:cNvCxnSpPr/>
          <p:nvPr/>
        </p:nvCxnSpPr>
        <p:spPr>
          <a:xfrm>
            <a:off x="0" y="4869160"/>
            <a:ext cx="993642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9936427" y="4869160"/>
            <a:ext cx="2255573"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4175787" y="5333146"/>
            <a:ext cx="3840427" cy="400110"/>
          </a:xfrm>
          <a:prstGeom prst="rect">
            <a:avLst/>
          </a:prstGeom>
          <a:noFill/>
        </p:spPr>
        <p:txBody>
          <a:bodyPr wrap="square" rtlCol="0">
            <a:spAutoFit/>
          </a:bodyPr>
          <a:lstStyle/>
          <a:p>
            <a:pPr algn="ctr"/>
            <a:r>
              <a:rPr lang="fr-CH" sz="2000" b="1" dirty="0">
                <a:solidFill>
                  <a:prstClr val="black"/>
                </a:solidFill>
                <a:latin typeface="Oswald" panose="02000503000000000000" pitchFamily="2" charset="0"/>
              </a:rPr>
              <a:t>OPTIVIEW </a:t>
            </a:r>
            <a:r>
              <a:rPr lang="fr-CH" sz="2000" b="1" dirty="0" err="1">
                <a:solidFill>
                  <a:prstClr val="black"/>
                </a:solidFill>
                <a:latin typeface="Oswald" panose="02000503000000000000" pitchFamily="2" charset="0"/>
              </a:rPr>
              <a:t>Softwear</a:t>
            </a:r>
            <a:endParaRPr lang="en-GB" sz="2000" b="1" dirty="0">
              <a:solidFill>
                <a:prstClr val="black"/>
              </a:solidFill>
              <a:latin typeface="Oswald" panose="02000503000000000000" pitchFamily="2" charset="0"/>
            </a:endParaRPr>
          </a:p>
        </p:txBody>
      </p:sp>
      <p:sp>
        <p:nvSpPr>
          <p:cNvPr id="17" name="Espace réservé du texte 16"/>
          <p:cNvSpPr>
            <a:spLocks noGrp="1"/>
          </p:cNvSpPr>
          <p:nvPr>
            <p:ph type="body" sz="quarter" idx="11" hasCustomPrompt="1"/>
          </p:nvPr>
        </p:nvSpPr>
        <p:spPr>
          <a:xfrm>
            <a:off x="1295467" y="5085209"/>
            <a:ext cx="9601067" cy="247650"/>
          </a:xfrm>
          <a:prstGeom prst="rect">
            <a:avLst/>
          </a:prstGeom>
        </p:spPr>
        <p:txBody>
          <a:bodyPr anchor="ctr" anchorCtr="0">
            <a:noAutofit/>
          </a:bodyPr>
          <a:lstStyle>
            <a:lvl1pPr marL="0" indent="0" algn="ctr">
              <a:buNone/>
              <a:defRPr sz="1400" baseline="0">
                <a:solidFill>
                  <a:schemeClr val="bg1">
                    <a:lumMod val="50000"/>
                  </a:schemeClr>
                </a:solidFill>
              </a:defRPr>
            </a:lvl1pPr>
          </a:lstStyle>
          <a:p>
            <a:pPr lvl="0"/>
            <a:r>
              <a:rPr lang="fr-FR" dirty="0"/>
              <a:t>Nom(s) de(s) intervenant(s)</a:t>
            </a:r>
            <a:endParaRPr lang="en-GB" dirty="0"/>
          </a:p>
        </p:txBody>
      </p:sp>
      <p:sp>
        <p:nvSpPr>
          <p:cNvPr id="13" name="Espace réservé du texte 15"/>
          <p:cNvSpPr>
            <a:spLocks noGrp="1"/>
          </p:cNvSpPr>
          <p:nvPr>
            <p:ph type="body" sz="quarter" idx="15" hasCustomPrompt="1"/>
          </p:nvPr>
        </p:nvSpPr>
        <p:spPr>
          <a:xfrm>
            <a:off x="4175787" y="5733256"/>
            <a:ext cx="3840427" cy="215900"/>
          </a:xfrm>
          <a:prstGeom prst="rect">
            <a:avLst/>
          </a:prstGeom>
        </p:spPr>
        <p:txBody>
          <a:bodyPr anchor="ctr">
            <a:noAutofit/>
          </a:bodyPr>
          <a:lstStyle>
            <a:lvl1pPr marL="0" indent="0" algn="ctr">
              <a:buNone/>
              <a:defRPr sz="1400" b="0">
                <a:solidFill>
                  <a:schemeClr val="bg1">
                    <a:lumMod val="50000"/>
                  </a:schemeClr>
                </a:solidFill>
              </a:defRPr>
            </a:lvl1pPr>
          </a:lstStyle>
          <a:p>
            <a:pPr lvl="0"/>
            <a:r>
              <a:rPr lang="fr-CH" dirty="0"/>
              <a:t>00/00/2015</a:t>
            </a:r>
            <a:endParaRPr lang="en-GB" dirty="0"/>
          </a:p>
        </p:txBody>
      </p:sp>
      <p:sp>
        <p:nvSpPr>
          <p:cNvPr id="3" name="Rectangle 2"/>
          <p:cNvSpPr/>
          <p:nvPr/>
        </p:nvSpPr>
        <p:spPr>
          <a:xfrm>
            <a:off x="719403" y="6237312"/>
            <a:ext cx="10753195"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cxnSp>
        <p:nvCxnSpPr>
          <p:cNvPr id="12" name="Connecteur droit 37">
            <a:extLst>
              <a:ext uri="{FF2B5EF4-FFF2-40B4-BE49-F238E27FC236}">
                <a16:creationId xmlns:a16="http://schemas.microsoft.com/office/drawing/2014/main" id="{3A5E1134-05FB-4D7C-A96B-2A24F089A492}"/>
              </a:ext>
            </a:extLst>
          </p:cNvPr>
          <p:cNvCxnSpPr/>
          <p:nvPr userDrawn="1"/>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000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15414" y="2996629"/>
            <a:ext cx="10561173" cy="504056"/>
          </a:xfrm>
          <a:prstGeom prst="rect">
            <a:avLst/>
          </a:prstGeom>
        </p:spPr>
        <p:txBody>
          <a:bodyPr/>
          <a:lstStyle>
            <a:lvl1pPr algn="l">
              <a:defRPr sz="4000" b="1"/>
            </a:lvl1pPr>
          </a:lstStyle>
          <a:p>
            <a:r>
              <a:rPr lang="fr-FR" dirty="0"/>
              <a:t>TITRE EN CAPITALES CORPS 40</a:t>
            </a:r>
            <a:endParaRPr lang="en-GB" dirty="0"/>
          </a:p>
        </p:txBody>
      </p:sp>
      <p:sp>
        <p:nvSpPr>
          <p:cNvPr id="7" name="Espace réservé du texte 6"/>
          <p:cNvSpPr>
            <a:spLocks noGrp="1"/>
          </p:cNvSpPr>
          <p:nvPr>
            <p:ph type="body" sz="quarter" idx="13" hasCustomPrompt="1"/>
          </p:nvPr>
        </p:nvSpPr>
        <p:spPr>
          <a:xfrm>
            <a:off x="814918" y="3572124"/>
            <a:ext cx="10562167" cy="288925"/>
          </a:xfrm>
          <a:prstGeom prst="rect">
            <a:avLst/>
          </a:prstGeom>
        </p:spPr>
        <p:txBody>
          <a:bodyPr anchor="ctr">
            <a:noAutofit/>
          </a:bodyPr>
          <a:lstStyle>
            <a:lvl1pPr marL="0" indent="0">
              <a:buNone/>
              <a:defRPr sz="1600" baseline="0">
                <a:solidFill>
                  <a:schemeClr val="bg1">
                    <a:lumMod val="65000"/>
                  </a:schemeClr>
                </a:solidFill>
              </a:defRPr>
            </a:lvl1pPr>
          </a:lstStyle>
          <a:p>
            <a:pPr lvl="0"/>
            <a:r>
              <a:rPr lang="fr-CH" dirty="0"/>
              <a:t>Sous-titre en bas de casse corps 16</a:t>
            </a:r>
            <a:endParaRPr lang="en-GB" dirty="0"/>
          </a:p>
        </p:txBody>
      </p:sp>
      <p:sp>
        <p:nvSpPr>
          <p:cNvPr id="11" name="Espace réservé du texte 10"/>
          <p:cNvSpPr>
            <a:spLocks noGrp="1"/>
          </p:cNvSpPr>
          <p:nvPr>
            <p:ph type="body" sz="quarter" idx="14" hasCustomPrompt="1"/>
          </p:nvPr>
        </p:nvSpPr>
        <p:spPr>
          <a:xfrm>
            <a:off x="814918" y="2492896"/>
            <a:ext cx="10562167" cy="432048"/>
          </a:xfrm>
          <a:prstGeom prst="rect">
            <a:avLst/>
          </a:prstGeom>
        </p:spPr>
        <p:txBody>
          <a:bodyPr anchor="ctr">
            <a:noAutofit/>
          </a:bodyPr>
          <a:lstStyle>
            <a:lvl1pPr marL="0" indent="0">
              <a:buNone/>
              <a:defRPr sz="4000">
                <a:solidFill>
                  <a:schemeClr val="accent1"/>
                </a:solidFill>
              </a:defRPr>
            </a:lvl1pPr>
          </a:lstStyle>
          <a:p>
            <a:pPr lvl="0"/>
            <a:r>
              <a:rPr lang="fr-FR" dirty="0"/>
              <a:t>1.</a:t>
            </a:r>
            <a:endParaRPr lang="en-GB" dirty="0"/>
          </a:p>
        </p:txBody>
      </p:sp>
      <p:cxnSp>
        <p:nvCxnSpPr>
          <p:cNvPr id="8" name="Connecteur droit 37">
            <a:extLst>
              <a:ext uri="{FF2B5EF4-FFF2-40B4-BE49-F238E27FC236}">
                <a16:creationId xmlns:a16="http://schemas.microsoft.com/office/drawing/2014/main" id="{2679507B-996B-407F-A4F0-46D57EFFCA6B}"/>
              </a:ext>
            </a:extLst>
          </p:cNvPr>
          <p:cNvCxnSpPr/>
          <p:nvPr userDrawn="1"/>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8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15414" y="404664"/>
            <a:ext cx="10561671" cy="490066"/>
          </a:xfrm>
          <a:prstGeom prst="rect">
            <a:avLst/>
          </a:prstGeom>
        </p:spPr>
        <p:txBody>
          <a:bodyPr>
            <a:noAutofit/>
          </a:bodyPr>
          <a:lstStyle>
            <a:lvl1pPr algn="l">
              <a:defRPr sz="4000" b="1" baseline="0"/>
            </a:lvl1pPr>
          </a:lstStyle>
          <a:p>
            <a:r>
              <a:rPr lang="fr-FR" dirty="0"/>
              <a:t>TABLE DES MATIÈRES</a:t>
            </a:r>
            <a:endParaRPr lang="en-GB" dirty="0"/>
          </a:p>
        </p:txBody>
      </p:sp>
      <p:sp>
        <p:nvSpPr>
          <p:cNvPr id="12" name="Espace réservé du texte 11"/>
          <p:cNvSpPr>
            <a:spLocks noGrp="1"/>
          </p:cNvSpPr>
          <p:nvPr>
            <p:ph type="body" sz="quarter" idx="13" hasCustomPrompt="1"/>
          </p:nvPr>
        </p:nvSpPr>
        <p:spPr>
          <a:xfrm>
            <a:off x="815414" y="980728"/>
            <a:ext cx="10561671" cy="288032"/>
          </a:xfrm>
          <a:prstGeom prst="rect">
            <a:avLst/>
          </a:prstGeom>
        </p:spPr>
        <p:txBody>
          <a:bodyPr anchor="ctr" anchorCtr="0">
            <a:noAutofit/>
          </a:bodyPr>
          <a:lstStyle>
            <a:lvl1pPr marL="0" indent="0">
              <a:buNone/>
              <a:defRPr sz="1600" b="0" baseline="0">
                <a:solidFill>
                  <a:schemeClr val="bg1">
                    <a:lumMod val="65000"/>
                  </a:schemeClr>
                </a:solidFill>
              </a:defRPr>
            </a:lvl1pPr>
          </a:lstStyle>
          <a:p>
            <a:pPr lvl="0"/>
            <a:r>
              <a:rPr lang="fr-CH" dirty="0"/>
              <a:t> </a:t>
            </a:r>
            <a:endParaRPr lang="en-GB" dirty="0"/>
          </a:p>
        </p:txBody>
      </p:sp>
      <p:sp>
        <p:nvSpPr>
          <p:cNvPr id="17" name="Espace réservé du texte 16"/>
          <p:cNvSpPr>
            <a:spLocks noGrp="1"/>
          </p:cNvSpPr>
          <p:nvPr>
            <p:ph type="body" sz="quarter" idx="14" hasCustomPrompt="1"/>
          </p:nvPr>
        </p:nvSpPr>
        <p:spPr>
          <a:xfrm>
            <a:off x="3695734" y="1628800"/>
            <a:ext cx="7681351" cy="4464496"/>
          </a:xfrm>
          <a:prstGeom prst="rect">
            <a:avLst/>
          </a:prstGeom>
        </p:spPr>
        <p:txBody>
          <a:bodyPr anchor="ctr"/>
          <a:lstStyle>
            <a:lvl1pPr marL="342900" indent="-342900">
              <a:lnSpc>
                <a:spcPct val="100000"/>
              </a:lnSpc>
              <a:buClr>
                <a:schemeClr val="accent1"/>
              </a:buClr>
              <a:buFont typeface="+mj-lt"/>
              <a:buAutoNum type="arabicPeriod"/>
              <a:defRPr sz="1800" b="1"/>
            </a:lvl1pPr>
            <a:lvl2pPr marL="742950" indent="-285750">
              <a:lnSpc>
                <a:spcPct val="100000"/>
              </a:lnSpc>
              <a:buClr>
                <a:schemeClr val="bg1">
                  <a:lumMod val="50000"/>
                </a:schemeClr>
              </a:buClr>
              <a:buFont typeface="Wingdings" panose="05000000000000000000" pitchFamily="2" charset="2"/>
              <a:buChar char="§"/>
              <a:defRPr sz="1400"/>
            </a:lvl2pPr>
            <a:lvl3pPr marL="1143000" indent="-228600">
              <a:buClr>
                <a:schemeClr val="accent2"/>
              </a:buClr>
              <a:buFont typeface="Wingdings" panose="05000000000000000000" pitchFamily="2" charset="2"/>
              <a:buChar char="§"/>
              <a:defRPr sz="1200" b="0"/>
            </a:lvl3pPr>
            <a:lvl4pPr marL="1600200" indent="-228600">
              <a:buClr>
                <a:schemeClr val="bg1">
                  <a:lumMod val="75000"/>
                </a:schemeClr>
              </a:buClr>
              <a:buFont typeface="Wingdings" panose="05000000000000000000" pitchFamily="2" charset="2"/>
              <a:buChar char="§"/>
              <a:defRPr sz="1000"/>
            </a:lvl4pPr>
          </a:lstStyle>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p:txBody>
      </p:sp>
      <p:cxnSp>
        <p:nvCxnSpPr>
          <p:cNvPr id="8" name="Straight Connector 7"/>
          <p:cNvCxnSpPr/>
          <p:nvPr/>
        </p:nvCxnSpPr>
        <p:spPr>
          <a:xfrm>
            <a:off x="3215680" y="1647004"/>
            <a:ext cx="0" cy="446248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3" descr="N:\DEPT\CALIE_EUROPE\CALIE\MARKETING\@Florence\2. Communication\Identité visuelle\Images\Finance\Papier règle stylo calculatrice.tif"/>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329" r="51682"/>
          <a:stretch/>
        </p:blipFill>
        <p:spPr bwMode="auto">
          <a:xfrm>
            <a:off x="911424" y="1628800"/>
            <a:ext cx="1880904" cy="4480687"/>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e la date 2"/>
          <p:cNvSpPr>
            <a:spLocks noGrp="1"/>
          </p:cNvSpPr>
          <p:nvPr>
            <p:ph type="dt" sz="half" idx="15"/>
          </p:nvPr>
        </p:nvSpPr>
        <p:spPr>
          <a:xfrm>
            <a:off x="814917" y="6590811"/>
            <a:ext cx="2639483" cy="168994"/>
          </a:xfrm>
          <a:prstGeom prst="rect">
            <a:avLst/>
          </a:prstGeom>
        </p:spPr>
        <p:txBody>
          <a:bodyPr/>
          <a:lstStyle>
            <a:lvl1pPr algn="ctr">
              <a:defRPr sz="1000">
                <a:solidFill>
                  <a:schemeClr val="bg1">
                    <a:lumMod val="50000"/>
                  </a:schemeClr>
                </a:solidFill>
              </a:defRPr>
            </a:lvl1pPr>
          </a:lstStyle>
          <a:p>
            <a:fld id="{CEBB01AA-5D9C-4115-9DB2-B196FD09D1EF}" type="datetime1">
              <a:rPr lang="fr-LU" smtClean="0">
                <a:solidFill>
                  <a:prstClr val="white">
                    <a:lumMod val="50000"/>
                  </a:prstClr>
                </a:solidFill>
              </a:rPr>
              <a:t>29/05/2020</a:t>
            </a:fld>
            <a:endParaRPr lang="en-GB" dirty="0">
              <a:solidFill>
                <a:prstClr val="white">
                  <a:lumMod val="50000"/>
                </a:prstClr>
              </a:solidFill>
            </a:endParaRPr>
          </a:p>
        </p:txBody>
      </p:sp>
      <p:cxnSp>
        <p:nvCxnSpPr>
          <p:cNvPr id="10" name="Connecteur droit 36">
            <a:extLst>
              <a:ext uri="{FF2B5EF4-FFF2-40B4-BE49-F238E27FC236}">
                <a16:creationId xmlns:a16="http://schemas.microsoft.com/office/drawing/2014/main" id="{2971A449-FC00-45CD-8294-96BF61BA56B6}"/>
              </a:ext>
            </a:extLst>
          </p:cNvPr>
          <p:cNvCxnSpPr/>
          <p:nvPr userDrawn="1"/>
        </p:nvCxnSpPr>
        <p:spPr>
          <a:xfrm>
            <a:off x="814918" y="1412776"/>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eur droit 37">
            <a:extLst>
              <a:ext uri="{FF2B5EF4-FFF2-40B4-BE49-F238E27FC236}">
                <a16:creationId xmlns:a16="http://schemas.microsoft.com/office/drawing/2014/main" id="{D5FAAE90-6EED-478F-97C5-841B51541F52}"/>
              </a:ext>
            </a:extLst>
          </p:cNvPr>
          <p:cNvCxnSpPr/>
          <p:nvPr userDrawn="1"/>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55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2" name="Espace réservé du texte 11"/>
          <p:cNvSpPr>
            <a:spLocks noGrp="1"/>
          </p:cNvSpPr>
          <p:nvPr>
            <p:ph type="body" sz="quarter" idx="13" hasCustomPrompt="1"/>
          </p:nvPr>
        </p:nvSpPr>
        <p:spPr>
          <a:xfrm>
            <a:off x="815414" y="980728"/>
            <a:ext cx="10561671" cy="288032"/>
          </a:xfrm>
          <a:prstGeom prst="rect">
            <a:avLst/>
          </a:prstGeom>
        </p:spPr>
        <p:txBody>
          <a:bodyPr anchor="ctr" anchorCtr="0">
            <a:noAutofit/>
          </a:bodyPr>
          <a:lstStyle>
            <a:lvl1pPr marL="0" indent="0">
              <a:buNone/>
              <a:defRPr sz="1600" b="0" baseline="0">
                <a:solidFill>
                  <a:schemeClr val="bg1">
                    <a:lumMod val="65000"/>
                  </a:schemeClr>
                </a:solidFill>
              </a:defRPr>
            </a:lvl1pPr>
          </a:lstStyle>
          <a:p>
            <a:pPr lvl="0"/>
            <a:r>
              <a:rPr lang="fr-CH" dirty="0"/>
              <a:t>Sous-titre en bas de casse corps 16</a:t>
            </a:r>
            <a:endParaRPr lang="en-GB" dirty="0"/>
          </a:p>
        </p:txBody>
      </p:sp>
      <p:sp>
        <p:nvSpPr>
          <p:cNvPr id="17" name="Espace réservé du texte 16"/>
          <p:cNvSpPr>
            <a:spLocks noGrp="1"/>
          </p:cNvSpPr>
          <p:nvPr>
            <p:ph type="body" sz="quarter" idx="14" hasCustomPrompt="1"/>
          </p:nvPr>
        </p:nvSpPr>
        <p:spPr>
          <a:xfrm>
            <a:off x="814918" y="1628800"/>
            <a:ext cx="10562167" cy="4464496"/>
          </a:xfrm>
          <a:prstGeom prst="rect">
            <a:avLst/>
          </a:prstGeom>
        </p:spPr>
        <p:txBody>
          <a:bodyPr/>
          <a:lstStyle>
            <a:lvl1pPr marL="342900" indent="-342900">
              <a:buClr>
                <a:schemeClr val="accent1"/>
              </a:buClr>
              <a:buFont typeface="Wingdings" panose="05000000000000000000" pitchFamily="2" charset="2"/>
              <a:buChar char="§"/>
              <a:defRPr sz="1800" b="0" baseline="0"/>
            </a:lvl1pPr>
            <a:lvl2pPr marL="742950" indent="-285750">
              <a:buClr>
                <a:schemeClr val="bg1">
                  <a:lumMod val="50000"/>
                </a:schemeClr>
              </a:buClr>
              <a:buFont typeface="Wingdings" panose="05000000000000000000" pitchFamily="2" charset="2"/>
              <a:buChar char="§"/>
              <a:defRPr sz="1400" baseline="0"/>
            </a:lvl2pPr>
            <a:lvl3pPr marL="1143000" indent="-228600">
              <a:buClr>
                <a:schemeClr val="accent2"/>
              </a:buClr>
              <a:buFont typeface="Wingdings" panose="05000000000000000000" pitchFamily="2" charset="2"/>
              <a:buChar char="§"/>
              <a:defRPr sz="1200" b="0"/>
            </a:lvl3pPr>
            <a:lvl4pPr marL="1600200" indent="-228600">
              <a:buClr>
                <a:schemeClr val="bg1">
                  <a:lumMod val="75000"/>
                </a:schemeClr>
              </a:buClr>
              <a:buFont typeface="Wingdings" panose="05000000000000000000" pitchFamily="2" charset="2"/>
              <a:buChar char="§"/>
              <a:defRPr sz="1000"/>
            </a:lvl4p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16" name="Titre 1"/>
          <p:cNvSpPr>
            <a:spLocks noGrp="1"/>
          </p:cNvSpPr>
          <p:nvPr>
            <p:ph type="title" hasCustomPrompt="1"/>
          </p:nvPr>
        </p:nvSpPr>
        <p:spPr>
          <a:xfrm>
            <a:off x="815414" y="404664"/>
            <a:ext cx="10561671" cy="490066"/>
          </a:xfrm>
          <a:prstGeom prst="rect">
            <a:avLst/>
          </a:prstGeom>
        </p:spPr>
        <p:txBody>
          <a:bodyPr>
            <a:noAutofit/>
          </a:bodyPr>
          <a:lstStyle>
            <a:lvl1pPr algn="l" defTabSz="914400" rtl="0" eaLnBrk="1" latinLnBrk="0" hangingPunct="1">
              <a:spcBef>
                <a:spcPct val="0"/>
              </a:spcBef>
              <a:buNone/>
              <a:defRPr lang="en-GB" sz="2400" b="1" u="none" kern="1200" cap="all" baseline="0" dirty="0">
                <a:solidFill>
                  <a:schemeClr val="tx1"/>
                </a:solidFill>
                <a:effectLst/>
                <a:latin typeface="Oswald" panose="02000503000000000000" pitchFamily="2" charset="0"/>
                <a:ea typeface="+mn-ea"/>
                <a:cs typeface="+mn-cs"/>
              </a:defRPr>
            </a:lvl1pPr>
          </a:lstStyle>
          <a:p>
            <a:r>
              <a:rPr lang="fr-FR" dirty="0"/>
              <a:t>TITRE EN CAPITALES CORPS 40</a:t>
            </a:r>
            <a:endParaRPr lang="en-GB" dirty="0"/>
          </a:p>
        </p:txBody>
      </p:sp>
      <p:cxnSp>
        <p:nvCxnSpPr>
          <p:cNvPr id="8" name="Connecteur droit 36">
            <a:extLst>
              <a:ext uri="{FF2B5EF4-FFF2-40B4-BE49-F238E27FC236}">
                <a16:creationId xmlns:a16="http://schemas.microsoft.com/office/drawing/2014/main" id="{8BD22477-DD42-4D01-8A0B-1269EEBB1A5B}"/>
              </a:ext>
            </a:extLst>
          </p:cNvPr>
          <p:cNvCxnSpPr/>
          <p:nvPr userDrawn="1"/>
        </p:nvCxnSpPr>
        <p:spPr>
          <a:xfrm>
            <a:off x="814918" y="1412776"/>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necteur droit 37">
            <a:extLst>
              <a:ext uri="{FF2B5EF4-FFF2-40B4-BE49-F238E27FC236}">
                <a16:creationId xmlns:a16="http://schemas.microsoft.com/office/drawing/2014/main" id="{41837847-BC84-45A0-B029-E2B73691B3FB}"/>
              </a:ext>
            </a:extLst>
          </p:cNvPr>
          <p:cNvCxnSpPr/>
          <p:nvPr userDrawn="1"/>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783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9461DB9-79CC-4823-A31C-610A6E8A90E2}"/>
              </a:ext>
            </a:extLst>
          </p:cNvPr>
          <p:cNvSpPr>
            <a:spLocks noGrp="1"/>
          </p:cNvSpPr>
          <p:nvPr>
            <p:ph type="title" hasCustomPrompt="1"/>
          </p:nvPr>
        </p:nvSpPr>
        <p:spPr>
          <a:xfrm>
            <a:off x="815414" y="404664"/>
            <a:ext cx="10561671" cy="490066"/>
          </a:xfrm>
          <a:prstGeom prst="rect">
            <a:avLst/>
          </a:prstGeom>
        </p:spPr>
        <p:txBody>
          <a:bodyPr>
            <a:noAutofit/>
          </a:bodyPr>
          <a:lstStyle>
            <a:lvl1pPr algn="l" defTabSz="914400" rtl="0" eaLnBrk="1" latinLnBrk="0" hangingPunct="1">
              <a:spcBef>
                <a:spcPct val="0"/>
              </a:spcBef>
              <a:buNone/>
              <a:defRPr lang="en-GB" sz="2400" b="1" u="none" kern="1200" cap="all" baseline="0" dirty="0">
                <a:solidFill>
                  <a:schemeClr val="tx1"/>
                </a:solidFill>
                <a:effectLst/>
                <a:latin typeface="Oswald" panose="02000503000000000000" pitchFamily="2" charset="0"/>
                <a:ea typeface="+mn-ea"/>
                <a:cs typeface="+mn-cs"/>
              </a:defRPr>
            </a:lvl1pPr>
          </a:lstStyle>
          <a:p>
            <a:r>
              <a:rPr lang="fr-FR" dirty="0"/>
              <a:t>TITRE EN CAPITALES CORPS 40</a:t>
            </a:r>
            <a:endParaRPr lang="en-GB" dirty="0"/>
          </a:p>
        </p:txBody>
      </p:sp>
      <p:cxnSp>
        <p:nvCxnSpPr>
          <p:cNvPr id="6" name="Connecteur droit 36">
            <a:extLst>
              <a:ext uri="{FF2B5EF4-FFF2-40B4-BE49-F238E27FC236}">
                <a16:creationId xmlns:a16="http://schemas.microsoft.com/office/drawing/2014/main" id="{2D0D4FBE-3F9E-4C2E-B5AE-5DDCBC105855}"/>
              </a:ext>
            </a:extLst>
          </p:cNvPr>
          <p:cNvCxnSpPr/>
          <p:nvPr userDrawn="1"/>
        </p:nvCxnSpPr>
        <p:spPr>
          <a:xfrm>
            <a:off x="814918" y="967302"/>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Connecteur droit 37">
            <a:extLst>
              <a:ext uri="{FF2B5EF4-FFF2-40B4-BE49-F238E27FC236}">
                <a16:creationId xmlns:a16="http://schemas.microsoft.com/office/drawing/2014/main" id="{0E39E1D2-108D-460C-9800-6A92601A46F5}"/>
              </a:ext>
            </a:extLst>
          </p:cNvPr>
          <p:cNvCxnSpPr/>
          <p:nvPr userDrawn="1"/>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8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98B0D-75F2-464D-86C8-534AE6F95F2B}" type="datetimeFigureOut">
              <a:rPr lang="en-US" smtClean="0"/>
              <a:t>5/29/2020</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87054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spcBef>
                <a:spcPct val="0"/>
              </a:spcBef>
              <a:buNone/>
              <a:defRPr lang="en-US" sz="2400" b="1" u="none" kern="1200" cap="all" baseline="0" dirty="0">
                <a:solidFill>
                  <a:schemeClr val="tx1"/>
                </a:solidFill>
                <a:effectLst/>
                <a:latin typeface="Oswald" panose="02000503000000000000" pitchFamily="2" charset="0"/>
                <a:ea typeface="+mn-ea"/>
                <a:cs typeface="+mn-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49986C-2F5E-4B4D-BFC5-9136FE6DC3CA}"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B1BD-E55A-4F23-AB00-2497D7171906}" type="slidenum">
              <a:rPr lang="en-US" smtClean="0"/>
              <a:t>‹N°›</a:t>
            </a:fld>
            <a:endParaRPr lang="en-US"/>
          </a:p>
        </p:txBody>
      </p:sp>
    </p:spTree>
    <p:extLst>
      <p:ext uri="{BB962C8B-B14F-4D97-AF65-F5344CB8AC3E}">
        <p14:creationId xmlns:p14="http://schemas.microsoft.com/office/powerpoint/2010/main" val="283643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3CC82B-28B8-40F1-B86D-3575445D4D91}"/>
              </a:ext>
            </a:extLst>
          </p:cNvPr>
          <p:cNvSpPr/>
          <p:nvPr userDrawn="1"/>
        </p:nvSpPr>
        <p:spPr bwMode="auto">
          <a:xfrm rot="10800000">
            <a:off x="-15435" y="8545"/>
            <a:ext cx="12207433" cy="1351883"/>
          </a:xfrm>
          <a:prstGeom prst="rect">
            <a:avLst/>
          </a:prstGeom>
          <a:gradFill flip="none" rotWithShape="1">
            <a:gsLst>
              <a:gs pos="58000">
                <a:srgbClr val="D5D5D6">
                  <a:alpha val="10000"/>
                </a:srgbClr>
              </a:gs>
              <a:gs pos="0">
                <a:srgbClr val="D5D5D6">
                  <a:alpha val="42000"/>
                </a:srgbClr>
              </a:gs>
              <a:gs pos="93000">
                <a:srgbClr val="D5D5D6">
                  <a:alpha val="0"/>
                </a:srgbClr>
              </a:gs>
            </a:gsLst>
            <a:lin ang="16200000" scaled="1"/>
            <a:tileRect/>
          </a:gra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en-US" sz="2800" b="0" i="0" u="none" strike="noStrike" cap="none" normalizeH="0" baseline="43000" dirty="0">
              <a:ln>
                <a:noFill/>
              </a:ln>
              <a:solidFill>
                <a:srgbClr val="818A93"/>
              </a:solidFill>
              <a:effectLst/>
              <a:latin typeface="Open Sans" charset="0"/>
              <a:ea typeface="Open Sans" charset="0"/>
              <a:cs typeface="Open Sans" charset="0"/>
              <a:sym typeface="Open Sans" charset="0"/>
            </a:endParaRPr>
          </a:p>
        </p:txBody>
      </p:sp>
      <p:sp>
        <p:nvSpPr>
          <p:cNvPr id="32" name="Espace réservé du titre 31"/>
          <p:cNvSpPr>
            <a:spLocks noGrp="1"/>
          </p:cNvSpPr>
          <p:nvPr>
            <p:ph type="title"/>
          </p:nvPr>
        </p:nvSpPr>
        <p:spPr>
          <a:xfrm>
            <a:off x="815414" y="404664"/>
            <a:ext cx="10561173" cy="504056"/>
          </a:xfrm>
          <a:prstGeom prst="rect">
            <a:avLst/>
          </a:prstGeom>
        </p:spPr>
        <p:txBody>
          <a:bodyPr vert="horz" lIns="91440" tIns="45720" rIns="91440" bIns="45720" rtlCol="0" anchor="ctr">
            <a:noAutofit/>
          </a:bodyPr>
          <a:lstStyle/>
          <a:p>
            <a:r>
              <a:rPr lang="fr-FR" dirty="0"/>
              <a:t>TITRE EN CAPITALES CORPS 40</a:t>
            </a:r>
            <a:endParaRPr lang="en-GB" dirty="0"/>
          </a:p>
        </p:txBody>
      </p:sp>
      <p:sp>
        <p:nvSpPr>
          <p:cNvPr id="33" name="Espace réservé du texte 32"/>
          <p:cNvSpPr>
            <a:spLocks noGrp="1"/>
          </p:cNvSpPr>
          <p:nvPr>
            <p:ph type="body" idx="1"/>
          </p:nvPr>
        </p:nvSpPr>
        <p:spPr>
          <a:xfrm>
            <a:off x="815414" y="1600201"/>
            <a:ext cx="10561671" cy="4826557"/>
          </a:xfrm>
          <a:prstGeom prst="rect">
            <a:avLst/>
          </a:prstGeom>
        </p:spPr>
        <p:txBody>
          <a:bodyPr vert="horz" lIns="91440" tIns="45720" rIns="91440" bIns="45720" rtlCol="0">
            <a:normAutofit/>
          </a:body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34" name="Espace réservé de la date 33"/>
          <p:cNvSpPr>
            <a:spLocks noGrp="1"/>
          </p:cNvSpPr>
          <p:nvPr>
            <p:ph type="dt" sz="half" idx="2"/>
          </p:nvPr>
        </p:nvSpPr>
        <p:spPr>
          <a:xfrm>
            <a:off x="815413" y="6599540"/>
            <a:ext cx="2638987" cy="144016"/>
          </a:xfrm>
          <a:prstGeom prst="rect">
            <a:avLst/>
          </a:prstGeom>
        </p:spPr>
        <p:txBody>
          <a:bodyPr vert="horz" lIns="91440" tIns="45720" rIns="91440" bIns="45720" rtlCol="0" anchor="ctr"/>
          <a:lstStyle>
            <a:lvl1pPr algn="ctr">
              <a:defRPr sz="1050">
                <a:solidFill>
                  <a:schemeClr val="tx1">
                    <a:tint val="75000"/>
                  </a:schemeClr>
                </a:solidFill>
                <a:latin typeface="Oswald" panose="02000503000000000000" pitchFamily="2" charset="0"/>
              </a:defRPr>
            </a:lvl1pPr>
          </a:lstStyle>
          <a:p>
            <a:fld id="{C4C51922-C961-4C31-94FE-A10A5E712A46}" type="datetime1">
              <a:rPr lang="fr-LU" smtClean="0">
                <a:solidFill>
                  <a:prstClr val="black">
                    <a:tint val="75000"/>
                  </a:prstClr>
                </a:solidFill>
              </a:rPr>
              <a:pPr/>
              <a:t>29/05/2020</a:t>
            </a:fld>
            <a:endParaRPr lang="en-GB" dirty="0">
              <a:solidFill>
                <a:prstClr val="black">
                  <a:tint val="75000"/>
                </a:prstClr>
              </a:solidFill>
            </a:endParaRPr>
          </a:p>
        </p:txBody>
      </p:sp>
      <p:sp>
        <p:nvSpPr>
          <p:cNvPr id="12" name="Espace réservé de la date 2">
            <a:extLst>
              <a:ext uri="{FF2B5EF4-FFF2-40B4-BE49-F238E27FC236}">
                <a16:creationId xmlns:a16="http://schemas.microsoft.com/office/drawing/2014/main" id="{FFECDB35-169E-4539-A1D1-A7C76E118F74}"/>
              </a:ext>
            </a:extLst>
          </p:cNvPr>
          <p:cNvSpPr txBox="1">
            <a:spLocks/>
          </p:cNvSpPr>
          <p:nvPr userDrawn="1"/>
        </p:nvSpPr>
        <p:spPr>
          <a:xfrm>
            <a:off x="4306267" y="6574562"/>
            <a:ext cx="2639483" cy="168994"/>
          </a:xfrm>
          <a:prstGeom prst="rect">
            <a:avLst/>
          </a:prstGeom>
          <a:ln>
            <a:noFill/>
            <a:prstDash val="sysDash"/>
          </a:ln>
        </p:spPr>
        <p:txBody>
          <a:bodyPr/>
          <a:lstStyle>
            <a:defPPr>
              <a:defRPr lang="en-US"/>
            </a:defPPr>
            <a:lvl1pPr marL="0" algn="ct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Oswald" panose="02000503000000000000" pitchFamily="2" charset="0"/>
              </a:rPr>
              <a:t>OPTIVIEW </a:t>
            </a:r>
            <a:r>
              <a:rPr lang="en-US" dirty="0" err="1">
                <a:latin typeface="Oswald" panose="02000503000000000000" pitchFamily="2" charset="0"/>
              </a:rPr>
              <a:t>Softwear</a:t>
            </a:r>
            <a:r>
              <a:rPr lang="en-US" dirty="0">
                <a:latin typeface="Oswald" panose="02000503000000000000" pitchFamily="2" charset="0"/>
              </a:rPr>
              <a:t> : BI MOBIL POC</a:t>
            </a:r>
          </a:p>
          <a:p>
            <a:endParaRPr lang="en-GB" dirty="0">
              <a:solidFill>
                <a:prstClr val="white">
                  <a:lumMod val="50000"/>
                </a:prstClr>
              </a:solidFill>
              <a:latin typeface="Oswald" panose="02000503000000000000" pitchFamily="2" charset="0"/>
            </a:endParaRPr>
          </a:p>
        </p:txBody>
      </p:sp>
      <p:sp>
        <p:nvSpPr>
          <p:cNvPr id="13" name="Espace réservé de la date 2">
            <a:extLst>
              <a:ext uri="{FF2B5EF4-FFF2-40B4-BE49-F238E27FC236}">
                <a16:creationId xmlns:a16="http://schemas.microsoft.com/office/drawing/2014/main" id="{8374A532-5054-47C6-AA19-FA5A37580D10}"/>
              </a:ext>
            </a:extLst>
          </p:cNvPr>
          <p:cNvSpPr txBox="1">
            <a:spLocks/>
          </p:cNvSpPr>
          <p:nvPr userDrawn="1"/>
        </p:nvSpPr>
        <p:spPr>
          <a:xfrm>
            <a:off x="8594054" y="6567290"/>
            <a:ext cx="2639483" cy="168994"/>
          </a:xfrm>
          <a:prstGeom prst="rect">
            <a:avLst/>
          </a:prstGeom>
          <a:ln>
            <a:noFill/>
            <a:prstDash val="sysDash"/>
          </a:ln>
        </p:spPr>
        <p:txBody>
          <a:bodyPr/>
          <a:lstStyle>
            <a:defPPr>
              <a:defRPr lang="en-US"/>
            </a:defPPr>
            <a:lvl1pPr marL="0" algn="ct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A41181E-E942-4719-A5EF-2D1D25C222B4}" type="slidenum">
              <a:rPr lang="en-US" smtClean="0">
                <a:latin typeface="Oswald" panose="02000503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lang="en-GB" dirty="0">
              <a:solidFill>
                <a:prstClr val="white">
                  <a:lumMod val="50000"/>
                </a:prstClr>
              </a:solidFill>
              <a:latin typeface="Oswald" panose="02000503000000000000" pitchFamily="2" charset="0"/>
            </a:endParaRPr>
          </a:p>
        </p:txBody>
      </p:sp>
    </p:spTree>
    <p:extLst>
      <p:ext uri="{BB962C8B-B14F-4D97-AF65-F5344CB8AC3E}">
        <p14:creationId xmlns:p14="http://schemas.microsoft.com/office/powerpoint/2010/main" val="418394031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8" r:id="rId5"/>
    <p:sldLayoutId id="2147483669" r:id="rId6"/>
    <p:sldLayoutId id="2147483670" r:id="rId7"/>
  </p:sldLayoutIdLst>
  <p:hf sldNum="0" hdr="0" ftr="0"/>
  <p:txStyles>
    <p:titleStyle>
      <a:lvl1pPr algn="l" defTabSz="914400" rtl="0" eaLnBrk="1" latinLnBrk="0" hangingPunct="1">
        <a:spcBef>
          <a:spcPct val="0"/>
        </a:spcBef>
        <a:buNone/>
        <a:defRPr lang="en-GB" sz="3200" b="1" u="sng" kern="1200" cap="all" baseline="0" dirty="0">
          <a:solidFill>
            <a:srgbClr val="444444"/>
          </a:solidFill>
          <a:effectLst/>
          <a:latin typeface="Oswald" panose="02000503000000000000" pitchFamily="2" charset="0"/>
          <a:ea typeface="+mj-ea"/>
          <a:cs typeface="Times New Roman" panose="02020603050405020304" pitchFamily="18" charset="0"/>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1800" kern="1200">
          <a:solidFill>
            <a:schemeClr val="tx1"/>
          </a:solidFill>
          <a:latin typeface="Oswald" panose="02000503000000000000" pitchFamily="2" charset="0"/>
          <a:ea typeface="+mn-ea"/>
          <a:cs typeface="+mn-cs"/>
        </a:defRPr>
      </a:lvl1pPr>
      <a:lvl2pPr marL="742950" indent="-285750" algn="l" defTabSz="914400" rtl="0" eaLnBrk="1" latinLnBrk="0" hangingPunct="1">
        <a:spcBef>
          <a:spcPct val="20000"/>
        </a:spcBef>
        <a:buClr>
          <a:schemeClr val="bg1">
            <a:lumMod val="50000"/>
          </a:schemeClr>
        </a:buClr>
        <a:buFont typeface="Wingdings" panose="05000000000000000000" pitchFamily="2" charset="2"/>
        <a:buChar char="§"/>
        <a:defRPr sz="1400" kern="1200">
          <a:solidFill>
            <a:schemeClr val="tx1"/>
          </a:solidFill>
          <a:latin typeface="Oswald" panose="02000503000000000000" pitchFamily="2" charset="0"/>
          <a:ea typeface="+mn-ea"/>
          <a:cs typeface="+mn-cs"/>
        </a:defRPr>
      </a:lvl2pPr>
      <a:lvl3pPr marL="1143000" indent="-228600" algn="l" defTabSz="914400" rtl="0" eaLnBrk="1" latinLnBrk="0" hangingPunct="1">
        <a:spcBef>
          <a:spcPct val="20000"/>
        </a:spcBef>
        <a:buClr>
          <a:schemeClr val="accent2"/>
        </a:buClr>
        <a:buFont typeface="Wingdings" panose="05000000000000000000" pitchFamily="2" charset="2"/>
        <a:buChar char="§"/>
        <a:defRPr sz="1200" kern="1200">
          <a:solidFill>
            <a:schemeClr val="tx1"/>
          </a:solidFill>
          <a:latin typeface="Oswald" panose="02000503000000000000" pitchFamily="2" charset="0"/>
          <a:ea typeface="+mn-ea"/>
          <a:cs typeface="+mn-cs"/>
        </a:defRPr>
      </a:lvl3pPr>
      <a:lvl4pPr marL="1600200" indent="-228600" algn="l" defTabSz="914400" rtl="0" eaLnBrk="1" latinLnBrk="0" hangingPunct="1">
        <a:spcBef>
          <a:spcPct val="20000"/>
        </a:spcBef>
        <a:buClr>
          <a:schemeClr val="bg1">
            <a:lumMod val="75000"/>
          </a:schemeClr>
        </a:buClr>
        <a:buFont typeface="Wingdings" panose="05000000000000000000" pitchFamily="2" charset="2"/>
        <a:buChar char="§"/>
        <a:defRPr sz="1000" kern="1200">
          <a:solidFill>
            <a:schemeClr val="tx1"/>
          </a:solidFill>
          <a:latin typeface="Oswald" panose="02000503000000000000" pitchFamily="2"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1.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6.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hyperlink" Target="mailto:mohamed.dibassi@ainos.lu" TargetMode="Externa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hyperlink" Target="mailto:dibassi@hotmail" TargetMode="External"/><Relationship Id="rId4" Type="http://schemas.openxmlformats.org/officeDocument/2006/relationships/tags" Target="../tags/tag4.xml"/><Relationship Id="rId9" Type="http://schemas.openxmlformats.org/officeDocument/2006/relationships/hyperlink" Target="mailto:dibassi@hotm" TargetMode="Externa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4.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11.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11.png"/><Relationship Id="rId2" Type="http://schemas.openxmlformats.org/officeDocument/2006/relationships/notesSlide" Target="../notesSlides/notesSlide8.xml"/><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ctrTitle"/>
          </p:nvPr>
        </p:nvSpPr>
        <p:spPr/>
        <p:txBody>
          <a:bodyPr/>
          <a:lstStyle/>
          <a:p>
            <a:r>
              <a:rPr lang="en-US" sz="4800" dirty="0"/>
              <a:t>BI MOBILE – POC</a:t>
            </a:r>
            <a:br>
              <a:rPr lang="en-GB" dirty="0"/>
            </a:br>
            <a:r>
              <a:rPr lang="fr-FR" sz="3200" dirty="0"/>
              <a:t>Projet ZEUS</a:t>
            </a:r>
            <a:endParaRPr lang="fr-FR" dirty="0"/>
          </a:p>
        </p:txBody>
      </p:sp>
      <p:sp>
        <p:nvSpPr>
          <p:cNvPr id="11" name="Espace réservé du texte 10"/>
          <p:cNvSpPr>
            <a:spLocks noGrp="1"/>
          </p:cNvSpPr>
          <p:nvPr>
            <p:ph type="body" sz="quarter" idx="11"/>
          </p:nvPr>
        </p:nvSpPr>
        <p:spPr/>
        <p:txBody>
          <a:bodyPr/>
          <a:lstStyle/>
          <a:p>
            <a:r>
              <a:rPr lang="en-GB" dirty="0"/>
              <a:t>Mohamed DIBASSI</a:t>
            </a:r>
          </a:p>
        </p:txBody>
      </p:sp>
      <p:sp>
        <p:nvSpPr>
          <p:cNvPr id="4" name="Text Placeholder 3">
            <a:extLst>
              <a:ext uri="{FF2B5EF4-FFF2-40B4-BE49-F238E27FC236}">
                <a16:creationId xmlns:a16="http://schemas.microsoft.com/office/drawing/2014/main" id="{415F70D9-6C8C-498A-8353-0ECAE9941702}"/>
              </a:ext>
            </a:extLst>
          </p:cNvPr>
          <p:cNvSpPr>
            <a:spLocks noGrp="1"/>
          </p:cNvSpPr>
          <p:nvPr>
            <p:ph type="body" sz="quarter" idx="15"/>
          </p:nvPr>
        </p:nvSpPr>
        <p:spPr>
          <a:xfrm>
            <a:off x="4175787" y="5733256"/>
            <a:ext cx="3840427" cy="215900"/>
          </a:xfrm>
        </p:spPr>
        <p:txBody>
          <a:bodyPr/>
          <a:lstStyle/>
          <a:p>
            <a:r>
              <a:rPr lang="fr-FR" dirty="0"/>
              <a:t>25/05/2020</a:t>
            </a:r>
          </a:p>
        </p:txBody>
      </p:sp>
    </p:spTree>
    <p:extLst>
      <p:ext uri="{BB962C8B-B14F-4D97-AF65-F5344CB8AC3E}">
        <p14:creationId xmlns:p14="http://schemas.microsoft.com/office/powerpoint/2010/main" val="26108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DE2B711-C018-43E0-9075-92A64471144D}"/>
              </a:ext>
            </a:extLst>
          </p:cNvPr>
          <p:cNvSpPr>
            <a:spLocks noGrp="1"/>
          </p:cNvSpPr>
          <p:nvPr>
            <p:ph type="dt" sz="half" idx="10"/>
          </p:nvPr>
        </p:nvSpPr>
        <p:spPr/>
        <p:txBody>
          <a:bodyPr/>
          <a:lstStyle/>
          <a:p>
            <a:fld id="{BCC9E3F0-A9C1-4AC0-9791-43B5F43A7D81}" type="datetime1">
              <a:rPr lang="en-US" smtClean="0"/>
              <a:t>5/29/2020</a:t>
            </a:fld>
            <a:endParaRPr lang="en-US" dirty="0"/>
          </a:p>
        </p:txBody>
      </p:sp>
      <p:grpSp>
        <p:nvGrpSpPr>
          <p:cNvPr id="63" name="Groupe 62">
            <a:extLst>
              <a:ext uri="{FF2B5EF4-FFF2-40B4-BE49-F238E27FC236}">
                <a16:creationId xmlns:a16="http://schemas.microsoft.com/office/drawing/2014/main" id="{5E99062B-1FE3-45A8-95EF-9E6B23E1A6CB}"/>
              </a:ext>
            </a:extLst>
          </p:cNvPr>
          <p:cNvGrpSpPr/>
          <p:nvPr/>
        </p:nvGrpSpPr>
        <p:grpSpPr>
          <a:xfrm>
            <a:off x="953420" y="272383"/>
            <a:ext cx="9156927" cy="2758578"/>
            <a:chOff x="861980" y="3374309"/>
            <a:chExt cx="9156927" cy="2758578"/>
          </a:xfrm>
        </p:grpSpPr>
        <p:grpSp>
          <p:nvGrpSpPr>
            <p:cNvPr id="4" name="Group 15">
              <a:extLst>
                <a:ext uri="{FF2B5EF4-FFF2-40B4-BE49-F238E27FC236}">
                  <a16:creationId xmlns:a16="http://schemas.microsoft.com/office/drawing/2014/main" id="{95941203-708E-4287-8C3A-445A4F96B652}"/>
                </a:ext>
              </a:extLst>
            </p:cNvPr>
            <p:cNvGrpSpPr/>
            <p:nvPr/>
          </p:nvGrpSpPr>
          <p:grpSpPr>
            <a:xfrm>
              <a:off x="1608036" y="4624293"/>
              <a:ext cx="8147126" cy="51769"/>
              <a:chOff x="1839430" y="3303790"/>
              <a:chExt cx="9379656" cy="59601"/>
            </a:xfrm>
          </p:grpSpPr>
          <p:sp>
            <p:nvSpPr>
              <p:cNvPr id="46" name="Freeform: Shape 57">
                <a:extLst>
                  <a:ext uri="{FF2B5EF4-FFF2-40B4-BE49-F238E27FC236}">
                    <a16:creationId xmlns:a16="http://schemas.microsoft.com/office/drawing/2014/main" id="{E8F6A52E-DF49-475B-910C-9FB1D9840199}"/>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7" name="Freeform: Shape 58">
                <a:extLst>
                  <a:ext uri="{FF2B5EF4-FFF2-40B4-BE49-F238E27FC236}">
                    <a16:creationId xmlns:a16="http://schemas.microsoft.com/office/drawing/2014/main" id="{4F2B62B9-2F70-4508-B417-407B8B406E7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9">
                <a:extLst>
                  <a:ext uri="{FF2B5EF4-FFF2-40B4-BE49-F238E27FC236}">
                    <a16:creationId xmlns:a16="http://schemas.microsoft.com/office/drawing/2014/main" id="{387B163F-715C-4773-8D18-49C451C5CF9C}"/>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Freeform: Shape 60">
                <a:extLst>
                  <a:ext uri="{FF2B5EF4-FFF2-40B4-BE49-F238E27FC236}">
                    <a16:creationId xmlns:a16="http://schemas.microsoft.com/office/drawing/2014/main" id="{D7CA5FB9-FEA3-4BC8-BC1A-3BA488A79A6B}"/>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Freeform: Shape 61">
                <a:extLst>
                  <a:ext uri="{FF2B5EF4-FFF2-40B4-BE49-F238E27FC236}">
                    <a16:creationId xmlns:a16="http://schemas.microsoft.com/office/drawing/2014/main" id="{97028397-AD04-4F29-AB94-234CED4A2E37}"/>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Freeform: Shape 62">
                <a:extLst>
                  <a:ext uri="{FF2B5EF4-FFF2-40B4-BE49-F238E27FC236}">
                    <a16:creationId xmlns:a16="http://schemas.microsoft.com/office/drawing/2014/main" id="{FAE1078B-C567-426C-B17A-FC0C9A088B70}"/>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Freeform: Shape 63">
                <a:extLst>
                  <a:ext uri="{FF2B5EF4-FFF2-40B4-BE49-F238E27FC236}">
                    <a16:creationId xmlns:a16="http://schemas.microsoft.com/office/drawing/2014/main" id="{C745028B-B4E1-4702-BE98-A7834A0CA6D6}"/>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64">
                <a:extLst>
                  <a:ext uri="{FF2B5EF4-FFF2-40B4-BE49-F238E27FC236}">
                    <a16:creationId xmlns:a16="http://schemas.microsoft.com/office/drawing/2014/main" id="{72F32982-A8E0-445D-9064-E962288FEF37}"/>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 name="Group 17">
              <a:extLst>
                <a:ext uri="{FF2B5EF4-FFF2-40B4-BE49-F238E27FC236}">
                  <a16:creationId xmlns:a16="http://schemas.microsoft.com/office/drawing/2014/main" id="{B92E6696-84E2-4D2C-BC90-F4499C0F8696}"/>
                </a:ext>
              </a:extLst>
            </p:cNvPr>
            <p:cNvGrpSpPr/>
            <p:nvPr/>
          </p:nvGrpSpPr>
          <p:grpSpPr>
            <a:xfrm>
              <a:off x="3324708" y="3924675"/>
              <a:ext cx="626497" cy="719858"/>
              <a:chOff x="3815808" y="2498332"/>
              <a:chExt cx="721276" cy="828760"/>
            </a:xfrm>
          </p:grpSpPr>
          <p:sp>
            <p:nvSpPr>
              <p:cNvPr id="42" name="Freeform: Shape 53">
                <a:extLst>
                  <a:ext uri="{FF2B5EF4-FFF2-40B4-BE49-F238E27FC236}">
                    <a16:creationId xmlns:a16="http://schemas.microsoft.com/office/drawing/2014/main" id="{2B363E37-3A07-4B00-AB9F-3B36949222AD}"/>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3" name="Group 54">
                <a:extLst>
                  <a:ext uri="{FF2B5EF4-FFF2-40B4-BE49-F238E27FC236}">
                    <a16:creationId xmlns:a16="http://schemas.microsoft.com/office/drawing/2014/main" id="{86346871-BCB9-4677-A78A-1449859A298D}"/>
                  </a:ext>
                </a:extLst>
              </p:cNvPr>
              <p:cNvGrpSpPr/>
              <p:nvPr/>
            </p:nvGrpSpPr>
            <p:grpSpPr>
              <a:xfrm>
                <a:off x="3815808" y="2688174"/>
                <a:ext cx="721276" cy="638918"/>
                <a:chOff x="3815808" y="2688174"/>
                <a:chExt cx="721276" cy="638918"/>
              </a:xfrm>
            </p:grpSpPr>
            <p:sp>
              <p:nvSpPr>
                <p:cNvPr id="44" name="Freeform: Shape 55">
                  <a:extLst>
                    <a:ext uri="{FF2B5EF4-FFF2-40B4-BE49-F238E27FC236}">
                      <a16:creationId xmlns:a16="http://schemas.microsoft.com/office/drawing/2014/main" id="{8959ACFA-726E-4A95-8AA7-18A5A04A25EA}"/>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5" name="Freeform: Shape 56">
                  <a:extLst>
                    <a:ext uri="{FF2B5EF4-FFF2-40B4-BE49-F238E27FC236}">
                      <a16:creationId xmlns:a16="http://schemas.microsoft.com/office/drawing/2014/main" id="{FF649A0D-8721-44BA-92A6-B03EDAB19E0A}"/>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7" name="Group 18">
              <a:extLst>
                <a:ext uri="{FF2B5EF4-FFF2-40B4-BE49-F238E27FC236}">
                  <a16:creationId xmlns:a16="http://schemas.microsoft.com/office/drawing/2014/main" id="{2E2443CB-0B1F-4B7D-92F5-78887C25A4DB}"/>
                </a:ext>
              </a:extLst>
            </p:cNvPr>
            <p:cNvGrpSpPr/>
            <p:nvPr/>
          </p:nvGrpSpPr>
          <p:grpSpPr>
            <a:xfrm>
              <a:off x="2215322" y="4616557"/>
              <a:ext cx="626497" cy="722411"/>
              <a:chOff x="2538589" y="3294884"/>
              <a:chExt cx="721276" cy="831699"/>
            </a:xfrm>
          </p:grpSpPr>
          <p:sp>
            <p:nvSpPr>
              <p:cNvPr id="38" name="Freeform: Shape 49">
                <a:extLst>
                  <a:ext uri="{FF2B5EF4-FFF2-40B4-BE49-F238E27FC236}">
                    <a16:creationId xmlns:a16="http://schemas.microsoft.com/office/drawing/2014/main" id="{2AD70C4A-897A-4F64-9C6C-1DD2ECFD3457}"/>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9" name="Group 50">
                <a:extLst>
                  <a:ext uri="{FF2B5EF4-FFF2-40B4-BE49-F238E27FC236}">
                    <a16:creationId xmlns:a16="http://schemas.microsoft.com/office/drawing/2014/main" id="{618330D5-0A5F-4FF3-9CE2-0C852BC4FACF}"/>
                  </a:ext>
                </a:extLst>
              </p:cNvPr>
              <p:cNvGrpSpPr/>
              <p:nvPr/>
            </p:nvGrpSpPr>
            <p:grpSpPr>
              <a:xfrm>
                <a:off x="2538589" y="3294884"/>
                <a:ext cx="721276" cy="638918"/>
                <a:chOff x="2538589" y="3294884"/>
                <a:chExt cx="721276" cy="638918"/>
              </a:xfrm>
            </p:grpSpPr>
            <p:sp>
              <p:nvSpPr>
                <p:cNvPr id="40" name="Freeform: Shape 51">
                  <a:extLst>
                    <a:ext uri="{FF2B5EF4-FFF2-40B4-BE49-F238E27FC236}">
                      <a16:creationId xmlns:a16="http://schemas.microsoft.com/office/drawing/2014/main" id="{1B45B686-AF80-45CE-BFF8-38EA79A2BB54}"/>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Freeform: Shape 52">
                  <a:extLst>
                    <a:ext uri="{FF2B5EF4-FFF2-40B4-BE49-F238E27FC236}">
                      <a16:creationId xmlns:a16="http://schemas.microsoft.com/office/drawing/2014/main" id="{24A9C50E-D9B2-4E5F-A896-1EEA46FBA9CD}"/>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8" name="Group 19">
              <a:extLst>
                <a:ext uri="{FF2B5EF4-FFF2-40B4-BE49-F238E27FC236}">
                  <a16:creationId xmlns:a16="http://schemas.microsoft.com/office/drawing/2014/main" id="{AEC0085B-51BE-4B27-9102-225A70EEBD0C}"/>
                </a:ext>
              </a:extLst>
            </p:cNvPr>
            <p:cNvGrpSpPr/>
            <p:nvPr/>
          </p:nvGrpSpPr>
          <p:grpSpPr>
            <a:xfrm>
              <a:off x="5577981" y="3916402"/>
              <a:ext cx="626497" cy="731783"/>
              <a:chOff x="6409965" y="2488807"/>
              <a:chExt cx="721276" cy="842489"/>
            </a:xfrm>
          </p:grpSpPr>
          <p:sp>
            <p:nvSpPr>
              <p:cNvPr id="34" name="Freeform: Shape 45">
                <a:extLst>
                  <a:ext uri="{FF2B5EF4-FFF2-40B4-BE49-F238E27FC236}">
                    <a16:creationId xmlns:a16="http://schemas.microsoft.com/office/drawing/2014/main" id="{17CA5877-6699-4DEC-943F-6F8F6782E8A2}"/>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5" name="Group 46">
                <a:extLst>
                  <a:ext uri="{FF2B5EF4-FFF2-40B4-BE49-F238E27FC236}">
                    <a16:creationId xmlns:a16="http://schemas.microsoft.com/office/drawing/2014/main" id="{9D75A849-39DF-4265-9C9F-3F82FD503995}"/>
                  </a:ext>
                </a:extLst>
              </p:cNvPr>
              <p:cNvGrpSpPr/>
              <p:nvPr/>
            </p:nvGrpSpPr>
            <p:grpSpPr>
              <a:xfrm>
                <a:off x="6409965" y="2692378"/>
                <a:ext cx="721276" cy="638918"/>
                <a:chOff x="6409965" y="2692378"/>
                <a:chExt cx="721276" cy="638918"/>
              </a:xfrm>
            </p:grpSpPr>
            <p:sp>
              <p:nvSpPr>
                <p:cNvPr id="36" name="Freeform: Shape 47">
                  <a:extLst>
                    <a:ext uri="{FF2B5EF4-FFF2-40B4-BE49-F238E27FC236}">
                      <a16:creationId xmlns:a16="http://schemas.microsoft.com/office/drawing/2014/main" id="{FBEFCA3F-E6EA-4C2E-AB6C-FEB0AFF4CD71}"/>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Freeform: Shape 48">
                  <a:extLst>
                    <a:ext uri="{FF2B5EF4-FFF2-40B4-BE49-F238E27FC236}">
                      <a16:creationId xmlns:a16="http://schemas.microsoft.com/office/drawing/2014/main" id="{10349912-11E4-456B-B274-010D8642E68B}"/>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9" name="Group 20">
              <a:extLst>
                <a:ext uri="{FF2B5EF4-FFF2-40B4-BE49-F238E27FC236}">
                  <a16:creationId xmlns:a16="http://schemas.microsoft.com/office/drawing/2014/main" id="{251D5232-68A2-4F1D-A0B6-DEBD8396F60A}"/>
                </a:ext>
              </a:extLst>
            </p:cNvPr>
            <p:cNvGrpSpPr/>
            <p:nvPr/>
          </p:nvGrpSpPr>
          <p:grpSpPr>
            <a:xfrm>
              <a:off x="8902533" y="4629100"/>
              <a:ext cx="626497" cy="725289"/>
              <a:chOff x="10237468" y="3309324"/>
              <a:chExt cx="721276" cy="835013"/>
            </a:xfrm>
          </p:grpSpPr>
          <p:sp>
            <p:nvSpPr>
              <p:cNvPr id="30" name="Freeform: Shape 41">
                <a:extLst>
                  <a:ext uri="{FF2B5EF4-FFF2-40B4-BE49-F238E27FC236}">
                    <a16:creationId xmlns:a16="http://schemas.microsoft.com/office/drawing/2014/main" id="{4DA65C6C-8DB7-4FA6-A86C-F5A9D236D2D5}"/>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31" name="Group 42">
                <a:extLst>
                  <a:ext uri="{FF2B5EF4-FFF2-40B4-BE49-F238E27FC236}">
                    <a16:creationId xmlns:a16="http://schemas.microsoft.com/office/drawing/2014/main" id="{A0953F28-6C3D-47A3-B556-842E3ED596D2}"/>
                  </a:ext>
                </a:extLst>
              </p:cNvPr>
              <p:cNvGrpSpPr/>
              <p:nvPr/>
            </p:nvGrpSpPr>
            <p:grpSpPr>
              <a:xfrm>
                <a:off x="10237468" y="3309324"/>
                <a:ext cx="721276" cy="638918"/>
                <a:chOff x="10237468" y="3309324"/>
                <a:chExt cx="721276" cy="638918"/>
              </a:xfrm>
            </p:grpSpPr>
            <p:sp>
              <p:nvSpPr>
                <p:cNvPr id="32" name="Freeform: Shape 43">
                  <a:extLst>
                    <a:ext uri="{FF2B5EF4-FFF2-40B4-BE49-F238E27FC236}">
                      <a16:creationId xmlns:a16="http://schemas.microsoft.com/office/drawing/2014/main" id="{EDA30EDF-C21B-4E8F-8CFA-C0F13E2465D2}"/>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44">
                  <a:extLst>
                    <a:ext uri="{FF2B5EF4-FFF2-40B4-BE49-F238E27FC236}">
                      <a16:creationId xmlns:a16="http://schemas.microsoft.com/office/drawing/2014/main" id="{29C6BF05-888A-415C-88E3-3122D6E9003C}"/>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10" name="Group 21">
              <a:extLst>
                <a:ext uri="{FF2B5EF4-FFF2-40B4-BE49-F238E27FC236}">
                  <a16:creationId xmlns:a16="http://schemas.microsoft.com/office/drawing/2014/main" id="{6F12AFEF-CD8D-4C26-AC5B-E027FE04A870}"/>
                </a:ext>
              </a:extLst>
            </p:cNvPr>
            <p:cNvGrpSpPr/>
            <p:nvPr/>
          </p:nvGrpSpPr>
          <p:grpSpPr>
            <a:xfrm>
              <a:off x="7801522" y="3918337"/>
              <a:ext cx="626497" cy="725504"/>
              <a:chOff x="8969892" y="2491035"/>
              <a:chExt cx="721276" cy="835260"/>
            </a:xfrm>
          </p:grpSpPr>
          <p:sp>
            <p:nvSpPr>
              <p:cNvPr id="26" name="Freeform: Shape 37">
                <a:extLst>
                  <a:ext uri="{FF2B5EF4-FFF2-40B4-BE49-F238E27FC236}">
                    <a16:creationId xmlns:a16="http://schemas.microsoft.com/office/drawing/2014/main" id="{BFD86F74-B92F-4F32-AEDD-01C505C28ADD}"/>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38">
                <a:extLst>
                  <a:ext uri="{FF2B5EF4-FFF2-40B4-BE49-F238E27FC236}">
                    <a16:creationId xmlns:a16="http://schemas.microsoft.com/office/drawing/2014/main" id="{1C39B6B6-C61D-4285-AFEC-FCCEA5123220}"/>
                  </a:ext>
                </a:extLst>
              </p:cNvPr>
              <p:cNvGrpSpPr/>
              <p:nvPr/>
            </p:nvGrpSpPr>
            <p:grpSpPr>
              <a:xfrm>
                <a:off x="8969892" y="2687377"/>
                <a:ext cx="721276" cy="638918"/>
                <a:chOff x="8969892" y="2687377"/>
                <a:chExt cx="721276" cy="638918"/>
              </a:xfrm>
            </p:grpSpPr>
            <p:sp>
              <p:nvSpPr>
                <p:cNvPr id="28" name="Freeform: Shape 39">
                  <a:extLst>
                    <a:ext uri="{FF2B5EF4-FFF2-40B4-BE49-F238E27FC236}">
                      <a16:creationId xmlns:a16="http://schemas.microsoft.com/office/drawing/2014/main" id="{F75B1977-212B-4237-AFEB-001B843F6C82}"/>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Freeform: Shape 40">
                  <a:extLst>
                    <a:ext uri="{FF2B5EF4-FFF2-40B4-BE49-F238E27FC236}">
                      <a16:creationId xmlns:a16="http://schemas.microsoft.com/office/drawing/2014/main" id="{5E3EDB92-3FE0-4FFF-AEA9-4E5B9915636B}"/>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11" name="Group 22">
              <a:extLst>
                <a:ext uri="{FF2B5EF4-FFF2-40B4-BE49-F238E27FC236}">
                  <a16:creationId xmlns:a16="http://schemas.microsoft.com/office/drawing/2014/main" id="{F0C88FBB-16E9-4728-8950-2B488B45BD5A}"/>
                </a:ext>
              </a:extLst>
            </p:cNvPr>
            <p:cNvGrpSpPr/>
            <p:nvPr/>
          </p:nvGrpSpPr>
          <p:grpSpPr>
            <a:xfrm>
              <a:off x="1086067" y="3932186"/>
              <a:ext cx="626497" cy="730068"/>
              <a:chOff x="1238496" y="2506979"/>
              <a:chExt cx="721276" cy="840515"/>
            </a:xfrm>
          </p:grpSpPr>
          <p:grpSp>
            <p:nvGrpSpPr>
              <p:cNvPr id="22" name="Group 33">
                <a:extLst>
                  <a:ext uri="{FF2B5EF4-FFF2-40B4-BE49-F238E27FC236}">
                    <a16:creationId xmlns:a16="http://schemas.microsoft.com/office/drawing/2014/main" id="{28971FCB-8EC6-48AC-B104-4F68388AB101}"/>
                  </a:ext>
                </a:extLst>
              </p:cNvPr>
              <p:cNvGrpSpPr/>
              <p:nvPr/>
            </p:nvGrpSpPr>
            <p:grpSpPr>
              <a:xfrm>
                <a:off x="1238496" y="2708576"/>
                <a:ext cx="721276" cy="638918"/>
                <a:chOff x="1238496" y="2708576"/>
                <a:chExt cx="721276" cy="638918"/>
              </a:xfrm>
            </p:grpSpPr>
            <p:sp>
              <p:nvSpPr>
                <p:cNvPr id="24" name="Freeform: Shape 35">
                  <a:extLst>
                    <a:ext uri="{FF2B5EF4-FFF2-40B4-BE49-F238E27FC236}">
                      <a16:creationId xmlns:a16="http://schemas.microsoft.com/office/drawing/2014/main" id="{B5C9A3D6-6B2D-426E-BCDB-1C35F9328634}"/>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Freeform: Shape 36">
                  <a:extLst>
                    <a:ext uri="{FF2B5EF4-FFF2-40B4-BE49-F238E27FC236}">
                      <a16:creationId xmlns:a16="http://schemas.microsoft.com/office/drawing/2014/main" id="{AC23B2B2-5241-4D1D-A2B9-D31BFB09251A}"/>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23" name="Freeform: Shape 34">
                <a:extLst>
                  <a:ext uri="{FF2B5EF4-FFF2-40B4-BE49-F238E27FC236}">
                    <a16:creationId xmlns:a16="http://schemas.microsoft.com/office/drawing/2014/main" id="{0B24736B-4864-40B0-8398-98147F36DD7E}"/>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3">
              <a:extLst>
                <a:ext uri="{FF2B5EF4-FFF2-40B4-BE49-F238E27FC236}">
                  <a16:creationId xmlns:a16="http://schemas.microsoft.com/office/drawing/2014/main" id="{CAD85D9E-4F54-417B-AF27-D9CC85C59824}"/>
                </a:ext>
              </a:extLst>
            </p:cNvPr>
            <p:cNvGrpSpPr/>
            <p:nvPr/>
          </p:nvGrpSpPr>
          <p:grpSpPr>
            <a:xfrm>
              <a:off x="6692231" y="4617721"/>
              <a:ext cx="626497" cy="727792"/>
              <a:chOff x="7692783" y="3296224"/>
              <a:chExt cx="721276" cy="837895"/>
            </a:xfrm>
          </p:grpSpPr>
          <p:grpSp>
            <p:nvGrpSpPr>
              <p:cNvPr id="18" name="Group 29">
                <a:extLst>
                  <a:ext uri="{FF2B5EF4-FFF2-40B4-BE49-F238E27FC236}">
                    <a16:creationId xmlns:a16="http://schemas.microsoft.com/office/drawing/2014/main" id="{401173A6-3534-42E6-80A2-781120A389B3}"/>
                  </a:ext>
                </a:extLst>
              </p:cNvPr>
              <p:cNvGrpSpPr/>
              <p:nvPr/>
            </p:nvGrpSpPr>
            <p:grpSpPr>
              <a:xfrm>
                <a:off x="7692783" y="3296224"/>
                <a:ext cx="721276" cy="638918"/>
                <a:chOff x="7692783" y="3296224"/>
                <a:chExt cx="721276" cy="638918"/>
              </a:xfrm>
            </p:grpSpPr>
            <p:sp>
              <p:nvSpPr>
                <p:cNvPr id="20" name="Freeform: Shape 31">
                  <a:extLst>
                    <a:ext uri="{FF2B5EF4-FFF2-40B4-BE49-F238E27FC236}">
                      <a16:creationId xmlns:a16="http://schemas.microsoft.com/office/drawing/2014/main" id="{B5FF6E22-7D15-4A39-B084-DBEABB4329B5}"/>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reeform: Shape 32">
                  <a:extLst>
                    <a:ext uri="{FF2B5EF4-FFF2-40B4-BE49-F238E27FC236}">
                      <a16:creationId xmlns:a16="http://schemas.microsoft.com/office/drawing/2014/main" id="{A2D167C1-E22E-4676-8392-90549D891D78}"/>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19" name="Freeform: Shape 30">
                <a:extLst>
                  <a:ext uri="{FF2B5EF4-FFF2-40B4-BE49-F238E27FC236}">
                    <a16:creationId xmlns:a16="http://schemas.microsoft.com/office/drawing/2014/main" id="{C7D16F59-4EC9-4A9D-A470-0371E1C0D19E}"/>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24">
              <a:extLst>
                <a:ext uri="{FF2B5EF4-FFF2-40B4-BE49-F238E27FC236}">
                  <a16:creationId xmlns:a16="http://schemas.microsoft.com/office/drawing/2014/main" id="{CABE2664-D43D-4CE8-B8C6-2AC771B419F0}"/>
                </a:ext>
              </a:extLst>
            </p:cNvPr>
            <p:cNvGrpSpPr/>
            <p:nvPr/>
          </p:nvGrpSpPr>
          <p:grpSpPr>
            <a:xfrm>
              <a:off x="4460027" y="4617721"/>
              <a:ext cx="626497" cy="728180"/>
              <a:chOff x="5122882" y="3296224"/>
              <a:chExt cx="721276" cy="838341"/>
            </a:xfrm>
          </p:grpSpPr>
          <p:grpSp>
            <p:nvGrpSpPr>
              <p:cNvPr id="14" name="Group 25">
                <a:extLst>
                  <a:ext uri="{FF2B5EF4-FFF2-40B4-BE49-F238E27FC236}">
                    <a16:creationId xmlns:a16="http://schemas.microsoft.com/office/drawing/2014/main" id="{454987D7-7F6C-47C0-B16C-6C4C0CF4E81B}"/>
                  </a:ext>
                </a:extLst>
              </p:cNvPr>
              <p:cNvGrpSpPr/>
              <p:nvPr/>
            </p:nvGrpSpPr>
            <p:grpSpPr>
              <a:xfrm>
                <a:off x="5122882" y="3296224"/>
                <a:ext cx="721276" cy="638918"/>
                <a:chOff x="5122882" y="3296224"/>
                <a:chExt cx="721276" cy="638918"/>
              </a:xfrm>
            </p:grpSpPr>
            <p:sp>
              <p:nvSpPr>
                <p:cNvPr id="16" name="Freeform: Shape 27">
                  <a:extLst>
                    <a:ext uri="{FF2B5EF4-FFF2-40B4-BE49-F238E27FC236}">
                      <a16:creationId xmlns:a16="http://schemas.microsoft.com/office/drawing/2014/main" id="{CDC5E4D7-BEAB-4C9B-98C4-2AC1DDF28980}"/>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reeform: Shape 28">
                  <a:extLst>
                    <a:ext uri="{FF2B5EF4-FFF2-40B4-BE49-F238E27FC236}">
                      <a16:creationId xmlns:a16="http://schemas.microsoft.com/office/drawing/2014/main" id="{18FCEF94-AE2E-4C17-8092-2C937F644A61}"/>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15" name="Freeform: Shape 26">
                <a:extLst>
                  <a:ext uri="{FF2B5EF4-FFF2-40B4-BE49-F238E27FC236}">
                    <a16:creationId xmlns:a16="http://schemas.microsoft.com/office/drawing/2014/main" id="{1BB945C8-7A32-485D-9795-04998CD6A79F}"/>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5" name="TextBox 65">
              <a:extLst>
                <a:ext uri="{FF2B5EF4-FFF2-40B4-BE49-F238E27FC236}">
                  <a16:creationId xmlns:a16="http://schemas.microsoft.com/office/drawing/2014/main" id="{B71E86A2-2196-4BF7-9530-2342374DF8D8}"/>
                </a:ext>
              </a:extLst>
            </p:cNvPr>
            <p:cNvSpPr txBox="1"/>
            <p:nvPr/>
          </p:nvSpPr>
          <p:spPr>
            <a:xfrm>
              <a:off x="861980" y="3558975"/>
              <a:ext cx="1137105"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56" name="TextBox 66">
              <a:extLst>
                <a:ext uri="{FF2B5EF4-FFF2-40B4-BE49-F238E27FC236}">
                  <a16:creationId xmlns:a16="http://schemas.microsoft.com/office/drawing/2014/main" id="{EF472912-5092-47A1-8971-F69E54FB34E3}"/>
                </a:ext>
              </a:extLst>
            </p:cNvPr>
            <p:cNvSpPr txBox="1"/>
            <p:nvPr/>
          </p:nvSpPr>
          <p:spPr>
            <a:xfrm>
              <a:off x="1925979" y="5301888"/>
              <a:ext cx="1188750"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57" name="TextBox 67">
              <a:extLst>
                <a:ext uri="{FF2B5EF4-FFF2-40B4-BE49-F238E27FC236}">
                  <a16:creationId xmlns:a16="http://schemas.microsoft.com/office/drawing/2014/main" id="{31388735-013B-4F92-8D16-A652F2F7B0F9}"/>
                </a:ext>
              </a:extLst>
            </p:cNvPr>
            <p:cNvSpPr txBox="1"/>
            <p:nvPr/>
          </p:nvSpPr>
          <p:spPr>
            <a:xfrm>
              <a:off x="2848726" y="3374309"/>
              <a:ext cx="1506413"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58" name="TextBox 68">
              <a:extLst>
                <a:ext uri="{FF2B5EF4-FFF2-40B4-BE49-F238E27FC236}">
                  <a16:creationId xmlns:a16="http://schemas.microsoft.com/office/drawing/2014/main" id="{C3D8391A-70F4-4D5C-945F-4D20BE541B0E}"/>
                </a:ext>
              </a:extLst>
            </p:cNvPr>
            <p:cNvSpPr txBox="1"/>
            <p:nvPr/>
          </p:nvSpPr>
          <p:spPr>
            <a:xfrm>
              <a:off x="3862684" y="5301888"/>
              <a:ext cx="1807632"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59" name="TextBox 69">
              <a:extLst>
                <a:ext uri="{FF2B5EF4-FFF2-40B4-BE49-F238E27FC236}">
                  <a16:creationId xmlns:a16="http://schemas.microsoft.com/office/drawing/2014/main" id="{1C58D5CF-A3D4-45B6-B782-F9A62A3AEDC9}"/>
                </a:ext>
              </a:extLst>
            </p:cNvPr>
            <p:cNvSpPr txBox="1"/>
            <p:nvPr/>
          </p:nvSpPr>
          <p:spPr>
            <a:xfrm>
              <a:off x="5174806" y="3374309"/>
              <a:ext cx="1462731"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60" name="TextBox 70">
              <a:extLst>
                <a:ext uri="{FF2B5EF4-FFF2-40B4-BE49-F238E27FC236}">
                  <a16:creationId xmlns:a16="http://schemas.microsoft.com/office/drawing/2014/main" id="{03AD89C0-C714-4B03-AD31-F6A5A971E335}"/>
                </a:ext>
              </a:extLst>
            </p:cNvPr>
            <p:cNvSpPr txBox="1"/>
            <p:nvPr/>
          </p:nvSpPr>
          <p:spPr>
            <a:xfrm>
              <a:off x="7434448" y="3374309"/>
              <a:ext cx="1328384"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61" name="TextBox 71">
              <a:extLst>
                <a:ext uri="{FF2B5EF4-FFF2-40B4-BE49-F238E27FC236}">
                  <a16:creationId xmlns:a16="http://schemas.microsoft.com/office/drawing/2014/main" id="{C8671697-14EC-42E8-8FFC-D5237B9BEE68}"/>
                </a:ext>
              </a:extLst>
            </p:cNvPr>
            <p:cNvSpPr txBox="1"/>
            <p:nvPr/>
          </p:nvSpPr>
          <p:spPr>
            <a:xfrm>
              <a:off x="8377294" y="5301889"/>
              <a:ext cx="1641613" cy="830998"/>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62" name="TextBox 72">
              <a:extLst>
                <a:ext uri="{FF2B5EF4-FFF2-40B4-BE49-F238E27FC236}">
                  <a16:creationId xmlns:a16="http://schemas.microsoft.com/office/drawing/2014/main" id="{2055EC81-F972-447C-9D86-7BB67D969523}"/>
                </a:ext>
              </a:extLst>
            </p:cNvPr>
            <p:cNvSpPr txBox="1"/>
            <p:nvPr/>
          </p:nvSpPr>
          <p:spPr>
            <a:xfrm>
              <a:off x="6074907" y="5301888"/>
              <a:ext cx="1826542" cy="830997"/>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grpSp>
      <p:sp>
        <p:nvSpPr>
          <p:cNvPr id="64" name="Rectangle: Rounded Corners 206">
            <a:extLst>
              <a:ext uri="{FF2B5EF4-FFF2-40B4-BE49-F238E27FC236}">
                <a16:creationId xmlns:a16="http://schemas.microsoft.com/office/drawing/2014/main" id="{778119E3-44E9-4BBF-A56B-33E5F3E8EEC7}"/>
              </a:ext>
            </a:extLst>
          </p:cNvPr>
          <p:cNvSpPr/>
          <p:nvPr/>
        </p:nvSpPr>
        <p:spPr>
          <a:xfrm>
            <a:off x="131180" y="3186047"/>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2054">
            <a:extLst>
              <a:ext uri="{FF2B5EF4-FFF2-40B4-BE49-F238E27FC236}">
                <a16:creationId xmlns:a16="http://schemas.microsoft.com/office/drawing/2014/main" id="{6877F3B1-52FA-4E8C-807C-654F577A11FC}"/>
              </a:ext>
            </a:extLst>
          </p:cNvPr>
          <p:cNvPicPr>
            <a:picLocks noChangeAspect="1"/>
          </p:cNvPicPr>
          <p:nvPr/>
        </p:nvPicPr>
        <p:blipFill>
          <a:blip r:embed="rId2"/>
          <a:stretch>
            <a:fillRect/>
          </a:stretch>
        </p:blipFill>
        <p:spPr>
          <a:xfrm>
            <a:off x="2886008" y="3576847"/>
            <a:ext cx="757284" cy="743297"/>
          </a:xfrm>
          <a:prstGeom prst="rect">
            <a:avLst/>
          </a:prstGeom>
        </p:spPr>
      </p:pic>
      <p:pic>
        <p:nvPicPr>
          <p:cNvPr id="66" name="Picture 15">
            <a:extLst>
              <a:ext uri="{FF2B5EF4-FFF2-40B4-BE49-F238E27FC236}">
                <a16:creationId xmlns:a16="http://schemas.microsoft.com/office/drawing/2014/main" id="{EB7B3D04-2656-412C-95D0-452658144F91}"/>
              </a:ext>
            </a:extLst>
          </p:cNvPr>
          <p:cNvPicPr>
            <a:picLocks noChangeAspect="1"/>
          </p:cNvPicPr>
          <p:nvPr/>
        </p:nvPicPr>
        <p:blipFill rotWithShape="1">
          <a:blip r:embed="rId3"/>
          <a:srcRect l="48028" t="41544" r="34014" b="24081"/>
          <a:stretch/>
        </p:blipFill>
        <p:spPr>
          <a:xfrm>
            <a:off x="342899" y="3648589"/>
            <a:ext cx="604736" cy="728498"/>
          </a:xfrm>
          <a:prstGeom prst="rect">
            <a:avLst/>
          </a:prstGeom>
        </p:spPr>
      </p:pic>
      <p:pic>
        <p:nvPicPr>
          <p:cNvPr id="67" name="Picture 16">
            <a:extLst>
              <a:ext uri="{FF2B5EF4-FFF2-40B4-BE49-F238E27FC236}">
                <a16:creationId xmlns:a16="http://schemas.microsoft.com/office/drawing/2014/main" id="{AB1944AD-E3DE-4047-8ADF-7F200419E0D3}"/>
              </a:ext>
            </a:extLst>
          </p:cNvPr>
          <p:cNvPicPr>
            <a:picLocks noChangeAspect="1"/>
          </p:cNvPicPr>
          <p:nvPr/>
        </p:nvPicPr>
        <p:blipFill rotWithShape="1">
          <a:blip r:embed="rId4"/>
          <a:srcRect l="48132" t="42647" r="33079" b="24449"/>
          <a:stretch/>
        </p:blipFill>
        <p:spPr>
          <a:xfrm>
            <a:off x="277193" y="5335471"/>
            <a:ext cx="700367" cy="709166"/>
          </a:xfrm>
          <a:prstGeom prst="rect">
            <a:avLst/>
          </a:prstGeom>
        </p:spPr>
      </p:pic>
      <p:grpSp>
        <p:nvGrpSpPr>
          <p:cNvPr id="68" name="Group 17">
            <a:extLst>
              <a:ext uri="{FF2B5EF4-FFF2-40B4-BE49-F238E27FC236}">
                <a16:creationId xmlns:a16="http://schemas.microsoft.com/office/drawing/2014/main" id="{6152C616-CFD8-454E-81D1-F65EDCA805DD}"/>
              </a:ext>
            </a:extLst>
          </p:cNvPr>
          <p:cNvGrpSpPr/>
          <p:nvPr/>
        </p:nvGrpSpPr>
        <p:grpSpPr>
          <a:xfrm>
            <a:off x="340518" y="4540607"/>
            <a:ext cx="610895" cy="675499"/>
            <a:chOff x="338057" y="1333246"/>
            <a:chExt cx="366948" cy="375787"/>
          </a:xfrm>
        </p:grpSpPr>
        <p:grpSp>
          <p:nvGrpSpPr>
            <p:cNvPr id="69" name="Group 18">
              <a:extLst>
                <a:ext uri="{FF2B5EF4-FFF2-40B4-BE49-F238E27FC236}">
                  <a16:creationId xmlns:a16="http://schemas.microsoft.com/office/drawing/2014/main" id="{7201EFA6-266A-4D95-9718-27D431E056AF}"/>
                </a:ext>
              </a:extLst>
            </p:cNvPr>
            <p:cNvGrpSpPr/>
            <p:nvPr/>
          </p:nvGrpSpPr>
          <p:grpSpPr>
            <a:xfrm>
              <a:off x="338057" y="1525430"/>
              <a:ext cx="366948" cy="183603"/>
              <a:chOff x="6614265" y="2678417"/>
              <a:chExt cx="2441448" cy="1429668"/>
            </a:xfrm>
          </p:grpSpPr>
          <p:grpSp>
            <p:nvGrpSpPr>
              <p:cNvPr id="82" name="Group 31">
                <a:extLst>
                  <a:ext uri="{FF2B5EF4-FFF2-40B4-BE49-F238E27FC236}">
                    <a16:creationId xmlns:a16="http://schemas.microsoft.com/office/drawing/2014/main" id="{9E22C4DF-95DA-420B-8D01-AB8176EAB59A}"/>
                  </a:ext>
                </a:extLst>
              </p:cNvPr>
              <p:cNvGrpSpPr/>
              <p:nvPr/>
            </p:nvGrpSpPr>
            <p:grpSpPr>
              <a:xfrm>
                <a:off x="6614265" y="2678417"/>
                <a:ext cx="2441448" cy="1429668"/>
                <a:chOff x="5261845" y="-1341"/>
                <a:chExt cx="2441448" cy="1429668"/>
              </a:xfrm>
            </p:grpSpPr>
            <p:sp>
              <p:nvSpPr>
                <p:cNvPr id="84" name="Rectangle 7">
                  <a:extLst>
                    <a:ext uri="{FF2B5EF4-FFF2-40B4-BE49-F238E27FC236}">
                      <a16:creationId xmlns:a16="http://schemas.microsoft.com/office/drawing/2014/main" id="{08112CE6-44C8-48CD-BB69-8FCE2800FB39}"/>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5" name="Oval 34">
                  <a:extLst>
                    <a:ext uri="{FF2B5EF4-FFF2-40B4-BE49-F238E27FC236}">
                      <a16:creationId xmlns:a16="http://schemas.microsoft.com/office/drawing/2014/main" id="{F3152B04-584A-4FC2-966E-7704AC2BCFFE}"/>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6" name="Freeform 209">
                  <a:extLst>
                    <a:ext uri="{FF2B5EF4-FFF2-40B4-BE49-F238E27FC236}">
                      <a16:creationId xmlns:a16="http://schemas.microsoft.com/office/drawing/2014/main" id="{78092123-2A05-4E7E-A45C-6E1A23388F3C}"/>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83" name="Freeform 111">
                <a:extLst>
                  <a:ext uri="{FF2B5EF4-FFF2-40B4-BE49-F238E27FC236}">
                    <a16:creationId xmlns:a16="http://schemas.microsoft.com/office/drawing/2014/main" id="{FF40650E-2E5B-4E3E-8003-934AA9BECDD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70" name="Group 19">
              <a:extLst>
                <a:ext uri="{FF2B5EF4-FFF2-40B4-BE49-F238E27FC236}">
                  <a16:creationId xmlns:a16="http://schemas.microsoft.com/office/drawing/2014/main" id="{CBDED2EA-D8D5-4E67-BC6C-E31D9E8531B9}"/>
                </a:ext>
              </a:extLst>
            </p:cNvPr>
            <p:cNvGrpSpPr/>
            <p:nvPr/>
          </p:nvGrpSpPr>
          <p:grpSpPr>
            <a:xfrm>
              <a:off x="338057" y="1429338"/>
              <a:ext cx="366948" cy="183604"/>
              <a:chOff x="6614265" y="2678417"/>
              <a:chExt cx="2441448" cy="1429675"/>
            </a:xfrm>
          </p:grpSpPr>
          <p:grpSp>
            <p:nvGrpSpPr>
              <p:cNvPr id="77" name="Group 26">
                <a:extLst>
                  <a:ext uri="{FF2B5EF4-FFF2-40B4-BE49-F238E27FC236}">
                    <a16:creationId xmlns:a16="http://schemas.microsoft.com/office/drawing/2014/main" id="{DA8968FE-D8E0-4F87-90DA-FC40D3152415}"/>
                  </a:ext>
                </a:extLst>
              </p:cNvPr>
              <p:cNvGrpSpPr/>
              <p:nvPr/>
            </p:nvGrpSpPr>
            <p:grpSpPr>
              <a:xfrm>
                <a:off x="6614265" y="2678417"/>
                <a:ext cx="2441448" cy="1429675"/>
                <a:chOff x="5261845" y="-1341"/>
                <a:chExt cx="2441448" cy="1429675"/>
              </a:xfrm>
            </p:grpSpPr>
            <p:sp>
              <p:nvSpPr>
                <p:cNvPr id="79" name="Rectangle 7">
                  <a:extLst>
                    <a:ext uri="{FF2B5EF4-FFF2-40B4-BE49-F238E27FC236}">
                      <a16:creationId xmlns:a16="http://schemas.microsoft.com/office/drawing/2014/main" id="{7C45EB72-287A-4BD9-AF10-B067DDFC17B2}"/>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80" name="Oval 29">
                  <a:extLst>
                    <a:ext uri="{FF2B5EF4-FFF2-40B4-BE49-F238E27FC236}">
                      <a16:creationId xmlns:a16="http://schemas.microsoft.com/office/drawing/2014/main" id="{99D64116-52F6-462C-8910-13A015A4E2E8}"/>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1" name="Freeform 375">
                  <a:extLst>
                    <a:ext uri="{FF2B5EF4-FFF2-40B4-BE49-F238E27FC236}">
                      <a16:creationId xmlns:a16="http://schemas.microsoft.com/office/drawing/2014/main" id="{CA5EB291-31BB-41FD-9BFC-B9FDF4D1EEE1}"/>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78" name="Freeform 372">
                <a:extLst>
                  <a:ext uri="{FF2B5EF4-FFF2-40B4-BE49-F238E27FC236}">
                    <a16:creationId xmlns:a16="http://schemas.microsoft.com/office/drawing/2014/main" id="{F6101D5B-D924-4C22-B466-BAA6F0140E87}"/>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71" name="Group 20">
              <a:extLst>
                <a:ext uri="{FF2B5EF4-FFF2-40B4-BE49-F238E27FC236}">
                  <a16:creationId xmlns:a16="http://schemas.microsoft.com/office/drawing/2014/main" id="{B8836092-A1AD-4871-96C9-D5939CB14E2E}"/>
                </a:ext>
              </a:extLst>
            </p:cNvPr>
            <p:cNvGrpSpPr/>
            <p:nvPr/>
          </p:nvGrpSpPr>
          <p:grpSpPr>
            <a:xfrm>
              <a:off x="338057" y="1333246"/>
              <a:ext cx="366948" cy="183603"/>
              <a:chOff x="6614265" y="2678417"/>
              <a:chExt cx="2441448" cy="1429667"/>
            </a:xfrm>
          </p:grpSpPr>
          <p:grpSp>
            <p:nvGrpSpPr>
              <p:cNvPr id="72" name="Group 21">
                <a:extLst>
                  <a:ext uri="{FF2B5EF4-FFF2-40B4-BE49-F238E27FC236}">
                    <a16:creationId xmlns:a16="http://schemas.microsoft.com/office/drawing/2014/main" id="{A31A91AD-8C9C-4110-BE21-02F08DBAE0F0}"/>
                  </a:ext>
                </a:extLst>
              </p:cNvPr>
              <p:cNvGrpSpPr/>
              <p:nvPr/>
            </p:nvGrpSpPr>
            <p:grpSpPr>
              <a:xfrm>
                <a:off x="6614265" y="2678417"/>
                <a:ext cx="2441448" cy="1429667"/>
                <a:chOff x="5261845" y="-1341"/>
                <a:chExt cx="2441448" cy="1429667"/>
              </a:xfrm>
            </p:grpSpPr>
            <p:sp>
              <p:nvSpPr>
                <p:cNvPr id="74" name="Rectangle 7">
                  <a:extLst>
                    <a:ext uri="{FF2B5EF4-FFF2-40B4-BE49-F238E27FC236}">
                      <a16:creationId xmlns:a16="http://schemas.microsoft.com/office/drawing/2014/main" id="{4A7877DF-05E8-4D83-A66E-48FD51FC938D}"/>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75" name="Oval 24">
                  <a:extLst>
                    <a:ext uri="{FF2B5EF4-FFF2-40B4-BE49-F238E27FC236}">
                      <a16:creationId xmlns:a16="http://schemas.microsoft.com/office/drawing/2014/main" id="{6851A646-AB41-4C2F-A21A-66CB4534EE92}"/>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76" name="Freeform 384">
                  <a:extLst>
                    <a:ext uri="{FF2B5EF4-FFF2-40B4-BE49-F238E27FC236}">
                      <a16:creationId xmlns:a16="http://schemas.microsoft.com/office/drawing/2014/main" id="{A7D0BDE5-6087-41E0-946A-8027A5548CDB}"/>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73" name="Freeform 378">
                <a:extLst>
                  <a:ext uri="{FF2B5EF4-FFF2-40B4-BE49-F238E27FC236}">
                    <a16:creationId xmlns:a16="http://schemas.microsoft.com/office/drawing/2014/main" id="{679C82E8-CBD2-4C8B-8779-DBC85F3B2048}"/>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87" name="Picture 4">
            <a:extLst>
              <a:ext uri="{FF2B5EF4-FFF2-40B4-BE49-F238E27FC236}">
                <a16:creationId xmlns:a16="http://schemas.microsoft.com/office/drawing/2014/main" id="{6ECFCF8E-6987-4409-B4C1-77B6AE1D0011}"/>
              </a:ext>
            </a:extLst>
          </p:cNvPr>
          <p:cNvPicPr>
            <a:picLocks noChangeAspect="1"/>
          </p:cNvPicPr>
          <p:nvPr/>
        </p:nvPicPr>
        <p:blipFill>
          <a:blip r:embed="rId5"/>
          <a:stretch>
            <a:fillRect/>
          </a:stretch>
        </p:blipFill>
        <p:spPr>
          <a:xfrm>
            <a:off x="1510087" y="3281660"/>
            <a:ext cx="817247" cy="3208403"/>
          </a:xfrm>
          <a:prstGeom prst="rect">
            <a:avLst/>
          </a:prstGeom>
        </p:spPr>
      </p:pic>
      <p:cxnSp>
        <p:nvCxnSpPr>
          <p:cNvPr id="88" name="Connecteur droit avec flèche 33">
            <a:extLst>
              <a:ext uri="{FF2B5EF4-FFF2-40B4-BE49-F238E27FC236}">
                <a16:creationId xmlns:a16="http://schemas.microsoft.com/office/drawing/2014/main" id="{71C039E0-FC5B-4CDB-80B3-9C91CD0F45F2}"/>
              </a:ext>
            </a:extLst>
          </p:cNvPr>
          <p:cNvCxnSpPr>
            <a:cxnSpLocks/>
          </p:cNvCxnSpPr>
          <p:nvPr/>
        </p:nvCxnSpPr>
        <p:spPr>
          <a:xfrm>
            <a:off x="947635" y="401283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33">
            <a:extLst>
              <a:ext uri="{FF2B5EF4-FFF2-40B4-BE49-F238E27FC236}">
                <a16:creationId xmlns:a16="http://schemas.microsoft.com/office/drawing/2014/main" id="{776C7C44-4CD1-4889-BAA9-EE3AF9CEE86D}"/>
              </a:ext>
            </a:extLst>
          </p:cNvPr>
          <p:cNvCxnSpPr>
            <a:cxnSpLocks/>
          </p:cNvCxnSpPr>
          <p:nvPr/>
        </p:nvCxnSpPr>
        <p:spPr>
          <a:xfrm>
            <a:off x="947635" y="488860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0" name="Connecteur droit avec flèche 33">
            <a:extLst>
              <a:ext uri="{FF2B5EF4-FFF2-40B4-BE49-F238E27FC236}">
                <a16:creationId xmlns:a16="http://schemas.microsoft.com/office/drawing/2014/main" id="{6EBE6EF0-A7FE-4930-941F-1A91E2B17D8A}"/>
              </a:ext>
            </a:extLst>
          </p:cNvPr>
          <p:cNvCxnSpPr>
            <a:cxnSpLocks/>
          </p:cNvCxnSpPr>
          <p:nvPr/>
        </p:nvCxnSpPr>
        <p:spPr>
          <a:xfrm>
            <a:off x="924199" y="569971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1" name="Group 2053">
            <a:extLst>
              <a:ext uri="{FF2B5EF4-FFF2-40B4-BE49-F238E27FC236}">
                <a16:creationId xmlns:a16="http://schemas.microsoft.com/office/drawing/2014/main" id="{70329EC1-7D32-43B6-9152-4FD78521149A}"/>
              </a:ext>
            </a:extLst>
          </p:cNvPr>
          <p:cNvGrpSpPr/>
          <p:nvPr/>
        </p:nvGrpSpPr>
        <p:grpSpPr>
          <a:xfrm>
            <a:off x="1055792" y="3948496"/>
            <a:ext cx="234381" cy="154995"/>
            <a:chOff x="5080000" y="2857500"/>
            <a:chExt cx="254015" cy="167849"/>
          </a:xfrm>
        </p:grpSpPr>
        <p:cxnSp>
          <p:nvCxnSpPr>
            <p:cNvPr id="92" name="Straight Connector 45">
              <a:extLst>
                <a:ext uri="{FF2B5EF4-FFF2-40B4-BE49-F238E27FC236}">
                  <a16:creationId xmlns:a16="http://schemas.microsoft.com/office/drawing/2014/main" id="{C830659E-3D8F-4486-A14F-0D07D6F5F7FE}"/>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46">
              <a:extLst>
                <a:ext uri="{FF2B5EF4-FFF2-40B4-BE49-F238E27FC236}">
                  <a16:creationId xmlns:a16="http://schemas.microsoft.com/office/drawing/2014/main" id="{E298DB91-A1E1-462B-B60F-2529D9A7AB7D}"/>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48">
            <a:extLst>
              <a:ext uri="{FF2B5EF4-FFF2-40B4-BE49-F238E27FC236}">
                <a16:creationId xmlns:a16="http://schemas.microsoft.com/office/drawing/2014/main" id="{CC3A4195-229D-4807-ABC3-9EC3455B700C}"/>
              </a:ext>
            </a:extLst>
          </p:cNvPr>
          <p:cNvGrpSpPr/>
          <p:nvPr/>
        </p:nvGrpSpPr>
        <p:grpSpPr>
          <a:xfrm>
            <a:off x="1055792" y="4816841"/>
            <a:ext cx="234381" cy="154995"/>
            <a:chOff x="5080000" y="2857500"/>
            <a:chExt cx="254015" cy="167849"/>
          </a:xfrm>
        </p:grpSpPr>
        <p:cxnSp>
          <p:nvCxnSpPr>
            <p:cNvPr id="95" name="Straight Connector 49">
              <a:extLst>
                <a:ext uri="{FF2B5EF4-FFF2-40B4-BE49-F238E27FC236}">
                  <a16:creationId xmlns:a16="http://schemas.microsoft.com/office/drawing/2014/main" id="{25075A11-C3F5-497C-B239-C887F338A83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50">
              <a:extLst>
                <a:ext uri="{FF2B5EF4-FFF2-40B4-BE49-F238E27FC236}">
                  <a16:creationId xmlns:a16="http://schemas.microsoft.com/office/drawing/2014/main" id="{81CC92B9-1A69-4AD6-A4EE-ADE5689134D3}"/>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51">
            <a:extLst>
              <a:ext uri="{FF2B5EF4-FFF2-40B4-BE49-F238E27FC236}">
                <a16:creationId xmlns:a16="http://schemas.microsoft.com/office/drawing/2014/main" id="{DA4C83DF-0C5B-4B19-9997-CB6F1F782B86}"/>
              </a:ext>
            </a:extLst>
          </p:cNvPr>
          <p:cNvGrpSpPr/>
          <p:nvPr/>
        </p:nvGrpSpPr>
        <p:grpSpPr>
          <a:xfrm>
            <a:off x="1079228" y="5622245"/>
            <a:ext cx="234381" cy="154995"/>
            <a:chOff x="5080000" y="2857500"/>
            <a:chExt cx="254015" cy="167849"/>
          </a:xfrm>
        </p:grpSpPr>
        <p:cxnSp>
          <p:nvCxnSpPr>
            <p:cNvPr id="98" name="Straight Connector 52">
              <a:extLst>
                <a:ext uri="{FF2B5EF4-FFF2-40B4-BE49-F238E27FC236}">
                  <a16:creationId xmlns:a16="http://schemas.microsoft.com/office/drawing/2014/main" id="{2CE2E72B-05AD-4443-A565-BB2FCB6FC8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53">
              <a:extLst>
                <a:ext uri="{FF2B5EF4-FFF2-40B4-BE49-F238E27FC236}">
                  <a16:creationId xmlns:a16="http://schemas.microsoft.com/office/drawing/2014/main" id="{2C4D9002-5C3A-4F9F-AF94-FA0EC24B5E8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0" name="Connecteur droit avec flèche 33">
            <a:extLst>
              <a:ext uri="{FF2B5EF4-FFF2-40B4-BE49-F238E27FC236}">
                <a16:creationId xmlns:a16="http://schemas.microsoft.com/office/drawing/2014/main" id="{CA09082D-08D0-4D94-8C94-5CAE161EAB3E}"/>
              </a:ext>
            </a:extLst>
          </p:cNvPr>
          <p:cNvCxnSpPr>
            <a:cxnSpLocks/>
          </p:cNvCxnSpPr>
          <p:nvPr/>
        </p:nvCxnSpPr>
        <p:spPr>
          <a:xfrm>
            <a:off x="2327334" y="3951034"/>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01" name="Group 56">
            <a:extLst>
              <a:ext uri="{FF2B5EF4-FFF2-40B4-BE49-F238E27FC236}">
                <a16:creationId xmlns:a16="http://schemas.microsoft.com/office/drawing/2014/main" id="{89E075E3-28D8-4399-97F9-5BA19772D8D7}"/>
              </a:ext>
            </a:extLst>
          </p:cNvPr>
          <p:cNvGrpSpPr/>
          <p:nvPr/>
        </p:nvGrpSpPr>
        <p:grpSpPr>
          <a:xfrm>
            <a:off x="2503087" y="3878131"/>
            <a:ext cx="234381" cy="154995"/>
            <a:chOff x="5080000" y="2857500"/>
            <a:chExt cx="254015" cy="167849"/>
          </a:xfrm>
        </p:grpSpPr>
        <p:cxnSp>
          <p:nvCxnSpPr>
            <p:cNvPr id="102" name="Straight Connector 57">
              <a:extLst>
                <a:ext uri="{FF2B5EF4-FFF2-40B4-BE49-F238E27FC236}">
                  <a16:creationId xmlns:a16="http://schemas.microsoft.com/office/drawing/2014/main" id="{4778111B-E0CA-4103-BE4E-135602BD68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58">
              <a:extLst>
                <a:ext uri="{FF2B5EF4-FFF2-40B4-BE49-F238E27FC236}">
                  <a16:creationId xmlns:a16="http://schemas.microsoft.com/office/drawing/2014/main" id="{9A7C8828-83BF-43E0-9754-47324D91F96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4" name="Picture 59">
            <a:extLst>
              <a:ext uri="{FF2B5EF4-FFF2-40B4-BE49-F238E27FC236}">
                <a16:creationId xmlns:a16="http://schemas.microsoft.com/office/drawing/2014/main" id="{DC2D14E4-3171-4061-8E1A-C25E22FBDD0D}"/>
              </a:ext>
            </a:extLst>
          </p:cNvPr>
          <p:cNvPicPr>
            <a:picLocks noChangeAspect="1"/>
          </p:cNvPicPr>
          <p:nvPr/>
        </p:nvPicPr>
        <p:blipFill>
          <a:blip r:embed="rId2"/>
          <a:stretch>
            <a:fillRect/>
          </a:stretch>
        </p:blipFill>
        <p:spPr>
          <a:xfrm>
            <a:off x="2886008" y="4470875"/>
            <a:ext cx="757284" cy="743297"/>
          </a:xfrm>
          <a:prstGeom prst="rect">
            <a:avLst/>
          </a:prstGeom>
        </p:spPr>
      </p:pic>
      <p:cxnSp>
        <p:nvCxnSpPr>
          <p:cNvPr id="105" name="Connecteur droit avec flèche 33">
            <a:extLst>
              <a:ext uri="{FF2B5EF4-FFF2-40B4-BE49-F238E27FC236}">
                <a16:creationId xmlns:a16="http://schemas.microsoft.com/office/drawing/2014/main" id="{D4362643-BFBE-42A3-8369-BC0C936A69CC}"/>
              </a:ext>
            </a:extLst>
          </p:cNvPr>
          <p:cNvCxnSpPr>
            <a:cxnSpLocks/>
          </p:cNvCxnSpPr>
          <p:nvPr/>
        </p:nvCxnSpPr>
        <p:spPr>
          <a:xfrm>
            <a:off x="2327334" y="484506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06" name="Group 61">
            <a:extLst>
              <a:ext uri="{FF2B5EF4-FFF2-40B4-BE49-F238E27FC236}">
                <a16:creationId xmlns:a16="http://schemas.microsoft.com/office/drawing/2014/main" id="{3AA1268C-D842-4DC8-9277-DEB1BD7E1C51}"/>
              </a:ext>
            </a:extLst>
          </p:cNvPr>
          <p:cNvGrpSpPr/>
          <p:nvPr/>
        </p:nvGrpSpPr>
        <p:grpSpPr>
          <a:xfrm>
            <a:off x="2503087" y="4772159"/>
            <a:ext cx="234381" cy="154995"/>
            <a:chOff x="5080000" y="2857500"/>
            <a:chExt cx="254015" cy="167849"/>
          </a:xfrm>
        </p:grpSpPr>
        <p:cxnSp>
          <p:nvCxnSpPr>
            <p:cNvPr id="107" name="Straight Connector 62">
              <a:extLst>
                <a:ext uri="{FF2B5EF4-FFF2-40B4-BE49-F238E27FC236}">
                  <a16:creationId xmlns:a16="http://schemas.microsoft.com/office/drawing/2014/main" id="{4DF8F4AD-D7B3-45F9-AB7B-E2EDEA0170C8}"/>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63">
              <a:extLst>
                <a:ext uri="{FF2B5EF4-FFF2-40B4-BE49-F238E27FC236}">
                  <a16:creationId xmlns:a16="http://schemas.microsoft.com/office/drawing/2014/main" id="{F691C2D1-EDF7-4EBE-A84D-A5CF64F6567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9" name="Picture 64">
            <a:extLst>
              <a:ext uri="{FF2B5EF4-FFF2-40B4-BE49-F238E27FC236}">
                <a16:creationId xmlns:a16="http://schemas.microsoft.com/office/drawing/2014/main" id="{A65D807F-D03F-4D26-83CF-CFABC292E863}"/>
              </a:ext>
            </a:extLst>
          </p:cNvPr>
          <p:cNvPicPr>
            <a:picLocks noChangeAspect="1"/>
          </p:cNvPicPr>
          <p:nvPr/>
        </p:nvPicPr>
        <p:blipFill>
          <a:blip r:embed="rId2"/>
          <a:stretch>
            <a:fillRect/>
          </a:stretch>
        </p:blipFill>
        <p:spPr>
          <a:xfrm>
            <a:off x="2886008" y="5301342"/>
            <a:ext cx="757284" cy="743297"/>
          </a:xfrm>
          <a:prstGeom prst="rect">
            <a:avLst/>
          </a:prstGeom>
        </p:spPr>
      </p:pic>
      <p:cxnSp>
        <p:nvCxnSpPr>
          <p:cNvPr id="110" name="Connecteur droit avec flèche 33">
            <a:extLst>
              <a:ext uri="{FF2B5EF4-FFF2-40B4-BE49-F238E27FC236}">
                <a16:creationId xmlns:a16="http://schemas.microsoft.com/office/drawing/2014/main" id="{21273734-3222-4ECB-B15B-A3B700CEF2BB}"/>
              </a:ext>
            </a:extLst>
          </p:cNvPr>
          <p:cNvCxnSpPr>
            <a:cxnSpLocks/>
          </p:cNvCxnSpPr>
          <p:nvPr/>
        </p:nvCxnSpPr>
        <p:spPr>
          <a:xfrm>
            <a:off x="2327334" y="567552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11" name="Group 66">
            <a:extLst>
              <a:ext uri="{FF2B5EF4-FFF2-40B4-BE49-F238E27FC236}">
                <a16:creationId xmlns:a16="http://schemas.microsoft.com/office/drawing/2014/main" id="{33B14975-0765-4433-9EF7-0405943E7DB3}"/>
              </a:ext>
            </a:extLst>
          </p:cNvPr>
          <p:cNvGrpSpPr/>
          <p:nvPr/>
        </p:nvGrpSpPr>
        <p:grpSpPr>
          <a:xfrm>
            <a:off x="2503087" y="5602626"/>
            <a:ext cx="234381" cy="154995"/>
            <a:chOff x="5080000" y="2857500"/>
            <a:chExt cx="254015" cy="167849"/>
          </a:xfrm>
        </p:grpSpPr>
        <p:cxnSp>
          <p:nvCxnSpPr>
            <p:cNvPr id="112" name="Straight Connector 67">
              <a:extLst>
                <a:ext uri="{FF2B5EF4-FFF2-40B4-BE49-F238E27FC236}">
                  <a16:creationId xmlns:a16="http://schemas.microsoft.com/office/drawing/2014/main" id="{7F419AFF-A5FE-4898-82FB-2110C220D11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68">
              <a:extLst>
                <a:ext uri="{FF2B5EF4-FFF2-40B4-BE49-F238E27FC236}">
                  <a16:creationId xmlns:a16="http://schemas.microsoft.com/office/drawing/2014/main" id="{3C934182-F4B3-49E3-A09A-8802EB3D9E6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4" name="Picture 2058">
            <a:extLst>
              <a:ext uri="{FF2B5EF4-FFF2-40B4-BE49-F238E27FC236}">
                <a16:creationId xmlns:a16="http://schemas.microsoft.com/office/drawing/2014/main" id="{0C7B24F0-F23C-41A8-BF84-10F2AF70D6E7}"/>
              </a:ext>
            </a:extLst>
          </p:cNvPr>
          <p:cNvPicPr>
            <a:picLocks noChangeAspect="1"/>
          </p:cNvPicPr>
          <p:nvPr/>
        </p:nvPicPr>
        <p:blipFill>
          <a:blip r:embed="rId6"/>
          <a:stretch>
            <a:fillRect/>
          </a:stretch>
        </p:blipFill>
        <p:spPr>
          <a:xfrm>
            <a:off x="4065348" y="3470838"/>
            <a:ext cx="283977" cy="2797702"/>
          </a:xfrm>
          <a:prstGeom prst="rect">
            <a:avLst/>
          </a:prstGeom>
        </p:spPr>
      </p:pic>
      <p:cxnSp>
        <p:nvCxnSpPr>
          <p:cNvPr id="115" name="Connecteur droit avec flèche 33">
            <a:extLst>
              <a:ext uri="{FF2B5EF4-FFF2-40B4-BE49-F238E27FC236}">
                <a16:creationId xmlns:a16="http://schemas.microsoft.com/office/drawing/2014/main" id="{74FA285A-2B1B-4592-9F4E-07241C70A776}"/>
              </a:ext>
            </a:extLst>
          </p:cNvPr>
          <p:cNvCxnSpPr>
            <a:cxnSpLocks/>
          </p:cNvCxnSpPr>
          <p:nvPr/>
        </p:nvCxnSpPr>
        <p:spPr>
          <a:xfrm>
            <a:off x="3628642" y="3933139"/>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16" name="Group 77">
            <a:extLst>
              <a:ext uri="{FF2B5EF4-FFF2-40B4-BE49-F238E27FC236}">
                <a16:creationId xmlns:a16="http://schemas.microsoft.com/office/drawing/2014/main" id="{14B5C7DF-3866-4DB9-B17B-583880F65D6A}"/>
              </a:ext>
            </a:extLst>
          </p:cNvPr>
          <p:cNvGrpSpPr/>
          <p:nvPr/>
        </p:nvGrpSpPr>
        <p:grpSpPr>
          <a:xfrm>
            <a:off x="3666489" y="3868798"/>
            <a:ext cx="234381" cy="154995"/>
            <a:chOff x="5080000" y="2857500"/>
            <a:chExt cx="254015" cy="167849"/>
          </a:xfrm>
        </p:grpSpPr>
        <p:cxnSp>
          <p:nvCxnSpPr>
            <p:cNvPr id="117" name="Straight Connector 78">
              <a:extLst>
                <a:ext uri="{FF2B5EF4-FFF2-40B4-BE49-F238E27FC236}">
                  <a16:creationId xmlns:a16="http://schemas.microsoft.com/office/drawing/2014/main" id="{BF277665-4C3D-4053-AFDB-A523255613E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79">
              <a:extLst>
                <a:ext uri="{FF2B5EF4-FFF2-40B4-BE49-F238E27FC236}">
                  <a16:creationId xmlns:a16="http://schemas.microsoft.com/office/drawing/2014/main" id="{FD30A0F4-DFCD-457E-ADCF-25716354C2E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9" name="Connecteur droit avec flèche 33">
            <a:extLst>
              <a:ext uri="{FF2B5EF4-FFF2-40B4-BE49-F238E27FC236}">
                <a16:creationId xmlns:a16="http://schemas.microsoft.com/office/drawing/2014/main" id="{19DA56BE-61D5-4FB0-AA3B-21BE6B384023}"/>
              </a:ext>
            </a:extLst>
          </p:cNvPr>
          <p:cNvCxnSpPr>
            <a:cxnSpLocks/>
          </p:cNvCxnSpPr>
          <p:nvPr/>
        </p:nvCxnSpPr>
        <p:spPr>
          <a:xfrm>
            <a:off x="3605446" y="4836094"/>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0" name="Group 82">
            <a:extLst>
              <a:ext uri="{FF2B5EF4-FFF2-40B4-BE49-F238E27FC236}">
                <a16:creationId xmlns:a16="http://schemas.microsoft.com/office/drawing/2014/main" id="{99827708-D4AB-4B6B-9A8A-F9F9D0120F7A}"/>
              </a:ext>
            </a:extLst>
          </p:cNvPr>
          <p:cNvGrpSpPr/>
          <p:nvPr/>
        </p:nvGrpSpPr>
        <p:grpSpPr>
          <a:xfrm>
            <a:off x="3643293" y="4771752"/>
            <a:ext cx="234381" cy="154995"/>
            <a:chOff x="5080000" y="2857500"/>
            <a:chExt cx="254015" cy="167849"/>
          </a:xfrm>
        </p:grpSpPr>
        <p:cxnSp>
          <p:nvCxnSpPr>
            <p:cNvPr id="121" name="Straight Connector 83">
              <a:extLst>
                <a:ext uri="{FF2B5EF4-FFF2-40B4-BE49-F238E27FC236}">
                  <a16:creationId xmlns:a16="http://schemas.microsoft.com/office/drawing/2014/main" id="{D71EF7C6-D1E0-4706-9C20-B6CE1D9CD84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84">
              <a:extLst>
                <a:ext uri="{FF2B5EF4-FFF2-40B4-BE49-F238E27FC236}">
                  <a16:creationId xmlns:a16="http://schemas.microsoft.com/office/drawing/2014/main" id="{EF67FAB2-01FA-49FB-8B03-13A475684C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Connecteur droit avec flèche 33">
            <a:extLst>
              <a:ext uri="{FF2B5EF4-FFF2-40B4-BE49-F238E27FC236}">
                <a16:creationId xmlns:a16="http://schemas.microsoft.com/office/drawing/2014/main" id="{10A8BB9C-EAE9-4760-87DD-AE37335E5504}"/>
              </a:ext>
            </a:extLst>
          </p:cNvPr>
          <p:cNvCxnSpPr>
            <a:cxnSpLocks/>
          </p:cNvCxnSpPr>
          <p:nvPr/>
        </p:nvCxnSpPr>
        <p:spPr>
          <a:xfrm>
            <a:off x="3619508" y="565552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4" name="Group 86">
            <a:extLst>
              <a:ext uri="{FF2B5EF4-FFF2-40B4-BE49-F238E27FC236}">
                <a16:creationId xmlns:a16="http://schemas.microsoft.com/office/drawing/2014/main" id="{96D8CDFA-CFA1-4DF8-BCFD-1C3AA8E3844D}"/>
              </a:ext>
            </a:extLst>
          </p:cNvPr>
          <p:cNvGrpSpPr/>
          <p:nvPr/>
        </p:nvGrpSpPr>
        <p:grpSpPr>
          <a:xfrm>
            <a:off x="3657355" y="5591186"/>
            <a:ext cx="234381" cy="154995"/>
            <a:chOff x="5080000" y="2857500"/>
            <a:chExt cx="254015" cy="167849"/>
          </a:xfrm>
        </p:grpSpPr>
        <p:cxnSp>
          <p:nvCxnSpPr>
            <p:cNvPr id="125" name="Straight Connector 87">
              <a:extLst>
                <a:ext uri="{FF2B5EF4-FFF2-40B4-BE49-F238E27FC236}">
                  <a16:creationId xmlns:a16="http://schemas.microsoft.com/office/drawing/2014/main" id="{10B3CFF9-806D-439C-9079-A71C1DFCBC5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88">
              <a:extLst>
                <a:ext uri="{FF2B5EF4-FFF2-40B4-BE49-F238E27FC236}">
                  <a16:creationId xmlns:a16="http://schemas.microsoft.com/office/drawing/2014/main" id="{7AB738E5-A3F0-4FC9-A2B7-2AA90EE5A6C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7" name="Picture 89">
            <a:extLst>
              <a:ext uri="{FF2B5EF4-FFF2-40B4-BE49-F238E27FC236}">
                <a16:creationId xmlns:a16="http://schemas.microsoft.com/office/drawing/2014/main" id="{D4D2CA95-5542-4EE0-BA1D-ECDDAB60E2F0}"/>
              </a:ext>
            </a:extLst>
          </p:cNvPr>
          <p:cNvPicPr>
            <a:picLocks noChangeAspect="1"/>
          </p:cNvPicPr>
          <p:nvPr/>
        </p:nvPicPr>
        <p:blipFill>
          <a:blip r:embed="rId2"/>
          <a:stretch>
            <a:fillRect/>
          </a:stretch>
        </p:blipFill>
        <p:spPr>
          <a:xfrm>
            <a:off x="6846807" y="4045943"/>
            <a:ext cx="757284" cy="743297"/>
          </a:xfrm>
          <a:prstGeom prst="rect">
            <a:avLst/>
          </a:prstGeom>
        </p:spPr>
      </p:pic>
      <p:cxnSp>
        <p:nvCxnSpPr>
          <p:cNvPr id="128" name="Connecteur droit avec flèche 33">
            <a:extLst>
              <a:ext uri="{FF2B5EF4-FFF2-40B4-BE49-F238E27FC236}">
                <a16:creationId xmlns:a16="http://schemas.microsoft.com/office/drawing/2014/main" id="{219CBC8F-BD42-417C-8421-E5FC876868AE}"/>
              </a:ext>
            </a:extLst>
          </p:cNvPr>
          <p:cNvCxnSpPr>
            <a:cxnSpLocks/>
          </p:cNvCxnSpPr>
          <p:nvPr/>
        </p:nvCxnSpPr>
        <p:spPr>
          <a:xfrm>
            <a:off x="6288133" y="4420131"/>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9" name="Group 91">
            <a:extLst>
              <a:ext uri="{FF2B5EF4-FFF2-40B4-BE49-F238E27FC236}">
                <a16:creationId xmlns:a16="http://schemas.microsoft.com/office/drawing/2014/main" id="{B1354D7E-FC91-45BA-BC0C-AD32E5DBCE48}"/>
              </a:ext>
            </a:extLst>
          </p:cNvPr>
          <p:cNvGrpSpPr/>
          <p:nvPr/>
        </p:nvGrpSpPr>
        <p:grpSpPr>
          <a:xfrm>
            <a:off x="6463886" y="4347228"/>
            <a:ext cx="234381" cy="154995"/>
            <a:chOff x="5080000" y="2857500"/>
            <a:chExt cx="254015" cy="167849"/>
          </a:xfrm>
        </p:grpSpPr>
        <p:cxnSp>
          <p:nvCxnSpPr>
            <p:cNvPr id="130" name="Straight Connector 92">
              <a:extLst>
                <a:ext uri="{FF2B5EF4-FFF2-40B4-BE49-F238E27FC236}">
                  <a16:creationId xmlns:a16="http://schemas.microsoft.com/office/drawing/2014/main" id="{BC08F4E5-DB66-4801-880C-10D5B4F5868C}"/>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11F9863C-9EBB-43E6-A541-4AF75CFED79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94">
            <a:extLst>
              <a:ext uri="{FF2B5EF4-FFF2-40B4-BE49-F238E27FC236}">
                <a16:creationId xmlns:a16="http://schemas.microsoft.com/office/drawing/2014/main" id="{7B970D26-677D-4C33-B7DE-946CF745F3A7}"/>
              </a:ext>
            </a:extLst>
          </p:cNvPr>
          <p:cNvPicPr>
            <a:picLocks noChangeAspect="1"/>
          </p:cNvPicPr>
          <p:nvPr/>
        </p:nvPicPr>
        <p:blipFill>
          <a:blip r:embed="rId2"/>
          <a:stretch>
            <a:fillRect/>
          </a:stretch>
        </p:blipFill>
        <p:spPr>
          <a:xfrm>
            <a:off x="6846807" y="4939971"/>
            <a:ext cx="757284" cy="743297"/>
          </a:xfrm>
          <a:prstGeom prst="rect">
            <a:avLst/>
          </a:prstGeom>
        </p:spPr>
      </p:pic>
      <p:cxnSp>
        <p:nvCxnSpPr>
          <p:cNvPr id="133" name="Connecteur droit avec flèche 33">
            <a:extLst>
              <a:ext uri="{FF2B5EF4-FFF2-40B4-BE49-F238E27FC236}">
                <a16:creationId xmlns:a16="http://schemas.microsoft.com/office/drawing/2014/main" id="{F4B0FA51-2A5E-454E-AD84-BBA68CD33085}"/>
              </a:ext>
            </a:extLst>
          </p:cNvPr>
          <p:cNvCxnSpPr>
            <a:cxnSpLocks/>
          </p:cNvCxnSpPr>
          <p:nvPr/>
        </p:nvCxnSpPr>
        <p:spPr>
          <a:xfrm>
            <a:off x="6288133" y="531415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3AB9168D-3BAF-430A-AC44-60583043D4B8}"/>
              </a:ext>
            </a:extLst>
          </p:cNvPr>
          <p:cNvGrpSpPr/>
          <p:nvPr/>
        </p:nvGrpSpPr>
        <p:grpSpPr>
          <a:xfrm>
            <a:off x="6463886" y="5241256"/>
            <a:ext cx="234381" cy="154995"/>
            <a:chOff x="5080000" y="2857500"/>
            <a:chExt cx="254015" cy="167849"/>
          </a:xfrm>
        </p:grpSpPr>
        <p:cxnSp>
          <p:nvCxnSpPr>
            <p:cNvPr id="135" name="Straight Connector 97">
              <a:extLst>
                <a:ext uri="{FF2B5EF4-FFF2-40B4-BE49-F238E27FC236}">
                  <a16:creationId xmlns:a16="http://schemas.microsoft.com/office/drawing/2014/main" id="{8448E50E-8A77-48D7-B833-FDBE701F0F3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98">
              <a:extLst>
                <a:ext uri="{FF2B5EF4-FFF2-40B4-BE49-F238E27FC236}">
                  <a16:creationId xmlns:a16="http://schemas.microsoft.com/office/drawing/2014/main" id="{59DE4E68-74B1-48F4-AC73-30C0575CD3D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7" name="Picture 129">
            <a:extLst>
              <a:ext uri="{FF2B5EF4-FFF2-40B4-BE49-F238E27FC236}">
                <a16:creationId xmlns:a16="http://schemas.microsoft.com/office/drawing/2014/main" id="{5A863D89-A327-4A93-90ED-D4B09248C012}"/>
              </a:ext>
            </a:extLst>
          </p:cNvPr>
          <p:cNvPicPr>
            <a:picLocks noChangeAspect="1"/>
          </p:cNvPicPr>
          <p:nvPr/>
        </p:nvPicPr>
        <p:blipFill>
          <a:blip r:embed="rId2"/>
          <a:stretch>
            <a:fillRect/>
          </a:stretch>
        </p:blipFill>
        <p:spPr>
          <a:xfrm>
            <a:off x="8038903" y="4478235"/>
            <a:ext cx="757284" cy="743297"/>
          </a:xfrm>
          <a:prstGeom prst="rect">
            <a:avLst/>
          </a:prstGeom>
        </p:spPr>
      </p:pic>
      <p:cxnSp>
        <p:nvCxnSpPr>
          <p:cNvPr id="138" name="Connecteur droit avec flèche 33">
            <a:extLst>
              <a:ext uri="{FF2B5EF4-FFF2-40B4-BE49-F238E27FC236}">
                <a16:creationId xmlns:a16="http://schemas.microsoft.com/office/drawing/2014/main" id="{E46314DA-45A3-4433-ACC6-ACD69CE3961A}"/>
              </a:ext>
            </a:extLst>
          </p:cNvPr>
          <p:cNvCxnSpPr>
            <a:cxnSpLocks/>
            <a:stCxn id="127" idx="3"/>
            <a:endCxn id="137" idx="1"/>
          </p:cNvCxnSpPr>
          <p:nvPr/>
        </p:nvCxnSpPr>
        <p:spPr>
          <a:xfrm>
            <a:off x="7604091" y="4417592"/>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9" name="Group 134">
            <a:extLst>
              <a:ext uri="{FF2B5EF4-FFF2-40B4-BE49-F238E27FC236}">
                <a16:creationId xmlns:a16="http://schemas.microsoft.com/office/drawing/2014/main" id="{46372B12-F301-418D-8F3E-28083DDB9CB3}"/>
              </a:ext>
            </a:extLst>
          </p:cNvPr>
          <p:cNvGrpSpPr/>
          <p:nvPr/>
        </p:nvGrpSpPr>
        <p:grpSpPr>
          <a:xfrm>
            <a:off x="9748423" y="4367702"/>
            <a:ext cx="759934" cy="864392"/>
            <a:chOff x="7575103" y="3158773"/>
            <a:chExt cx="1919094" cy="2054228"/>
          </a:xfrm>
          <a:solidFill>
            <a:srgbClr val="03A0DB"/>
          </a:solidFill>
        </p:grpSpPr>
        <p:sp>
          <p:nvSpPr>
            <p:cNvPr id="140" name="Freeform: Shape 135">
              <a:extLst>
                <a:ext uri="{FF2B5EF4-FFF2-40B4-BE49-F238E27FC236}">
                  <a16:creationId xmlns:a16="http://schemas.microsoft.com/office/drawing/2014/main" id="{B01C7C4A-44D3-4352-BC2E-E8C241D25760}"/>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41" name="Freeform: Shape 136">
              <a:extLst>
                <a:ext uri="{FF2B5EF4-FFF2-40B4-BE49-F238E27FC236}">
                  <a16:creationId xmlns:a16="http://schemas.microsoft.com/office/drawing/2014/main" id="{7C4DE313-78CC-4499-988C-20C5C1889211}"/>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42" name="Freeform: Shape 137">
              <a:extLst>
                <a:ext uri="{FF2B5EF4-FFF2-40B4-BE49-F238E27FC236}">
                  <a16:creationId xmlns:a16="http://schemas.microsoft.com/office/drawing/2014/main" id="{886C703B-B2F5-41E1-B9FB-AE79F7608138}"/>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43" name="Freeform: Shape 138">
              <a:extLst>
                <a:ext uri="{FF2B5EF4-FFF2-40B4-BE49-F238E27FC236}">
                  <a16:creationId xmlns:a16="http://schemas.microsoft.com/office/drawing/2014/main" id="{9F963686-CA9B-4873-9437-6853B1FDF7E7}"/>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4" name="Freeform: Shape 139">
              <a:extLst>
                <a:ext uri="{FF2B5EF4-FFF2-40B4-BE49-F238E27FC236}">
                  <a16:creationId xmlns:a16="http://schemas.microsoft.com/office/drawing/2014/main" id="{A4E65995-F912-489D-8D73-D3289E334FC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5" name="Freeform: Shape 140">
              <a:extLst>
                <a:ext uri="{FF2B5EF4-FFF2-40B4-BE49-F238E27FC236}">
                  <a16:creationId xmlns:a16="http://schemas.microsoft.com/office/drawing/2014/main" id="{198869D4-2D54-485F-9720-E742AA348651}"/>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6" name="Freeform: Shape 141">
              <a:extLst>
                <a:ext uri="{FF2B5EF4-FFF2-40B4-BE49-F238E27FC236}">
                  <a16:creationId xmlns:a16="http://schemas.microsoft.com/office/drawing/2014/main" id="{8229C586-DE2D-4E3C-ADC3-532015D995E8}"/>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7" name="Freeform: Shape 142">
              <a:extLst>
                <a:ext uri="{FF2B5EF4-FFF2-40B4-BE49-F238E27FC236}">
                  <a16:creationId xmlns:a16="http://schemas.microsoft.com/office/drawing/2014/main" id="{6B010EDC-5A5A-4173-9650-2C22599522EA}"/>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8" name="Freeform: Shape 143">
              <a:extLst>
                <a:ext uri="{FF2B5EF4-FFF2-40B4-BE49-F238E27FC236}">
                  <a16:creationId xmlns:a16="http://schemas.microsoft.com/office/drawing/2014/main" id="{606A3937-5FA0-43D9-8EA4-B3230FE4EA97}"/>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9" name="Freeform: Shape 144">
              <a:extLst>
                <a:ext uri="{FF2B5EF4-FFF2-40B4-BE49-F238E27FC236}">
                  <a16:creationId xmlns:a16="http://schemas.microsoft.com/office/drawing/2014/main" id="{70DDF084-EC49-4ED6-8300-B5B0E8D7B85C}"/>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50" name="Freeform: Shape 145">
              <a:extLst>
                <a:ext uri="{FF2B5EF4-FFF2-40B4-BE49-F238E27FC236}">
                  <a16:creationId xmlns:a16="http://schemas.microsoft.com/office/drawing/2014/main" id="{47781297-4A9C-4F9C-B8B1-D80211212099}"/>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51" name="Freeform: Shape 146">
              <a:extLst>
                <a:ext uri="{FF2B5EF4-FFF2-40B4-BE49-F238E27FC236}">
                  <a16:creationId xmlns:a16="http://schemas.microsoft.com/office/drawing/2014/main" id="{EAC31AC6-A66C-4C3D-9167-04548747E261}"/>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52" name="Freeform: Shape 147">
              <a:extLst>
                <a:ext uri="{FF2B5EF4-FFF2-40B4-BE49-F238E27FC236}">
                  <a16:creationId xmlns:a16="http://schemas.microsoft.com/office/drawing/2014/main" id="{BC9A02DD-783E-4078-8C18-3E3D182C68D4}"/>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53" name="Freeform: Shape 148">
              <a:extLst>
                <a:ext uri="{FF2B5EF4-FFF2-40B4-BE49-F238E27FC236}">
                  <a16:creationId xmlns:a16="http://schemas.microsoft.com/office/drawing/2014/main" id="{41D0427C-4680-4898-88FF-CF15C0C10195}"/>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4" name="Freeform: Shape 149">
              <a:extLst>
                <a:ext uri="{FF2B5EF4-FFF2-40B4-BE49-F238E27FC236}">
                  <a16:creationId xmlns:a16="http://schemas.microsoft.com/office/drawing/2014/main" id="{E808AA0F-7193-46BD-9E31-F52A8C29CC62}"/>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5" name="Freeform: Shape 150">
              <a:extLst>
                <a:ext uri="{FF2B5EF4-FFF2-40B4-BE49-F238E27FC236}">
                  <a16:creationId xmlns:a16="http://schemas.microsoft.com/office/drawing/2014/main" id="{FAEB6D03-48D5-4F13-BA5E-5EE6580BB0CF}"/>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6" name="Freeform: Shape 151">
              <a:extLst>
                <a:ext uri="{FF2B5EF4-FFF2-40B4-BE49-F238E27FC236}">
                  <a16:creationId xmlns:a16="http://schemas.microsoft.com/office/drawing/2014/main" id="{F53C5818-A9B2-421A-A690-74DFC2ACB3ED}"/>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7" name="Freeform: Shape 152">
              <a:extLst>
                <a:ext uri="{FF2B5EF4-FFF2-40B4-BE49-F238E27FC236}">
                  <a16:creationId xmlns:a16="http://schemas.microsoft.com/office/drawing/2014/main" id="{16ACE025-61F5-41A5-87CC-B3189B7E5A0D}"/>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8" name="Freeform: Shape 153">
              <a:extLst>
                <a:ext uri="{FF2B5EF4-FFF2-40B4-BE49-F238E27FC236}">
                  <a16:creationId xmlns:a16="http://schemas.microsoft.com/office/drawing/2014/main" id="{D8AD6CB4-5F20-4331-8963-BC742B8D10AE}"/>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9" name="Freeform: Shape 154">
              <a:extLst>
                <a:ext uri="{FF2B5EF4-FFF2-40B4-BE49-F238E27FC236}">
                  <a16:creationId xmlns:a16="http://schemas.microsoft.com/office/drawing/2014/main" id="{626830E6-578C-416A-BA9F-C7D4AF52C692}"/>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60" name="Freeform: Shape 155">
              <a:extLst>
                <a:ext uri="{FF2B5EF4-FFF2-40B4-BE49-F238E27FC236}">
                  <a16:creationId xmlns:a16="http://schemas.microsoft.com/office/drawing/2014/main" id="{5A5FD110-B06C-47C5-BB22-4B5CDC555A71}"/>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61" name="Freeform: Shape 156">
              <a:extLst>
                <a:ext uri="{FF2B5EF4-FFF2-40B4-BE49-F238E27FC236}">
                  <a16:creationId xmlns:a16="http://schemas.microsoft.com/office/drawing/2014/main" id="{047CB20E-1551-4039-9BB1-4F7ECDA8B6D0}"/>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62" name="Freeform: Shape 157">
              <a:extLst>
                <a:ext uri="{FF2B5EF4-FFF2-40B4-BE49-F238E27FC236}">
                  <a16:creationId xmlns:a16="http://schemas.microsoft.com/office/drawing/2014/main" id="{67F06114-7309-468F-8E82-EFEB871980A7}"/>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63" name="Freeform: Shape 158">
              <a:extLst>
                <a:ext uri="{FF2B5EF4-FFF2-40B4-BE49-F238E27FC236}">
                  <a16:creationId xmlns:a16="http://schemas.microsoft.com/office/drawing/2014/main" id="{CB483EF5-714E-4C11-9F18-6226F9884663}"/>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4" name="Freeform: Shape 159">
              <a:extLst>
                <a:ext uri="{FF2B5EF4-FFF2-40B4-BE49-F238E27FC236}">
                  <a16:creationId xmlns:a16="http://schemas.microsoft.com/office/drawing/2014/main" id="{52FEF2D9-5EAD-4FF9-B063-2ADEFBF2937A}"/>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5" name="Freeform: Shape 160">
              <a:extLst>
                <a:ext uri="{FF2B5EF4-FFF2-40B4-BE49-F238E27FC236}">
                  <a16:creationId xmlns:a16="http://schemas.microsoft.com/office/drawing/2014/main" id="{FA11CCE7-AD7A-43BD-A954-865BB5B899CE}"/>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6" name="Freeform: Shape 161">
              <a:extLst>
                <a:ext uri="{FF2B5EF4-FFF2-40B4-BE49-F238E27FC236}">
                  <a16:creationId xmlns:a16="http://schemas.microsoft.com/office/drawing/2014/main" id="{FBBB5F8F-16EB-4525-8E19-C6DB52BE146C}"/>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7" name="Connecteur droit avec flèche 33">
            <a:extLst>
              <a:ext uri="{FF2B5EF4-FFF2-40B4-BE49-F238E27FC236}">
                <a16:creationId xmlns:a16="http://schemas.microsoft.com/office/drawing/2014/main" id="{59308E51-AC0D-41A1-B858-08D8C79FD68C}"/>
              </a:ext>
            </a:extLst>
          </p:cNvPr>
          <p:cNvCxnSpPr>
            <a:cxnSpLocks/>
          </p:cNvCxnSpPr>
          <p:nvPr/>
        </p:nvCxnSpPr>
        <p:spPr>
          <a:xfrm>
            <a:off x="8751994" y="4826959"/>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8" name="Picture 2">
            <a:extLst>
              <a:ext uri="{FF2B5EF4-FFF2-40B4-BE49-F238E27FC236}">
                <a16:creationId xmlns:a16="http://schemas.microsoft.com/office/drawing/2014/main" id="{7F3B4A59-58B2-4C09-8570-D536D18E1031}"/>
              </a:ext>
            </a:extLst>
          </p:cNvPr>
          <p:cNvPicPr>
            <a:picLocks noChangeAspect="1"/>
          </p:cNvPicPr>
          <p:nvPr/>
        </p:nvPicPr>
        <p:blipFill>
          <a:blip r:embed="rId7"/>
          <a:stretch>
            <a:fillRect/>
          </a:stretch>
        </p:blipFill>
        <p:spPr>
          <a:xfrm>
            <a:off x="9140729" y="3351617"/>
            <a:ext cx="261137" cy="3022816"/>
          </a:xfrm>
          <a:prstGeom prst="rect">
            <a:avLst/>
          </a:prstGeom>
        </p:spPr>
      </p:pic>
      <p:cxnSp>
        <p:nvCxnSpPr>
          <p:cNvPr id="169" name="Connecteur droit avec flèche 33">
            <a:extLst>
              <a:ext uri="{FF2B5EF4-FFF2-40B4-BE49-F238E27FC236}">
                <a16:creationId xmlns:a16="http://schemas.microsoft.com/office/drawing/2014/main" id="{6001DFE5-7C9C-4E74-9A31-7BAC15680515}"/>
              </a:ext>
            </a:extLst>
          </p:cNvPr>
          <p:cNvCxnSpPr>
            <a:cxnSpLocks/>
          </p:cNvCxnSpPr>
          <p:nvPr/>
        </p:nvCxnSpPr>
        <p:spPr>
          <a:xfrm>
            <a:off x="9393699" y="4825797"/>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0" name="Connecteur droit avec flèche 33">
            <a:extLst>
              <a:ext uri="{FF2B5EF4-FFF2-40B4-BE49-F238E27FC236}">
                <a16:creationId xmlns:a16="http://schemas.microsoft.com/office/drawing/2014/main" id="{7FC02F34-B3A7-451C-9E77-AF4592501820}"/>
              </a:ext>
            </a:extLst>
          </p:cNvPr>
          <p:cNvCxnSpPr>
            <a:cxnSpLocks/>
            <a:stCxn id="132" idx="3"/>
            <a:endCxn id="137" idx="1"/>
          </p:cNvCxnSpPr>
          <p:nvPr/>
        </p:nvCxnSpPr>
        <p:spPr>
          <a:xfrm flipV="1">
            <a:off x="7604091" y="4849884"/>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71" name="Picture 165">
            <a:extLst>
              <a:ext uri="{FF2B5EF4-FFF2-40B4-BE49-F238E27FC236}">
                <a16:creationId xmlns:a16="http://schemas.microsoft.com/office/drawing/2014/main" id="{4B6DB495-4DEB-4280-9687-29539C276BDC}"/>
              </a:ext>
            </a:extLst>
          </p:cNvPr>
          <p:cNvPicPr>
            <a:picLocks noChangeAspect="1"/>
          </p:cNvPicPr>
          <p:nvPr/>
        </p:nvPicPr>
        <p:blipFill>
          <a:blip r:embed="rId2"/>
          <a:stretch>
            <a:fillRect/>
          </a:stretch>
        </p:blipFill>
        <p:spPr>
          <a:xfrm>
            <a:off x="4903886" y="3561490"/>
            <a:ext cx="757284" cy="743297"/>
          </a:xfrm>
          <a:prstGeom prst="rect">
            <a:avLst/>
          </a:prstGeom>
        </p:spPr>
      </p:pic>
      <p:cxnSp>
        <p:nvCxnSpPr>
          <p:cNvPr id="172" name="Connecteur droit avec flèche 33">
            <a:extLst>
              <a:ext uri="{FF2B5EF4-FFF2-40B4-BE49-F238E27FC236}">
                <a16:creationId xmlns:a16="http://schemas.microsoft.com/office/drawing/2014/main" id="{7A22ACD9-E52A-4F5C-A155-BE8559560561}"/>
              </a:ext>
            </a:extLst>
          </p:cNvPr>
          <p:cNvCxnSpPr>
            <a:cxnSpLocks/>
          </p:cNvCxnSpPr>
          <p:nvPr/>
        </p:nvCxnSpPr>
        <p:spPr>
          <a:xfrm>
            <a:off x="4345212" y="39356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67">
            <a:extLst>
              <a:ext uri="{FF2B5EF4-FFF2-40B4-BE49-F238E27FC236}">
                <a16:creationId xmlns:a16="http://schemas.microsoft.com/office/drawing/2014/main" id="{DC19CB04-D959-469E-B62E-F65BC6A2FCD6}"/>
              </a:ext>
            </a:extLst>
          </p:cNvPr>
          <p:cNvGrpSpPr/>
          <p:nvPr/>
        </p:nvGrpSpPr>
        <p:grpSpPr>
          <a:xfrm>
            <a:off x="4520965" y="3862775"/>
            <a:ext cx="234381" cy="154995"/>
            <a:chOff x="5080000" y="2857500"/>
            <a:chExt cx="254015" cy="167849"/>
          </a:xfrm>
        </p:grpSpPr>
        <p:cxnSp>
          <p:nvCxnSpPr>
            <p:cNvPr id="174" name="Straight Connector 168">
              <a:extLst>
                <a:ext uri="{FF2B5EF4-FFF2-40B4-BE49-F238E27FC236}">
                  <a16:creationId xmlns:a16="http://schemas.microsoft.com/office/drawing/2014/main" id="{3A6A8795-7FD2-4300-90B1-6F362954D50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69">
              <a:extLst>
                <a:ext uri="{FF2B5EF4-FFF2-40B4-BE49-F238E27FC236}">
                  <a16:creationId xmlns:a16="http://schemas.microsoft.com/office/drawing/2014/main" id="{CB3FBFCF-173A-4098-9781-64D52098DA0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0">
            <a:extLst>
              <a:ext uri="{FF2B5EF4-FFF2-40B4-BE49-F238E27FC236}">
                <a16:creationId xmlns:a16="http://schemas.microsoft.com/office/drawing/2014/main" id="{A69D02C8-9F74-48E0-99A6-E2F1E043FAAD}"/>
              </a:ext>
            </a:extLst>
          </p:cNvPr>
          <p:cNvPicPr>
            <a:picLocks noChangeAspect="1"/>
          </p:cNvPicPr>
          <p:nvPr/>
        </p:nvPicPr>
        <p:blipFill>
          <a:blip r:embed="rId2"/>
          <a:stretch>
            <a:fillRect/>
          </a:stretch>
        </p:blipFill>
        <p:spPr>
          <a:xfrm>
            <a:off x="4903886" y="4455518"/>
            <a:ext cx="757284" cy="743297"/>
          </a:xfrm>
          <a:prstGeom prst="rect">
            <a:avLst/>
          </a:prstGeom>
        </p:spPr>
      </p:pic>
      <p:cxnSp>
        <p:nvCxnSpPr>
          <p:cNvPr id="177" name="Connecteur droit avec flèche 33">
            <a:extLst>
              <a:ext uri="{FF2B5EF4-FFF2-40B4-BE49-F238E27FC236}">
                <a16:creationId xmlns:a16="http://schemas.microsoft.com/office/drawing/2014/main" id="{D4D2C5B7-719A-4B78-972E-B86410CADFD3}"/>
              </a:ext>
            </a:extLst>
          </p:cNvPr>
          <p:cNvCxnSpPr>
            <a:cxnSpLocks/>
          </p:cNvCxnSpPr>
          <p:nvPr/>
        </p:nvCxnSpPr>
        <p:spPr>
          <a:xfrm>
            <a:off x="4345212" y="48297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2">
            <a:extLst>
              <a:ext uri="{FF2B5EF4-FFF2-40B4-BE49-F238E27FC236}">
                <a16:creationId xmlns:a16="http://schemas.microsoft.com/office/drawing/2014/main" id="{835DD687-E387-47DB-83B7-642783159CB5}"/>
              </a:ext>
            </a:extLst>
          </p:cNvPr>
          <p:cNvGrpSpPr/>
          <p:nvPr/>
        </p:nvGrpSpPr>
        <p:grpSpPr>
          <a:xfrm>
            <a:off x="4520965" y="4756803"/>
            <a:ext cx="234381" cy="154995"/>
            <a:chOff x="5080000" y="2857500"/>
            <a:chExt cx="254015" cy="167849"/>
          </a:xfrm>
        </p:grpSpPr>
        <p:cxnSp>
          <p:nvCxnSpPr>
            <p:cNvPr id="179" name="Straight Connector 173">
              <a:extLst>
                <a:ext uri="{FF2B5EF4-FFF2-40B4-BE49-F238E27FC236}">
                  <a16:creationId xmlns:a16="http://schemas.microsoft.com/office/drawing/2014/main" id="{BAAD57FE-41C2-4B23-BC12-EF45DDD4842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4">
              <a:extLst>
                <a:ext uri="{FF2B5EF4-FFF2-40B4-BE49-F238E27FC236}">
                  <a16:creationId xmlns:a16="http://schemas.microsoft.com/office/drawing/2014/main" id="{81F29250-B0AC-4734-BD71-7F198DD61499}"/>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1" name="Picture 175">
            <a:extLst>
              <a:ext uri="{FF2B5EF4-FFF2-40B4-BE49-F238E27FC236}">
                <a16:creationId xmlns:a16="http://schemas.microsoft.com/office/drawing/2014/main" id="{78461198-8C63-44A2-A5A5-F2558154051A}"/>
              </a:ext>
            </a:extLst>
          </p:cNvPr>
          <p:cNvPicPr>
            <a:picLocks noChangeAspect="1"/>
          </p:cNvPicPr>
          <p:nvPr/>
        </p:nvPicPr>
        <p:blipFill>
          <a:blip r:embed="rId2"/>
          <a:stretch>
            <a:fillRect/>
          </a:stretch>
        </p:blipFill>
        <p:spPr>
          <a:xfrm>
            <a:off x="4903886" y="5285985"/>
            <a:ext cx="757284" cy="743297"/>
          </a:xfrm>
          <a:prstGeom prst="rect">
            <a:avLst/>
          </a:prstGeom>
        </p:spPr>
      </p:pic>
      <p:cxnSp>
        <p:nvCxnSpPr>
          <p:cNvPr id="182" name="Connecteur droit avec flèche 33">
            <a:extLst>
              <a:ext uri="{FF2B5EF4-FFF2-40B4-BE49-F238E27FC236}">
                <a16:creationId xmlns:a16="http://schemas.microsoft.com/office/drawing/2014/main" id="{55D0B513-2B2D-4D96-A65A-D97E9FCE3205}"/>
              </a:ext>
            </a:extLst>
          </p:cNvPr>
          <p:cNvCxnSpPr>
            <a:cxnSpLocks/>
          </p:cNvCxnSpPr>
          <p:nvPr/>
        </p:nvCxnSpPr>
        <p:spPr>
          <a:xfrm>
            <a:off x="4345212" y="56601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3" name="Group 177">
            <a:extLst>
              <a:ext uri="{FF2B5EF4-FFF2-40B4-BE49-F238E27FC236}">
                <a16:creationId xmlns:a16="http://schemas.microsoft.com/office/drawing/2014/main" id="{05C4C3C3-89FA-4F83-8DDB-BECE5474BFCF}"/>
              </a:ext>
            </a:extLst>
          </p:cNvPr>
          <p:cNvGrpSpPr/>
          <p:nvPr/>
        </p:nvGrpSpPr>
        <p:grpSpPr>
          <a:xfrm>
            <a:off x="4520965" y="5587270"/>
            <a:ext cx="234381" cy="154995"/>
            <a:chOff x="5080000" y="2857500"/>
            <a:chExt cx="254015" cy="167849"/>
          </a:xfrm>
        </p:grpSpPr>
        <p:cxnSp>
          <p:nvCxnSpPr>
            <p:cNvPr id="184" name="Straight Connector 178">
              <a:extLst>
                <a:ext uri="{FF2B5EF4-FFF2-40B4-BE49-F238E27FC236}">
                  <a16:creationId xmlns:a16="http://schemas.microsoft.com/office/drawing/2014/main" id="{1E85AA26-2276-4B5C-B24D-9225D241E18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79">
              <a:extLst>
                <a:ext uri="{FF2B5EF4-FFF2-40B4-BE49-F238E27FC236}">
                  <a16:creationId xmlns:a16="http://schemas.microsoft.com/office/drawing/2014/main" id="{0F7DE99C-1FDE-4B6B-AE10-EDCD34D57BD5}"/>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6" name="Connecteur droit avec flèche 33">
            <a:extLst>
              <a:ext uri="{FF2B5EF4-FFF2-40B4-BE49-F238E27FC236}">
                <a16:creationId xmlns:a16="http://schemas.microsoft.com/office/drawing/2014/main" id="{B16BF69D-7608-46A0-BCD7-E7A9A6714F5E}"/>
              </a:ext>
            </a:extLst>
          </p:cNvPr>
          <p:cNvCxnSpPr>
            <a:cxnSpLocks/>
          </p:cNvCxnSpPr>
          <p:nvPr/>
        </p:nvCxnSpPr>
        <p:spPr>
          <a:xfrm>
            <a:off x="5646520" y="39177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7" name="Group 181">
            <a:extLst>
              <a:ext uri="{FF2B5EF4-FFF2-40B4-BE49-F238E27FC236}">
                <a16:creationId xmlns:a16="http://schemas.microsoft.com/office/drawing/2014/main" id="{F2AE9B0E-8915-4D10-8550-B81E71FA5F73}"/>
              </a:ext>
            </a:extLst>
          </p:cNvPr>
          <p:cNvGrpSpPr/>
          <p:nvPr/>
        </p:nvGrpSpPr>
        <p:grpSpPr>
          <a:xfrm>
            <a:off x="5684366" y="3853441"/>
            <a:ext cx="234381" cy="154995"/>
            <a:chOff x="5080000" y="2857500"/>
            <a:chExt cx="254015" cy="167849"/>
          </a:xfrm>
        </p:grpSpPr>
        <p:cxnSp>
          <p:nvCxnSpPr>
            <p:cNvPr id="188" name="Straight Connector 182">
              <a:extLst>
                <a:ext uri="{FF2B5EF4-FFF2-40B4-BE49-F238E27FC236}">
                  <a16:creationId xmlns:a16="http://schemas.microsoft.com/office/drawing/2014/main" id="{EA4A71D0-C01E-43BD-81A3-E1302DB8E17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3">
              <a:extLst>
                <a:ext uri="{FF2B5EF4-FFF2-40B4-BE49-F238E27FC236}">
                  <a16:creationId xmlns:a16="http://schemas.microsoft.com/office/drawing/2014/main" id="{DC263366-7963-49A1-8CAD-9672118290F8}"/>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0" name="Connecteur droit avec flèche 33">
            <a:extLst>
              <a:ext uri="{FF2B5EF4-FFF2-40B4-BE49-F238E27FC236}">
                <a16:creationId xmlns:a16="http://schemas.microsoft.com/office/drawing/2014/main" id="{26E8910A-E8E7-456A-BBBB-C9E9CA62D064}"/>
              </a:ext>
            </a:extLst>
          </p:cNvPr>
          <p:cNvCxnSpPr>
            <a:cxnSpLocks/>
          </p:cNvCxnSpPr>
          <p:nvPr/>
        </p:nvCxnSpPr>
        <p:spPr>
          <a:xfrm>
            <a:off x="5623324" y="482073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1" name="Group 185">
            <a:extLst>
              <a:ext uri="{FF2B5EF4-FFF2-40B4-BE49-F238E27FC236}">
                <a16:creationId xmlns:a16="http://schemas.microsoft.com/office/drawing/2014/main" id="{7632C30D-5CE8-4C7F-A1C8-9E869CC50928}"/>
              </a:ext>
            </a:extLst>
          </p:cNvPr>
          <p:cNvGrpSpPr/>
          <p:nvPr/>
        </p:nvGrpSpPr>
        <p:grpSpPr>
          <a:xfrm>
            <a:off x="5661170" y="4756395"/>
            <a:ext cx="234381" cy="154995"/>
            <a:chOff x="5080000" y="2857500"/>
            <a:chExt cx="254015" cy="167849"/>
          </a:xfrm>
        </p:grpSpPr>
        <p:cxnSp>
          <p:nvCxnSpPr>
            <p:cNvPr id="192" name="Straight Connector 186">
              <a:extLst>
                <a:ext uri="{FF2B5EF4-FFF2-40B4-BE49-F238E27FC236}">
                  <a16:creationId xmlns:a16="http://schemas.microsoft.com/office/drawing/2014/main" id="{BC777776-517C-4D9C-AE3B-327D10601EF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87">
              <a:extLst>
                <a:ext uri="{FF2B5EF4-FFF2-40B4-BE49-F238E27FC236}">
                  <a16:creationId xmlns:a16="http://schemas.microsoft.com/office/drawing/2014/main" id="{9FEE7544-C209-4FFD-9910-5BF7931D528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Connecteur droit avec flèche 33">
            <a:extLst>
              <a:ext uri="{FF2B5EF4-FFF2-40B4-BE49-F238E27FC236}">
                <a16:creationId xmlns:a16="http://schemas.microsoft.com/office/drawing/2014/main" id="{E1D536B6-C5FE-462F-B079-D0E9CFAB7C88}"/>
              </a:ext>
            </a:extLst>
          </p:cNvPr>
          <p:cNvCxnSpPr>
            <a:cxnSpLocks/>
          </p:cNvCxnSpPr>
          <p:nvPr/>
        </p:nvCxnSpPr>
        <p:spPr>
          <a:xfrm>
            <a:off x="5637386" y="564017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5" name="Group 189">
            <a:extLst>
              <a:ext uri="{FF2B5EF4-FFF2-40B4-BE49-F238E27FC236}">
                <a16:creationId xmlns:a16="http://schemas.microsoft.com/office/drawing/2014/main" id="{661538E7-B9DD-4D2B-801C-5D45A54EBC2B}"/>
              </a:ext>
            </a:extLst>
          </p:cNvPr>
          <p:cNvGrpSpPr/>
          <p:nvPr/>
        </p:nvGrpSpPr>
        <p:grpSpPr>
          <a:xfrm>
            <a:off x="5675232" y="5575829"/>
            <a:ext cx="234381" cy="154995"/>
            <a:chOff x="5080000" y="2857500"/>
            <a:chExt cx="254015" cy="167849"/>
          </a:xfrm>
        </p:grpSpPr>
        <p:cxnSp>
          <p:nvCxnSpPr>
            <p:cNvPr id="196" name="Straight Connector 190">
              <a:extLst>
                <a:ext uri="{FF2B5EF4-FFF2-40B4-BE49-F238E27FC236}">
                  <a16:creationId xmlns:a16="http://schemas.microsoft.com/office/drawing/2014/main" id="{726A3D8D-1307-4E05-AE4A-BB2CDA993D6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1">
              <a:extLst>
                <a:ext uri="{FF2B5EF4-FFF2-40B4-BE49-F238E27FC236}">
                  <a16:creationId xmlns:a16="http://schemas.microsoft.com/office/drawing/2014/main" id="{9FCF1D25-AA25-42C0-9ACE-BC5CCFCC1CA3}"/>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8" name="Picture 2056">
            <a:extLst>
              <a:ext uri="{FF2B5EF4-FFF2-40B4-BE49-F238E27FC236}">
                <a16:creationId xmlns:a16="http://schemas.microsoft.com/office/drawing/2014/main" id="{1CA46C13-AB34-448E-AAA8-8B0D03CFBCD1}"/>
              </a:ext>
            </a:extLst>
          </p:cNvPr>
          <p:cNvPicPr>
            <a:picLocks noChangeAspect="1"/>
          </p:cNvPicPr>
          <p:nvPr/>
        </p:nvPicPr>
        <p:blipFill>
          <a:blip r:embed="rId8"/>
          <a:stretch>
            <a:fillRect/>
          </a:stretch>
        </p:blipFill>
        <p:spPr>
          <a:xfrm>
            <a:off x="6287577" y="6030337"/>
            <a:ext cx="2854296" cy="299349"/>
          </a:xfrm>
          <a:prstGeom prst="rect">
            <a:avLst/>
          </a:prstGeom>
        </p:spPr>
      </p:pic>
      <p:pic>
        <p:nvPicPr>
          <p:cNvPr id="199" name="Picture 2057">
            <a:extLst>
              <a:ext uri="{FF2B5EF4-FFF2-40B4-BE49-F238E27FC236}">
                <a16:creationId xmlns:a16="http://schemas.microsoft.com/office/drawing/2014/main" id="{6246A77F-E5D9-4413-B4BF-D9F437E4EB6C}"/>
              </a:ext>
            </a:extLst>
          </p:cNvPr>
          <p:cNvPicPr>
            <a:picLocks noChangeAspect="1"/>
          </p:cNvPicPr>
          <p:nvPr/>
        </p:nvPicPr>
        <p:blipFill>
          <a:blip r:embed="rId9"/>
          <a:stretch>
            <a:fillRect/>
          </a:stretch>
        </p:blipFill>
        <p:spPr>
          <a:xfrm>
            <a:off x="6380831" y="3481963"/>
            <a:ext cx="1530902" cy="236965"/>
          </a:xfrm>
          <a:prstGeom prst="rect">
            <a:avLst/>
          </a:prstGeom>
        </p:spPr>
      </p:pic>
      <p:pic>
        <p:nvPicPr>
          <p:cNvPr id="200" name="Picture 2062">
            <a:extLst>
              <a:ext uri="{FF2B5EF4-FFF2-40B4-BE49-F238E27FC236}">
                <a16:creationId xmlns:a16="http://schemas.microsoft.com/office/drawing/2014/main" id="{20497E32-FE39-4187-B60F-5EC34E486F96}"/>
              </a:ext>
            </a:extLst>
          </p:cNvPr>
          <p:cNvPicPr>
            <a:picLocks noChangeAspect="1"/>
          </p:cNvPicPr>
          <p:nvPr/>
        </p:nvPicPr>
        <p:blipFill>
          <a:blip r:embed="rId10"/>
          <a:stretch>
            <a:fillRect/>
          </a:stretch>
        </p:blipFill>
        <p:spPr>
          <a:xfrm>
            <a:off x="7994132" y="3481962"/>
            <a:ext cx="944884" cy="912580"/>
          </a:xfrm>
          <a:prstGeom prst="rect">
            <a:avLst/>
          </a:prstGeom>
        </p:spPr>
      </p:pic>
      <p:pic>
        <p:nvPicPr>
          <p:cNvPr id="201" name="Picture 2065">
            <a:extLst>
              <a:ext uri="{FF2B5EF4-FFF2-40B4-BE49-F238E27FC236}">
                <a16:creationId xmlns:a16="http://schemas.microsoft.com/office/drawing/2014/main" id="{1D69FF37-E240-4610-8D06-3864996F35EF}"/>
              </a:ext>
            </a:extLst>
          </p:cNvPr>
          <p:cNvPicPr>
            <a:picLocks noChangeAspect="1"/>
          </p:cNvPicPr>
          <p:nvPr/>
        </p:nvPicPr>
        <p:blipFill>
          <a:blip r:embed="rId11"/>
          <a:stretch>
            <a:fillRect/>
          </a:stretch>
        </p:blipFill>
        <p:spPr>
          <a:xfrm>
            <a:off x="8030778" y="5208612"/>
            <a:ext cx="837928" cy="798119"/>
          </a:xfrm>
          <a:prstGeom prst="rect">
            <a:avLst/>
          </a:prstGeom>
        </p:spPr>
      </p:pic>
      <p:pic>
        <p:nvPicPr>
          <p:cNvPr id="202" name="Picture 199">
            <a:extLst>
              <a:ext uri="{FF2B5EF4-FFF2-40B4-BE49-F238E27FC236}">
                <a16:creationId xmlns:a16="http://schemas.microsoft.com/office/drawing/2014/main" id="{6B2F9DFC-7D1E-4EB0-9373-E832B8DCE242}"/>
              </a:ext>
            </a:extLst>
          </p:cNvPr>
          <p:cNvPicPr>
            <a:picLocks noChangeAspect="1"/>
          </p:cNvPicPr>
          <p:nvPr/>
        </p:nvPicPr>
        <p:blipFill>
          <a:blip r:embed="rId12"/>
          <a:stretch>
            <a:fillRect/>
          </a:stretch>
        </p:blipFill>
        <p:spPr>
          <a:xfrm>
            <a:off x="6055408" y="3461075"/>
            <a:ext cx="247480" cy="2716456"/>
          </a:xfrm>
          <a:prstGeom prst="rect">
            <a:avLst/>
          </a:prstGeom>
        </p:spPr>
      </p:pic>
      <p:grpSp>
        <p:nvGrpSpPr>
          <p:cNvPr id="203" name="Group 194">
            <a:extLst>
              <a:ext uri="{FF2B5EF4-FFF2-40B4-BE49-F238E27FC236}">
                <a16:creationId xmlns:a16="http://schemas.microsoft.com/office/drawing/2014/main" id="{D3F5BDB6-50DC-4455-A456-178810A2B152}"/>
              </a:ext>
            </a:extLst>
          </p:cNvPr>
          <p:cNvGrpSpPr/>
          <p:nvPr/>
        </p:nvGrpSpPr>
        <p:grpSpPr>
          <a:xfrm>
            <a:off x="28698" y="2371732"/>
            <a:ext cx="12163302" cy="633048"/>
            <a:chOff x="803785" y="1165892"/>
            <a:chExt cx="12163302" cy="633048"/>
          </a:xfrm>
        </p:grpSpPr>
        <p:sp>
          <p:nvSpPr>
            <p:cNvPr id="204" name="Arrow: Right 195">
              <a:extLst>
                <a:ext uri="{FF2B5EF4-FFF2-40B4-BE49-F238E27FC236}">
                  <a16:creationId xmlns:a16="http://schemas.microsoft.com/office/drawing/2014/main" id="{199CFA20-56C2-44BB-AC3D-E17723A4FB24}"/>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5" name="Group 196">
              <a:extLst>
                <a:ext uri="{FF2B5EF4-FFF2-40B4-BE49-F238E27FC236}">
                  <a16:creationId xmlns:a16="http://schemas.microsoft.com/office/drawing/2014/main" id="{8D3CF71B-CD5E-41AD-A64A-C3608D3CF1E0}"/>
                </a:ext>
              </a:extLst>
            </p:cNvPr>
            <p:cNvGrpSpPr/>
            <p:nvPr/>
          </p:nvGrpSpPr>
          <p:grpSpPr>
            <a:xfrm>
              <a:off x="957067" y="1214684"/>
              <a:ext cx="10166405" cy="548620"/>
              <a:chOff x="957067" y="1214684"/>
              <a:chExt cx="10166405" cy="548620"/>
            </a:xfrm>
          </p:grpSpPr>
          <p:sp>
            <p:nvSpPr>
              <p:cNvPr id="206" name="TextBox 197">
                <a:extLst>
                  <a:ext uri="{FF2B5EF4-FFF2-40B4-BE49-F238E27FC236}">
                    <a16:creationId xmlns:a16="http://schemas.microsoft.com/office/drawing/2014/main" id="{B8ED8C1E-720D-4170-9CB4-16E0CA113DA3}"/>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207" name="TextBox 198">
                <a:extLst>
                  <a:ext uri="{FF2B5EF4-FFF2-40B4-BE49-F238E27FC236}">
                    <a16:creationId xmlns:a16="http://schemas.microsoft.com/office/drawing/2014/main" id="{C0460AFC-A652-41AD-BDE4-9793F96BD43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8" name="TextBox 200">
                <a:extLst>
                  <a:ext uri="{FF2B5EF4-FFF2-40B4-BE49-F238E27FC236}">
                    <a16:creationId xmlns:a16="http://schemas.microsoft.com/office/drawing/2014/main" id="{BDB6CA33-16D0-438F-B270-8693677B463D}"/>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9" name="TextBox 201">
                <a:extLst>
                  <a:ext uri="{FF2B5EF4-FFF2-40B4-BE49-F238E27FC236}">
                    <a16:creationId xmlns:a16="http://schemas.microsoft.com/office/drawing/2014/main" id="{87AA0BAE-D48F-4214-9A64-D9352A29B1B7}"/>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10" name="TextBox 203">
            <a:extLst>
              <a:ext uri="{FF2B5EF4-FFF2-40B4-BE49-F238E27FC236}">
                <a16:creationId xmlns:a16="http://schemas.microsoft.com/office/drawing/2014/main" id="{87376B4D-2359-491E-AB90-E4BCC54A4B52}"/>
              </a:ext>
            </a:extLst>
          </p:cNvPr>
          <p:cNvSpPr txBox="1"/>
          <p:nvPr/>
        </p:nvSpPr>
        <p:spPr>
          <a:xfrm>
            <a:off x="1540383" y="2427043"/>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11" name="TextBox 205">
            <a:extLst>
              <a:ext uri="{FF2B5EF4-FFF2-40B4-BE49-F238E27FC236}">
                <a16:creationId xmlns:a16="http://schemas.microsoft.com/office/drawing/2014/main" id="{3DF0D7EF-B193-4A5F-BAC1-973FC63C9188}"/>
              </a:ext>
            </a:extLst>
          </p:cNvPr>
          <p:cNvSpPr txBox="1"/>
          <p:nvPr/>
        </p:nvSpPr>
        <p:spPr>
          <a:xfrm>
            <a:off x="6556290" y="2439577"/>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212" name="Picture 5">
            <a:extLst>
              <a:ext uri="{FF2B5EF4-FFF2-40B4-BE49-F238E27FC236}">
                <a16:creationId xmlns:a16="http://schemas.microsoft.com/office/drawing/2014/main" id="{473F2B42-7D6D-4C56-9414-5DBC1647DE32}"/>
              </a:ext>
            </a:extLst>
          </p:cNvPr>
          <p:cNvPicPr>
            <a:picLocks noChangeAspect="1"/>
          </p:cNvPicPr>
          <p:nvPr/>
        </p:nvPicPr>
        <p:blipFill>
          <a:blip r:embed="rId13"/>
          <a:stretch>
            <a:fillRect/>
          </a:stretch>
        </p:blipFill>
        <p:spPr>
          <a:xfrm>
            <a:off x="185567" y="6820688"/>
            <a:ext cx="10457033" cy="269448"/>
          </a:xfrm>
          <a:prstGeom prst="rect">
            <a:avLst/>
          </a:prstGeom>
        </p:spPr>
      </p:pic>
      <p:pic>
        <p:nvPicPr>
          <p:cNvPr id="213" name="Picture 47">
            <a:extLst>
              <a:ext uri="{FF2B5EF4-FFF2-40B4-BE49-F238E27FC236}">
                <a16:creationId xmlns:a16="http://schemas.microsoft.com/office/drawing/2014/main" id="{4448F870-59CF-4F1E-A8A1-BE6F81D55501}"/>
              </a:ext>
            </a:extLst>
          </p:cNvPr>
          <p:cNvPicPr>
            <a:picLocks noChangeAspect="1"/>
          </p:cNvPicPr>
          <p:nvPr/>
        </p:nvPicPr>
        <p:blipFill>
          <a:blip r:embed="rId14"/>
          <a:stretch>
            <a:fillRect/>
          </a:stretch>
        </p:blipFill>
        <p:spPr>
          <a:xfrm>
            <a:off x="10683419" y="3299239"/>
            <a:ext cx="1180952" cy="3114286"/>
          </a:xfrm>
          <a:prstGeom prst="rect">
            <a:avLst/>
          </a:prstGeom>
        </p:spPr>
      </p:pic>
      <p:sp>
        <p:nvSpPr>
          <p:cNvPr id="214" name="TextBox 193">
            <a:extLst>
              <a:ext uri="{FF2B5EF4-FFF2-40B4-BE49-F238E27FC236}">
                <a16:creationId xmlns:a16="http://schemas.microsoft.com/office/drawing/2014/main" id="{1F13F697-8F7B-4E09-BDC4-FEEC8ED87EDF}"/>
              </a:ext>
            </a:extLst>
          </p:cNvPr>
          <p:cNvSpPr txBox="1"/>
          <p:nvPr/>
        </p:nvSpPr>
        <p:spPr>
          <a:xfrm>
            <a:off x="10540753" y="2439578"/>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15" name="TextBox 202">
            <a:extLst>
              <a:ext uri="{FF2B5EF4-FFF2-40B4-BE49-F238E27FC236}">
                <a16:creationId xmlns:a16="http://schemas.microsoft.com/office/drawing/2014/main" id="{558359D9-2638-462B-9DB6-0A06C3E0F378}"/>
              </a:ext>
            </a:extLst>
          </p:cNvPr>
          <p:cNvSpPr txBox="1"/>
          <p:nvPr/>
        </p:nvSpPr>
        <p:spPr>
          <a:xfrm>
            <a:off x="10659645" y="6723549"/>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216" name="Picture 5">
            <a:extLst>
              <a:ext uri="{FF2B5EF4-FFF2-40B4-BE49-F238E27FC236}">
                <a16:creationId xmlns:a16="http://schemas.microsoft.com/office/drawing/2014/main" id="{38150A77-1808-47F0-AD0F-13061FB18D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73542" y="4033126"/>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73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277497"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586686"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198385"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8187776" y="3352140"/>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330784" y="3331494"/>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4" name="Groupe 3">
            <a:extLst>
              <a:ext uri="{FF2B5EF4-FFF2-40B4-BE49-F238E27FC236}">
                <a16:creationId xmlns:a16="http://schemas.microsoft.com/office/drawing/2014/main" id="{F20BC556-C9DE-490B-B89B-5BF5D3870BD6}"/>
              </a:ext>
            </a:extLst>
          </p:cNvPr>
          <p:cNvGrpSpPr/>
          <p:nvPr/>
        </p:nvGrpSpPr>
        <p:grpSpPr>
          <a:xfrm>
            <a:off x="10578841" y="3326233"/>
            <a:ext cx="784509" cy="784507"/>
            <a:chOff x="11214920" y="3402146"/>
            <a:chExt cx="784509" cy="784507"/>
          </a:xfrm>
        </p:grpSpPr>
        <p:sp>
          <p:nvSpPr>
            <p:cNvPr id="77" name="Oval 25">
              <a:extLst>
                <a:ext uri="{FF2B5EF4-FFF2-40B4-BE49-F238E27FC236}">
                  <a16:creationId xmlns:a16="http://schemas.microsoft.com/office/drawing/2014/main" id="{911EC49F-FC4B-4CAB-AABF-4602BF8350D1}"/>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97320" y="313158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8" name="Freeform: Shape 47">
            <a:extLst>
              <a:ext uri="{FF2B5EF4-FFF2-40B4-BE49-F238E27FC236}">
                <a16:creationId xmlns:a16="http://schemas.microsoft.com/office/drawing/2014/main" id="{E2E9AAC8-0264-426D-A4D8-4891ED0BD430}"/>
              </a:ext>
            </a:extLst>
          </p:cNvPr>
          <p:cNvSpPr/>
          <p:nvPr/>
        </p:nvSpPr>
        <p:spPr>
          <a:xfrm rot="16200000">
            <a:off x="1515612" y="315392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Freeform: Shape 47">
            <a:extLst>
              <a:ext uri="{FF2B5EF4-FFF2-40B4-BE49-F238E27FC236}">
                <a16:creationId xmlns:a16="http://schemas.microsoft.com/office/drawing/2014/main" id="{7C70378D-82C1-4415-BFBC-4943669B810B}"/>
              </a:ext>
            </a:extLst>
          </p:cNvPr>
          <p:cNvSpPr/>
          <p:nvPr/>
        </p:nvSpPr>
        <p:spPr>
          <a:xfrm rot="16200000">
            <a:off x="2812958" y="3167414"/>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Freeform: Shape 47">
            <a:extLst>
              <a:ext uri="{FF2B5EF4-FFF2-40B4-BE49-F238E27FC236}">
                <a16:creationId xmlns:a16="http://schemas.microsoft.com/office/drawing/2014/main" id="{9D1E170A-CDB1-466B-904D-DD3CB3DBF1CC}"/>
              </a:ext>
            </a:extLst>
          </p:cNvPr>
          <p:cNvSpPr/>
          <p:nvPr/>
        </p:nvSpPr>
        <p:spPr>
          <a:xfrm rot="16200000">
            <a:off x="4124420" y="314279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4" name="Connecteur droit avec flèche 83">
            <a:extLst>
              <a:ext uri="{FF2B5EF4-FFF2-40B4-BE49-F238E27FC236}">
                <a16:creationId xmlns:a16="http://schemas.microsoft.com/office/drawing/2014/main" id="{B1079E35-FAFC-485E-8014-1EBD9B5024CC}"/>
              </a:ext>
            </a:extLst>
          </p:cNvPr>
          <p:cNvCxnSpPr>
            <a:cxnSpLocks/>
          </p:cNvCxnSpPr>
          <p:nvPr/>
        </p:nvCxnSpPr>
        <p:spPr>
          <a:xfrm>
            <a:off x="10136155" y="3718487"/>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e 10">
            <a:extLst>
              <a:ext uri="{FF2B5EF4-FFF2-40B4-BE49-F238E27FC236}">
                <a16:creationId xmlns:a16="http://schemas.microsoft.com/office/drawing/2014/main" id="{C0B3AA87-F18A-465F-86B3-38104FE6E953}"/>
              </a:ext>
            </a:extLst>
          </p:cNvPr>
          <p:cNvGrpSpPr/>
          <p:nvPr/>
        </p:nvGrpSpPr>
        <p:grpSpPr>
          <a:xfrm>
            <a:off x="6678790" y="3224235"/>
            <a:ext cx="1303200" cy="1108800"/>
            <a:chOff x="4546638" y="550560"/>
            <a:chExt cx="1303200" cy="1108800"/>
          </a:xfrm>
        </p:grpSpPr>
        <p:sp>
          <p:nvSpPr>
            <p:cNvPr id="88" name="Oval 25">
              <a:extLst>
                <a:ext uri="{FF2B5EF4-FFF2-40B4-BE49-F238E27FC236}">
                  <a16:creationId xmlns:a16="http://schemas.microsoft.com/office/drawing/2014/main" id="{3E1379B9-8FDB-4F75-8F61-1B04FD171223}"/>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Freeform: Shape 47">
              <a:extLst>
                <a:ext uri="{FF2B5EF4-FFF2-40B4-BE49-F238E27FC236}">
                  <a16:creationId xmlns:a16="http://schemas.microsoft.com/office/drawing/2014/main" id="{13E6DF0F-DFB7-4BD0-8092-CB87CB06C614}"/>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e 9">
              <a:extLst>
                <a:ext uri="{FF2B5EF4-FFF2-40B4-BE49-F238E27FC236}">
                  <a16:creationId xmlns:a16="http://schemas.microsoft.com/office/drawing/2014/main" id="{39BCBDCA-6593-4724-8F4E-4FD4551E78C3}"/>
                </a:ext>
              </a:extLst>
            </p:cNvPr>
            <p:cNvGrpSpPr/>
            <p:nvPr/>
          </p:nvGrpSpPr>
          <p:grpSpPr>
            <a:xfrm>
              <a:off x="4833068" y="720328"/>
              <a:ext cx="547367" cy="645319"/>
              <a:chOff x="8209654" y="1018282"/>
              <a:chExt cx="1753124" cy="1762598"/>
            </a:xfrm>
          </p:grpSpPr>
          <p:sp>
            <p:nvSpPr>
              <p:cNvPr id="93" name="Freeform: Shape 26">
                <a:extLst>
                  <a:ext uri="{FF2B5EF4-FFF2-40B4-BE49-F238E27FC236}">
                    <a16:creationId xmlns:a16="http://schemas.microsoft.com/office/drawing/2014/main" id="{4D612D6B-05F5-4DD2-BEA7-F7C1F2D57F9C}"/>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102" name="Connecteur droit 101">
                <a:extLst>
                  <a:ext uri="{FF2B5EF4-FFF2-40B4-BE49-F238E27FC236}">
                    <a16:creationId xmlns:a16="http://schemas.microsoft.com/office/drawing/2014/main" id="{0C793A00-261C-4342-841B-6B6A709E6DBA}"/>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3" name="Connecteur droit 102">
                <a:extLst>
                  <a:ext uri="{FF2B5EF4-FFF2-40B4-BE49-F238E27FC236}">
                    <a16:creationId xmlns:a16="http://schemas.microsoft.com/office/drawing/2014/main" id="{ADD32931-77BA-4903-B03B-BD80C3210C88}"/>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4" name="Connecteur droit 103">
                <a:extLst>
                  <a:ext uri="{FF2B5EF4-FFF2-40B4-BE49-F238E27FC236}">
                    <a16:creationId xmlns:a16="http://schemas.microsoft.com/office/drawing/2014/main" id="{9869BEBE-DDF9-46F7-97FC-4AFAC38995A5}"/>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5" name="Connecteur droit 104">
                <a:extLst>
                  <a:ext uri="{FF2B5EF4-FFF2-40B4-BE49-F238E27FC236}">
                    <a16:creationId xmlns:a16="http://schemas.microsoft.com/office/drawing/2014/main" id="{B849C55D-D327-4732-8691-D713994ACCE7}"/>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6" name="Connecteur droit 105">
                <a:extLst>
                  <a:ext uri="{FF2B5EF4-FFF2-40B4-BE49-F238E27FC236}">
                    <a16:creationId xmlns:a16="http://schemas.microsoft.com/office/drawing/2014/main" id="{A5017F9C-7F29-4BEF-8100-C989CB90D33C}"/>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7" name="Connecteur droit 106">
                <a:extLst>
                  <a:ext uri="{FF2B5EF4-FFF2-40B4-BE49-F238E27FC236}">
                    <a16:creationId xmlns:a16="http://schemas.microsoft.com/office/drawing/2014/main" id="{DE24D475-755B-47C4-81EC-9FCDDE2DB990}"/>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8" name="Connecteur droit 107">
                <a:extLst>
                  <a:ext uri="{FF2B5EF4-FFF2-40B4-BE49-F238E27FC236}">
                    <a16:creationId xmlns:a16="http://schemas.microsoft.com/office/drawing/2014/main" id="{072CBE86-5AB0-4916-BCA6-0AE1E4CE477C}"/>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111" name="Freeform: Shape 34">
                <a:extLst>
                  <a:ext uri="{FF2B5EF4-FFF2-40B4-BE49-F238E27FC236}">
                    <a16:creationId xmlns:a16="http://schemas.microsoft.com/office/drawing/2014/main" id="{69C69E5E-DFA9-4DD7-89B3-FF5F8AD34FAD}"/>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6" name="Freeform: Shape 34">
                <a:extLst>
                  <a:ext uri="{FF2B5EF4-FFF2-40B4-BE49-F238E27FC236}">
                    <a16:creationId xmlns:a16="http://schemas.microsoft.com/office/drawing/2014/main" id="{F6879EC3-9CAE-46EB-A4BB-3D1EBCB93078}"/>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7" name="Freeform: Shape 34">
                <a:extLst>
                  <a:ext uri="{FF2B5EF4-FFF2-40B4-BE49-F238E27FC236}">
                    <a16:creationId xmlns:a16="http://schemas.microsoft.com/office/drawing/2014/main" id="{EE1FFD18-F682-413B-8DE3-0C2233A9111D}"/>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9" name="Freeform: Shape 34">
                <a:extLst>
                  <a:ext uri="{FF2B5EF4-FFF2-40B4-BE49-F238E27FC236}">
                    <a16:creationId xmlns:a16="http://schemas.microsoft.com/office/drawing/2014/main" id="{DB7582AC-B0D4-47CC-AF46-D2E4A8A5157F}"/>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23" name="Freeform: Shape 34">
                <a:extLst>
                  <a:ext uri="{FF2B5EF4-FFF2-40B4-BE49-F238E27FC236}">
                    <a16:creationId xmlns:a16="http://schemas.microsoft.com/office/drawing/2014/main" id="{FC0505C2-9760-4D81-8CD0-99BEA29CD47E}"/>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12" name="Groupe 11">
            <a:extLst>
              <a:ext uri="{FF2B5EF4-FFF2-40B4-BE49-F238E27FC236}">
                <a16:creationId xmlns:a16="http://schemas.microsoft.com/office/drawing/2014/main" id="{0C5FAF1E-10C4-4813-84DF-82F415779E20}"/>
              </a:ext>
            </a:extLst>
          </p:cNvPr>
          <p:cNvGrpSpPr/>
          <p:nvPr/>
        </p:nvGrpSpPr>
        <p:grpSpPr>
          <a:xfrm>
            <a:off x="5360497" y="3225212"/>
            <a:ext cx="1303200" cy="1108800"/>
            <a:chOff x="6636856" y="3225212"/>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137" name="Freeform: Shape 47">
              <a:extLst>
                <a:ext uri="{FF2B5EF4-FFF2-40B4-BE49-F238E27FC236}">
                  <a16:creationId xmlns:a16="http://schemas.microsoft.com/office/drawing/2014/main" id="{771CBCAD-2097-4C24-B943-5012AA94C724}"/>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38" name="Group 194">
            <a:extLst>
              <a:ext uri="{FF2B5EF4-FFF2-40B4-BE49-F238E27FC236}">
                <a16:creationId xmlns:a16="http://schemas.microsoft.com/office/drawing/2014/main" id="{E43A17E2-C2A8-425B-9EC0-B0F4B5255317}"/>
              </a:ext>
            </a:extLst>
          </p:cNvPr>
          <p:cNvGrpSpPr/>
          <p:nvPr/>
        </p:nvGrpSpPr>
        <p:grpSpPr>
          <a:xfrm>
            <a:off x="28698" y="2372142"/>
            <a:ext cx="12163302" cy="633048"/>
            <a:chOff x="803785" y="1165892"/>
            <a:chExt cx="12163302" cy="633048"/>
          </a:xfrm>
        </p:grpSpPr>
        <p:sp>
          <p:nvSpPr>
            <p:cNvPr id="139" name="Arrow: Right 195">
              <a:extLst>
                <a:ext uri="{FF2B5EF4-FFF2-40B4-BE49-F238E27FC236}">
                  <a16:creationId xmlns:a16="http://schemas.microsoft.com/office/drawing/2014/main" id="{76040BC3-4137-4F7B-B396-99FE7F29520C}"/>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0" name="Group 196">
              <a:extLst>
                <a:ext uri="{FF2B5EF4-FFF2-40B4-BE49-F238E27FC236}">
                  <a16:creationId xmlns:a16="http://schemas.microsoft.com/office/drawing/2014/main" id="{15A4FCB5-2D0B-40AA-A84F-2C42F239F033}"/>
                </a:ext>
              </a:extLst>
            </p:cNvPr>
            <p:cNvGrpSpPr/>
            <p:nvPr/>
          </p:nvGrpSpPr>
          <p:grpSpPr>
            <a:xfrm>
              <a:off x="957068" y="1251583"/>
              <a:ext cx="8791221" cy="485911"/>
              <a:chOff x="957068" y="1251583"/>
              <a:chExt cx="8791221" cy="485911"/>
            </a:xfrm>
          </p:grpSpPr>
          <p:sp>
            <p:nvSpPr>
              <p:cNvPr id="141" name="TextBox 197">
                <a:extLst>
                  <a:ext uri="{FF2B5EF4-FFF2-40B4-BE49-F238E27FC236}">
                    <a16:creationId xmlns:a16="http://schemas.microsoft.com/office/drawing/2014/main" id="{C95F0C1B-EF3F-4CA2-B1F2-72238046B881}"/>
                  </a:ext>
                </a:extLst>
              </p:cNvPr>
              <p:cNvSpPr txBox="1"/>
              <p:nvPr/>
            </p:nvSpPr>
            <p:spPr>
              <a:xfrm>
                <a:off x="957068" y="1253319"/>
                <a:ext cx="1056270"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Data Sources (</a:t>
                </a:r>
                <a:r>
                  <a:rPr lang="en-IN" sz="1200" b="1" i="1" dirty="0" err="1">
                    <a:latin typeface="Corbel" panose="020B0503020204020204" pitchFamily="34" charset="0"/>
                  </a:rPr>
                  <a:t>Normalisés</a:t>
                </a:r>
                <a:r>
                  <a:rPr lang="en-IN" sz="1200" b="1" i="1" dirty="0">
                    <a:latin typeface="Corbel" panose="020B0503020204020204" pitchFamily="34" charset="0"/>
                  </a:rPr>
                  <a:t>)</a:t>
                </a:r>
              </a:p>
            </p:txBody>
          </p:sp>
          <p:sp>
            <p:nvSpPr>
              <p:cNvPr id="142" name="TextBox 198">
                <a:extLst>
                  <a:ext uri="{FF2B5EF4-FFF2-40B4-BE49-F238E27FC236}">
                    <a16:creationId xmlns:a16="http://schemas.microsoft.com/office/drawing/2014/main" id="{D2B91909-3C83-455D-A092-9DE4E300F3E0}"/>
                  </a:ext>
                </a:extLst>
              </p:cNvPr>
              <p:cNvSpPr txBox="1"/>
              <p:nvPr/>
            </p:nvSpPr>
            <p:spPr>
              <a:xfrm>
                <a:off x="3556553" y="1251583"/>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STG</a:t>
                </a:r>
              </a:p>
              <a:p>
                <a:pPr algn="ctr"/>
                <a:r>
                  <a:rPr lang="en-IN" sz="1200" b="1" i="1" dirty="0">
                    <a:latin typeface="Corbel" panose="020B0503020204020204" pitchFamily="34" charset="0"/>
                  </a:rPr>
                  <a:t>(</a:t>
                </a:r>
                <a:r>
                  <a:rPr lang="en-IN" sz="1200" b="1" i="1" dirty="0" err="1">
                    <a:latin typeface="Corbel" panose="020B0503020204020204" pitchFamily="34" charset="0"/>
                  </a:rPr>
                  <a:t>Replique</a:t>
                </a:r>
                <a:r>
                  <a:rPr lang="en-IN" sz="1200" b="1" i="1" dirty="0">
                    <a:latin typeface="Corbel" panose="020B0503020204020204" pitchFamily="34" charset="0"/>
                  </a:rPr>
                  <a:t>)</a:t>
                </a:r>
              </a:p>
            </p:txBody>
          </p:sp>
          <p:sp>
            <p:nvSpPr>
              <p:cNvPr id="143" name="TextBox 200">
                <a:extLst>
                  <a:ext uri="{FF2B5EF4-FFF2-40B4-BE49-F238E27FC236}">
                    <a16:creationId xmlns:a16="http://schemas.microsoft.com/office/drawing/2014/main" id="{17ECD5CE-BFE3-46A3-B168-D21100A792C5}"/>
                  </a:ext>
                </a:extLst>
              </p:cNvPr>
              <p:cNvSpPr txBox="1"/>
              <p:nvPr/>
            </p:nvSpPr>
            <p:spPr>
              <a:xfrm>
                <a:off x="6114602" y="1251583"/>
                <a:ext cx="1238292"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ODS</a:t>
                </a:r>
              </a:p>
              <a:p>
                <a:pPr algn="ctr"/>
                <a:r>
                  <a:rPr lang="en-IN" sz="1200" b="1" i="1" dirty="0">
                    <a:latin typeface="Corbel" panose="020B0503020204020204" pitchFamily="34" charset="0"/>
                  </a:rPr>
                  <a:t>(</a:t>
                </a:r>
                <a:r>
                  <a:rPr lang="en-IN" sz="1200" b="1" i="1" dirty="0" err="1">
                    <a:latin typeface="Corbel" panose="020B0503020204020204" pitchFamily="34" charset="0"/>
                  </a:rPr>
                  <a:t>Denormalisées</a:t>
                </a:r>
                <a:r>
                  <a:rPr lang="en-IN" sz="1200" b="1" i="1" dirty="0">
                    <a:latin typeface="Corbel" panose="020B0503020204020204" pitchFamily="34" charset="0"/>
                  </a:rPr>
                  <a:t>)</a:t>
                </a:r>
              </a:p>
            </p:txBody>
          </p:sp>
          <p:sp>
            <p:nvSpPr>
              <p:cNvPr id="144" name="TextBox 201">
                <a:extLst>
                  <a:ext uri="{FF2B5EF4-FFF2-40B4-BE49-F238E27FC236}">
                    <a16:creationId xmlns:a16="http://schemas.microsoft.com/office/drawing/2014/main" id="{43949655-82C7-4BB2-928E-29B72C3EC31F}"/>
                  </a:ext>
                </a:extLst>
              </p:cNvPr>
              <p:cNvSpPr txBox="1"/>
              <p:nvPr/>
            </p:nvSpPr>
            <p:spPr>
              <a:xfrm>
                <a:off x="8706757" y="1275829"/>
                <a:ext cx="1041532"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SSAS OLAP/</a:t>
                </a:r>
              </a:p>
              <a:p>
                <a:pPr algn="ctr"/>
                <a:r>
                  <a:rPr lang="en-IN" sz="1200" b="1" i="1" dirty="0">
                    <a:latin typeface="Corbel" panose="020B0503020204020204" pitchFamily="34" charset="0"/>
                  </a:rPr>
                  <a:t>TABULAR</a:t>
                </a:r>
              </a:p>
            </p:txBody>
          </p:sp>
        </p:grpSp>
      </p:grpSp>
      <p:sp>
        <p:nvSpPr>
          <p:cNvPr id="145" name="TextBox 198">
            <a:extLst>
              <a:ext uri="{FF2B5EF4-FFF2-40B4-BE49-F238E27FC236}">
                <a16:creationId xmlns:a16="http://schemas.microsoft.com/office/drawing/2014/main" id="{CFA03BFF-3D73-4096-B7F7-4E5028F98EF4}"/>
              </a:ext>
            </a:extLst>
          </p:cNvPr>
          <p:cNvSpPr txBox="1"/>
          <p:nvPr/>
        </p:nvSpPr>
        <p:spPr>
          <a:xfrm>
            <a:off x="1435195" y="2463784"/>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Extractions</a:t>
            </a:r>
          </a:p>
          <a:p>
            <a:pPr algn="ctr"/>
            <a:r>
              <a:rPr lang="en-IN" sz="1200" b="1" i="1" dirty="0">
                <a:latin typeface="Corbel" panose="020B0503020204020204" pitchFamily="34" charset="0"/>
              </a:rPr>
              <a:t>(</a:t>
            </a:r>
            <a:r>
              <a:rPr lang="fr-FR" sz="1200" b="1" i="1" dirty="0">
                <a:latin typeface="Corbel" panose="020B0503020204020204" pitchFamily="34" charset="0"/>
              </a:rPr>
              <a:t>Contrôles</a:t>
            </a:r>
            <a:r>
              <a:rPr lang="en-IN" sz="1200" b="1" i="1" dirty="0">
                <a:latin typeface="Corbel" panose="020B0503020204020204" pitchFamily="34" charset="0"/>
              </a:rPr>
              <a:t>)</a:t>
            </a:r>
          </a:p>
        </p:txBody>
      </p:sp>
      <p:sp>
        <p:nvSpPr>
          <p:cNvPr id="146" name="TextBox 200">
            <a:extLst>
              <a:ext uri="{FF2B5EF4-FFF2-40B4-BE49-F238E27FC236}">
                <a16:creationId xmlns:a16="http://schemas.microsoft.com/office/drawing/2014/main" id="{37EEC3E4-A06C-4F54-95CA-F8B8C0E61FFC}"/>
              </a:ext>
            </a:extLst>
          </p:cNvPr>
          <p:cNvSpPr txBox="1"/>
          <p:nvPr/>
        </p:nvSpPr>
        <p:spPr>
          <a:xfrm>
            <a:off x="3913193" y="2482079"/>
            <a:ext cx="129063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Transformations</a:t>
            </a:r>
          </a:p>
          <a:p>
            <a:pPr algn="ctr"/>
            <a:r>
              <a:rPr lang="en-IN" sz="1200" b="1" i="1" dirty="0">
                <a:latin typeface="Corbel" panose="020B0503020204020204" pitchFamily="34" charset="0"/>
              </a:rPr>
              <a:t>(RG)</a:t>
            </a:r>
          </a:p>
        </p:txBody>
      </p:sp>
      <p:sp>
        <p:nvSpPr>
          <p:cNvPr id="148" name="TextBox 200">
            <a:extLst>
              <a:ext uri="{FF2B5EF4-FFF2-40B4-BE49-F238E27FC236}">
                <a16:creationId xmlns:a16="http://schemas.microsoft.com/office/drawing/2014/main" id="{C7A76598-BA72-4B33-A03D-6F6F7DB2ABB1}"/>
              </a:ext>
            </a:extLst>
          </p:cNvPr>
          <p:cNvSpPr txBox="1"/>
          <p:nvPr/>
        </p:nvSpPr>
        <p:spPr>
          <a:xfrm>
            <a:off x="6631921" y="2379967"/>
            <a:ext cx="1238292" cy="646331"/>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Vue </a:t>
            </a:r>
            <a:r>
              <a:rPr lang="en-IN" sz="1200" b="1" i="1" dirty="0" err="1">
                <a:latin typeface="Corbel" panose="020B0503020204020204" pitchFamily="34" charset="0"/>
              </a:rPr>
              <a:t>indxée</a:t>
            </a:r>
            <a:r>
              <a:rPr lang="en-IN" sz="1200" b="1" i="1" dirty="0">
                <a:latin typeface="Corbel" panose="020B0503020204020204" pitchFamily="34" charset="0"/>
              </a:rPr>
              <a:t>, tables dim, fact</a:t>
            </a:r>
          </a:p>
          <a:p>
            <a:pPr algn="ctr"/>
            <a:r>
              <a:rPr lang="en-IN" sz="1200" b="1" i="1" dirty="0">
                <a:latin typeface="Corbel" panose="020B0503020204020204" pitchFamily="34" charset="0"/>
              </a:rPr>
              <a:t>(</a:t>
            </a:r>
            <a:r>
              <a:rPr lang="en-IN" sz="1200" b="1" i="1" dirty="0" err="1">
                <a:latin typeface="Corbel" panose="020B0503020204020204" pitchFamily="34" charset="0"/>
              </a:rPr>
              <a:t>Historisées</a:t>
            </a:r>
            <a:r>
              <a:rPr lang="en-IN" sz="1200" b="1" i="1" dirty="0">
                <a:latin typeface="Corbel" panose="020B0503020204020204" pitchFamily="34" charset="0"/>
              </a:rPr>
              <a:t>)</a:t>
            </a:r>
          </a:p>
        </p:txBody>
      </p:sp>
      <p:grpSp>
        <p:nvGrpSpPr>
          <p:cNvPr id="149" name="Group 194">
            <a:extLst>
              <a:ext uri="{FF2B5EF4-FFF2-40B4-BE49-F238E27FC236}">
                <a16:creationId xmlns:a16="http://schemas.microsoft.com/office/drawing/2014/main" id="{2DBFBEAD-3338-46C6-A1F7-901D1BB1433E}"/>
              </a:ext>
            </a:extLst>
          </p:cNvPr>
          <p:cNvGrpSpPr/>
          <p:nvPr/>
        </p:nvGrpSpPr>
        <p:grpSpPr>
          <a:xfrm>
            <a:off x="181098" y="781459"/>
            <a:ext cx="12163302" cy="633048"/>
            <a:chOff x="803785" y="1165892"/>
            <a:chExt cx="12163302" cy="633048"/>
          </a:xfrm>
        </p:grpSpPr>
        <p:sp>
          <p:nvSpPr>
            <p:cNvPr id="150" name="Arrow: Right 195">
              <a:extLst>
                <a:ext uri="{FF2B5EF4-FFF2-40B4-BE49-F238E27FC236}">
                  <a16:creationId xmlns:a16="http://schemas.microsoft.com/office/drawing/2014/main" id="{4B0E7066-51EB-49F0-B9C8-044F6BBAAD9C}"/>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1" name="Group 196">
              <a:extLst>
                <a:ext uri="{FF2B5EF4-FFF2-40B4-BE49-F238E27FC236}">
                  <a16:creationId xmlns:a16="http://schemas.microsoft.com/office/drawing/2014/main" id="{DFACA660-BFAF-4B3E-B1AC-5ED52A6A9B27}"/>
                </a:ext>
              </a:extLst>
            </p:cNvPr>
            <p:cNvGrpSpPr/>
            <p:nvPr/>
          </p:nvGrpSpPr>
          <p:grpSpPr>
            <a:xfrm>
              <a:off x="957068" y="1251583"/>
              <a:ext cx="8906341" cy="485911"/>
              <a:chOff x="957068" y="1251583"/>
              <a:chExt cx="8906341" cy="485911"/>
            </a:xfrm>
          </p:grpSpPr>
          <p:sp>
            <p:nvSpPr>
              <p:cNvPr id="152" name="TextBox 197">
                <a:extLst>
                  <a:ext uri="{FF2B5EF4-FFF2-40B4-BE49-F238E27FC236}">
                    <a16:creationId xmlns:a16="http://schemas.microsoft.com/office/drawing/2014/main" id="{2C9C4C46-F920-4F58-9320-E3E8C4DF8DEB}"/>
                  </a:ext>
                </a:extLst>
              </p:cNvPr>
              <p:cNvSpPr txBox="1"/>
              <p:nvPr/>
            </p:nvSpPr>
            <p:spPr>
              <a:xfrm>
                <a:off x="957068" y="1308735"/>
                <a:ext cx="1056270" cy="338554"/>
              </a:xfrm>
              <a:prstGeom prst="rect">
                <a:avLst/>
              </a:prstGeom>
              <a:solidFill>
                <a:schemeClr val="bg1"/>
              </a:solidFill>
            </p:spPr>
            <p:txBody>
              <a:bodyPr wrap="square" rtlCol="0">
                <a:spAutoFit/>
              </a:bodyPr>
              <a:lstStyle/>
              <a:p>
                <a:pPr algn="ctr"/>
                <a:r>
                  <a:rPr lang="en-IN" sz="800" b="1" i="1" dirty="0">
                    <a:latin typeface="Corbel" panose="020B0503020204020204" pitchFamily="34" charset="0"/>
                  </a:rPr>
                  <a:t>Data Sources (</a:t>
                </a:r>
                <a:r>
                  <a:rPr lang="en-IN" sz="800" b="1" i="1" dirty="0" err="1">
                    <a:latin typeface="Corbel" panose="020B0503020204020204" pitchFamily="34" charset="0"/>
                  </a:rPr>
                  <a:t>Normalisés</a:t>
                </a:r>
                <a:r>
                  <a:rPr lang="en-IN" sz="800" b="1" i="1" dirty="0">
                    <a:latin typeface="Corbel" panose="020B0503020204020204" pitchFamily="34" charset="0"/>
                  </a:rPr>
                  <a:t>)</a:t>
                </a:r>
              </a:p>
            </p:txBody>
          </p:sp>
          <p:sp>
            <p:nvSpPr>
              <p:cNvPr id="153" name="TextBox 198">
                <a:extLst>
                  <a:ext uri="{FF2B5EF4-FFF2-40B4-BE49-F238E27FC236}">
                    <a16:creationId xmlns:a16="http://schemas.microsoft.com/office/drawing/2014/main" id="{17C5FC5D-48FA-4240-ACA9-C017316C24A9}"/>
                  </a:ext>
                </a:extLst>
              </p:cNvPr>
              <p:cNvSpPr txBox="1"/>
              <p:nvPr/>
            </p:nvSpPr>
            <p:spPr>
              <a:xfrm>
                <a:off x="3556553" y="1251583"/>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STG</a:t>
                </a:r>
              </a:p>
              <a:p>
                <a:pPr algn="ctr"/>
                <a:r>
                  <a:rPr lang="en-IN" sz="1200" b="1" i="1" dirty="0">
                    <a:latin typeface="Corbel" panose="020B0503020204020204" pitchFamily="34" charset="0"/>
                  </a:rPr>
                  <a:t>(</a:t>
                </a:r>
                <a:r>
                  <a:rPr lang="en-IN" sz="1200" b="1" i="1" dirty="0" err="1">
                    <a:latin typeface="Corbel" panose="020B0503020204020204" pitchFamily="34" charset="0"/>
                  </a:rPr>
                  <a:t>Replique</a:t>
                </a:r>
                <a:r>
                  <a:rPr lang="en-IN" sz="1200" b="1" i="1" dirty="0">
                    <a:latin typeface="Corbel" panose="020B0503020204020204" pitchFamily="34" charset="0"/>
                  </a:rPr>
                  <a:t>)</a:t>
                </a:r>
              </a:p>
            </p:txBody>
          </p:sp>
          <p:sp>
            <p:nvSpPr>
              <p:cNvPr id="154" name="TextBox 200">
                <a:extLst>
                  <a:ext uri="{FF2B5EF4-FFF2-40B4-BE49-F238E27FC236}">
                    <a16:creationId xmlns:a16="http://schemas.microsoft.com/office/drawing/2014/main" id="{AB2E2039-1B45-442D-8C47-046A970152A1}"/>
                  </a:ext>
                </a:extLst>
              </p:cNvPr>
              <p:cNvSpPr txBox="1"/>
              <p:nvPr/>
            </p:nvSpPr>
            <p:spPr>
              <a:xfrm>
                <a:off x="6086894" y="1251583"/>
                <a:ext cx="1238292"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ODS</a:t>
                </a:r>
              </a:p>
              <a:p>
                <a:pPr algn="ctr"/>
                <a:r>
                  <a:rPr lang="en-IN" sz="1200" b="1" i="1" dirty="0">
                    <a:latin typeface="Corbel" panose="020B0503020204020204" pitchFamily="34" charset="0"/>
                  </a:rPr>
                  <a:t>(</a:t>
                </a:r>
                <a:r>
                  <a:rPr lang="en-IN" sz="1200" b="1" i="1" dirty="0" err="1">
                    <a:latin typeface="Corbel" panose="020B0503020204020204" pitchFamily="34" charset="0"/>
                  </a:rPr>
                  <a:t>Denormalisées</a:t>
                </a:r>
                <a:r>
                  <a:rPr lang="en-IN" sz="1200" b="1" i="1" dirty="0">
                    <a:latin typeface="Corbel" panose="020B0503020204020204" pitchFamily="34" charset="0"/>
                  </a:rPr>
                  <a:t>)</a:t>
                </a:r>
              </a:p>
            </p:txBody>
          </p:sp>
          <p:sp>
            <p:nvSpPr>
              <p:cNvPr id="155" name="TextBox 201">
                <a:extLst>
                  <a:ext uri="{FF2B5EF4-FFF2-40B4-BE49-F238E27FC236}">
                    <a16:creationId xmlns:a16="http://schemas.microsoft.com/office/drawing/2014/main" id="{51376760-3D07-48A1-8487-81A6E4660E4D}"/>
                  </a:ext>
                </a:extLst>
              </p:cNvPr>
              <p:cNvSpPr txBox="1"/>
              <p:nvPr/>
            </p:nvSpPr>
            <p:spPr>
              <a:xfrm>
                <a:off x="8706757" y="1275829"/>
                <a:ext cx="1156652"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SSAS OLAP/</a:t>
                </a:r>
              </a:p>
              <a:p>
                <a:pPr algn="ctr"/>
                <a:r>
                  <a:rPr lang="en-IN" sz="1200" b="1" i="1" dirty="0">
                    <a:latin typeface="Corbel" panose="020B0503020204020204" pitchFamily="34" charset="0"/>
                  </a:rPr>
                  <a:t>TABULAR</a:t>
                </a:r>
              </a:p>
            </p:txBody>
          </p:sp>
        </p:grpSp>
      </p:grpSp>
      <p:sp>
        <p:nvSpPr>
          <p:cNvPr id="156" name="TextBox 201">
            <a:extLst>
              <a:ext uri="{FF2B5EF4-FFF2-40B4-BE49-F238E27FC236}">
                <a16:creationId xmlns:a16="http://schemas.microsoft.com/office/drawing/2014/main" id="{55CE0331-3BAA-416A-94B4-A0710D32C116}"/>
              </a:ext>
            </a:extLst>
          </p:cNvPr>
          <p:cNvSpPr txBox="1"/>
          <p:nvPr/>
        </p:nvSpPr>
        <p:spPr>
          <a:xfrm>
            <a:off x="9133149" y="2448326"/>
            <a:ext cx="1041532" cy="276999"/>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Présentation</a:t>
            </a:r>
            <a:endParaRPr lang="en-IN" sz="1200" b="1" i="1" dirty="0">
              <a:latin typeface="Corbel" panose="020B0503020204020204" pitchFamily="34" charset="0"/>
            </a:endParaRPr>
          </a:p>
        </p:txBody>
      </p:sp>
      <p:sp>
        <p:nvSpPr>
          <p:cNvPr id="157" name="TextBox 201">
            <a:extLst>
              <a:ext uri="{FF2B5EF4-FFF2-40B4-BE49-F238E27FC236}">
                <a16:creationId xmlns:a16="http://schemas.microsoft.com/office/drawing/2014/main" id="{D38843ED-CE4F-4D93-900B-88CB92C23918}"/>
              </a:ext>
            </a:extLst>
          </p:cNvPr>
          <p:cNvSpPr txBox="1"/>
          <p:nvPr/>
        </p:nvSpPr>
        <p:spPr>
          <a:xfrm>
            <a:off x="10319473" y="2457833"/>
            <a:ext cx="1118144" cy="461665"/>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Déploiment</a:t>
            </a:r>
            <a:r>
              <a:rPr lang="en-IN" sz="1200" b="1" i="1" dirty="0">
                <a:latin typeface="Corbel" panose="020B0503020204020204" pitchFamily="34" charset="0"/>
              </a:rPr>
              <a:t> (Maintenance)</a:t>
            </a:r>
          </a:p>
        </p:txBody>
      </p:sp>
      <p:sp>
        <p:nvSpPr>
          <p:cNvPr id="158" name="Freeform: Shape 47">
            <a:extLst>
              <a:ext uri="{FF2B5EF4-FFF2-40B4-BE49-F238E27FC236}">
                <a16:creationId xmlns:a16="http://schemas.microsoft.com/office/drawing/2014/main" id="{EBD53CF6-2065-4731-85F5-1ED99580D530}"/>
              </a:ext>
            </a:extLst>
          </p:cNvPr>
          <p:cNvSpPr/>
          <p:nvPr/>
        </p:nvSpPr>
        <p:spPr>
          <a:xfrm rot="16200000">
            <a:off x="8102393" y="308901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02077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277497"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586686"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5504922" y="341892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198385"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7963217" y="3352140"/>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816225" y="3387359"/>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229110" y="3331494"/>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4" name="Groupe 3">
            <a:extLst>
              <a:ext uri="{FF2B5EF4-FFF2-40B4-BE49-F238E27FC236}">
                <a16:creationId xmlns:a16="http://schemas.microsoft.com/office/drawing/2014/main" id="{F20BC556-C9DE-490B-B89B-5BF5D3870BD6}"/>
              </a:ext>
            </a:extLst>
          </p:cNvPr>
          <p:cNvGrpSpPr/>
          <p:nvPr/>
        </p:nvGrpSpPr>
        <p:grpSpPr>
          <a:xfrm>
            <a:off x="10485479" y="3326233"/>
            <a:ext cx="784509" cy="784507"/>
            <a:chOff x="11214920" y="3402146"/>
            <a:chExt cx="784509" cy="784507"/>
          </a:xfrm>
        </p:grpSpPr>
        <p:sp>
          <p:nvSpPr>
            <p:cNvPr id="77" name="Oval 25">
              <a:extLst>
                <a:ext uri="{FF2B5EF4-FFF2-40B4-BE49-F238E27FC236}">
                  <a16:creationId xmlns:a16="http://schemas.microsoft.com/office/drawing/2014/main" id="{911EC49F-FC4B-4CAB-AABF-4602BF8350D1}"/>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97320" y="313158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8772418" y="3730921"/>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e 6">
            <a:extLst>
              <a:ext uri="{FF2B5EF4-FFF2-40B4-BE49-F238E27FC236}">
                <a16:creationId xmlns:a16="http://schemas.microsoft.com/office/drawing/2014/main" id="{AC70587D-E262-4FAA-9DAF-F87A74CF7DD5}"/>
              </a:ext>
            </a:extLst>
          </p:cNvPr>
          <p:cNvGrpSpPr/>
          <p:nvPr/>
        </p:nvGrpSpPr>
        <p:grpSpPr>
          <a:xfrm>
            <a:off x="4720413" y="712706"/>
            <a:ext cx="784509" cy="784507"/>
            <a:chOff x="5457583" y="2074790"/>
            <a:chExt cx="784509" cy="784507"/>
          </a:xfrm>
        </p:grpSpPr>
        <p:sp>
          <p:nvSpPr>
            <p:cNvPr id="88" name="Oval 25">
              <a:extLst>
                <a:ext uri="{FF2B5EF4-FFF2-40B4-BE49-F238E27FC236}">
                  <a16:creationId xmlns:a16="http://schemas.microsoft.com/office/drawing/2014/main" id="{3E1379B9-8FDB-4F75-8F61-1B04FD171223}"/>
                </a:ext>
              </a:extLst>
            </p:cNvPr>
            <p:cNvSpPr/>
            <p:nvPr/>
          </p:nvSpPr>
          <p:spPr>
            <a:xfrm rot="5400000">
              <a:off x="5457584" y="207478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9" name="Groupe 108">
              <a:extLst>
                <a:ext uri="{FF2B5EF4-FFF2-40B4-BE49-F238E27FC236}">
                  <a16:creationId xmlns:a16="http://schemas.microsoft.com/office/drawing/2014/main" id="{17A23E10-01FC-4A93-9DC2-3F91903768DE}"/>
                </a:ext>
              </a:extLst>
            </p:cNvPr>
            <p:cNvGrpSpPr/>
            <p:nvPr/>
          </p:nvGrpSpPr>
          <p:grpSpPr>
            <a:xfrm>
              <a:off x="5597025" y="2153648"/>
              <a:ext cx="507146" cy="592062"/>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grpSp>
      <p:sp>
        <p:nvSpPr>
          <p:cNvPr id="78" name="Freeform: Shape 47">
            <a:extLst>
              <a:ext uri="{FF2B5EF4-FFF2-40B4-BE49-F238E27FC236}">
                <a16:creationId xmlns:a16="http://schemas.microsoft.com/office/drawing/2014/main" id="{E2E9AAC8-0264-426D-A4D8-4891ED0BD430}"/>
              </a:ext>
            </a:extLst>
          </p:cNvPr>
          <p:cNvSpPr/>
          <p:nvPr/>
        </p:nvSpPr>
        <p:spPr>
          <a:xfrm rot="16200000">
            <a:off x="1515612" y="315392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Freeform: Shape 47">
            <a:extLst>
              <a:ext uri="{FF2B5EF4-FFF2-40B4-BE49-F238E27FC236}">
                <a16:creationId xmlns:a16="http://schemas.microsoft.com/office/drawing/2014/main" id="{7C70378D-82C1-4415-BFBC-4943669B810B}"/>
              </a:ext>
            </a:extLst>
          </p:cNvPr>
          <p:cNvSpPr/>
          <p:nvPr/>
        </p:nvSpPr>
        <p:spPr>
          <a:xfrm rot="16200000">
            <a:off x="2812958" y="3167414"/>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Freeform: Shape 47">
            <a:extLst>
              <a:ext uri="{FF2B5EF4-FFF2-40B4-BE49-F238E27FC236}">
                <a16:creationId xmlns:a16="http://schemas.microsoft.com/office/drawing/2014/main" id="{9D1E170A-CDB1-466B-904D-DD3CB3DBF1CC}"/>
              </a:ext>
            </a:extLst>
          </p:cNvPr>
          <p:cNvSpPr/>
          <p:nvPr/>
        </p:nvSpPr>
        <p:spPr>
          <a:xfrm rot="16200000">
            <a:off x="4124420" y="314279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1" name="Freeform: Shape 47">
            <a:extLst>
              <a:ext uri="{FF2B5EF4-FFF2-40B4-BE49-F238E27FC236}">
                <a16:creationId xmlns:a16="http://schemas.microsoft.com/office/drawing/2014/main" id="{743DFC7A-4FCF-43A0-BEAC-867562E61396}"/>
              </a:ext>
            </a:extLst>
          </p:cNvPr>
          <p:cNvSpPr/>
          <p:nvPr/>
        </p:nvSpPr>
        <p:spPr>
          <a:xfrm rot="16200000">
            <a:off x="5430834" y="315392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Freeform: Shape 47">
            <a:extLst>
              <a:ext uri="{FF2B5EF4-FFF2-40B4-BE49-F238E27FC236}">
                <a16:creationId xmlns:a16="http://schemas.microsoft.com/office/drawing/2014/main" id="{866C1150-06CD-48A9-921E-622C10DDD63F}"/>
              </a:ext>
            </a:extLst>
          </p:cNvPr>
          <p:cNvSpPr/>
          <p:nvPr/>
        </p:nvSpPr>
        <p:spPr>
          <a:xfrm rot="16200000">
            <a:off x="6745510" y="312004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4" name="Connecteur droit avec flèche 83">
            <a:extLst>
              <a:ext uri="{FF2B5EF4-FFF2-40B4-BE49-F238E27FC236}">
                <a16:creationId xmlns:a16="http://schemas.microsoft.com/office/drawing/2014/main" id="{B1079E35-FAFC-485E-8014-1EBD9B5024CC}"/>
              </a:ext>
            </a:extLst>
          </p:cNvPr>
          <p:cNvCxnSpPr>
            <a:cxnSpLocks/>
          </p:cNvCxnSpPr>
          <p:nvPr/>
        </p:nvCxnSpPr>
        <p:spPr>
          <a:xfrm>
            <a:off x="10034481" y="3718487"/>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6" name="Freeform: Shape 47">
            <a:extLst>
              <a:ext uri="{FF2B5EF4-FFF2-40B4-BE49-F238E27FC236}">
                <a16:creationId xmlns:a16="http://schemas.microsoft.com/office/drawing/2014/main" id="{13E6DF0F-DFB7-4BD0-8092-CB87CB06C614}"/>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e 91">
            <a:extLst>
              <a:ext uri="{FF2B5EF4-FFF2-40B4-BE49-F238E27FC236}">
                <a16:creationId xmlns:a16="http://schemas.microsoft.com/office/drawing/2014/main" id="{FABD3472-9C72-48A2-9156-F50A66209043}"/>
              </a:ext>
            </a:extLst>
          </p:cNvPr>
          <p:cNvGrpSpPr/>
          <p:nvPr/>
        </p:nvGrpSpPr>
        <p:grpSpPr>
          <a:xfrm>
            <a:off x="7663258" y="363334"/>
            <a:ext cx="1958106" cy="1832009"/>
            <a:chOff x="3018525" y="690248"/>
            <a:chExt cx="2152734" cy="1842304"/>
          </a:xfrm>
        </p:grpSpPr>
        <p:sp>
          <p:nvSpPr>
            <p:cNvPr id="93" name="Freeform: Shape 26">
              <a:extLst>
                <a:ext uri="{FF2B5EF4-FFF2-40B4-BE49-F238E27FC236}">
                  <a16:creationId xmlns:a16="http://schemas.microsoft.com/office/drawing/2014/main" id="{4D612D6B-05F5-4DD2-BEA7-F7C1F2D57F9C}"/>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94" name="Freeform: Shape 14">
              <a:extLst>
                <a:ext uri="{FF2B5EF4-FFF2-40B4-BE49-F238E27FC236}">
                  <a16:creationId xmlns:a16="http://schemas.microsoft.com/office/drawing/2014/main" id="{68A79B37-BCA5-4246-B62D-874A8DAE130A}"/>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97" name="Freeform: Shape 14">
              <a:extLst>
                <a:ext uri="{FF2B5EF4-FFF2-40B4-BE49-F238E27FC236}">
                  <a16:creationId xmlns:a16="http://schemas.microsoft.com/office/drawing/2014/main" id="{59C8BFAC-E7E6-4A19-8DD2-C29E81E67FAB}"/>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99" name="Freeform: Shape 14">
              <a:extLst>
                <a:ext uri="{FF2B5EF4-FFF2-40B4-BE49-F238E27FC236}">
                  <a16:creationId xmlns:a16="http://schemas.microsoft.com/office/drawing/2014/main" id="{FC9CAF76-C108-41AD-8E1A-94B9034209B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100" name="Freeform: Shape 14">
              <a:extLst>
                <a:ext uri="{FF2B5EF4-FFF2-40B4-BE49-F238E27FC236}">
                  <a16:creationId xmlns:a16="http://schemas.microsoft.com/office/drawing/2014/main" id="{8C44BDD5-EFBE-4FC4-8C2A-2AE199135CED}"/>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101" name="Freeform: Shape 14">
              <a:extLst>
                <a:ext uri="{FF2B5EF4-FFF2-40B4-BE49-F238E27FC236}">
                  <a16:creationId xmlns:a16="http://schemas.microsoft.com/office/drawing/2014/main" id="{2A3AF711-2BAD-4499-BE1F-B2F2E0D6DE3B}"/>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102" name="Connecteur droit 101">
              <a:extLst>
                <a:ext uri="{FF2B5EF4-FFF2-40B4-BE49-F238E27FC236}">
                  <a16:creationId xmlns:a16="http://schemas.microsoft.com/office/drawing/2014/main" id="{0C793A00-261C-4342-841B-6B6A709E6DBA}"/>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3" name="Connecteur droit 102">
              <a:extLst>
                <a:ext uri="{FF2B5EF4-FFF2-40B4-BE49-F238E27FC236}">
                  <a16:creationId xmlns:a16="http://schemas.microsoft.com/office/drawing/2014/main" id="{ADD32931-77BA-4903-B03B-BD80C3210C88}"/>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4" name="Connecteur droit 103">
              <a:extLst>
                <a:ext uri="{FF2B5EF4-FFF2-40B4-BE49-F238E27FC236}">
                  <a16:creationId xmlns:a16="http://schemas.microsoft.com/office/drawing/2014/main" id="{9869BEBE-DDF9-46F7-97FC-4AFAC38995A5}"/>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5" name="Connecteur droit 104">
              <a:extLst>
                <a:ext uri="{FF2B5EF4-FFF2-40B4-BE49-F238E27FC236}">
                  <a16:creationId xmlns:a16="http://schemas.microsoft.com/office/drawing/2014/main" id="{B849C55D-D327-4732-8691-D713994ACCE7}"/>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6" name="Connecteur droit 105">
              <a:extLst>
                <a:ext uri="{FF2B5EF4-FFF2-40B4-BE49-F238E27FC236}">
                  <a16:creationId xmlns:a16="http://schemas.microsoft.com/office/drawing/2014/main" id="{A5017F9C-7F29-4BEF-8100-C989CB90D33C}"/>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7" name="Connecteur droit 106">
              <a:extLst>
                <a:ext uri="{FF2B5EF4-FFF2-40B4-BE49-F238E27FC236}">
                  <a16:creationId xmlns:a16="http://schemas.microsoft.com/office/drawing/2014/main" id="{DE24D475-755B-47C4-81EC-9FCDDE2DB990}"/>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8" name="Connecteur droit 107">
              <a:extLst>
                <a:ext uri="{FF2B5EF4-FFF2-40B4-BE49-F238E27FC236}">
                  <a16:creationId xmlns:a16="http://schemas.microsoft.com/office/drawing/2014/main" id="{072CBE86-5AB0-4916-BCA6-0AE1E4CE477C}"/>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87892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val 25">
            <a:extLst>
              <a:ext uri="{FF2B5EF4-FFF2-40B4-BE49-F238E27FC236}">
                <a16:creationId xmlns:a16="http://schemas.microsoft.com/office/drawing/2014/main" id="{3F2474C6-400D-4F2C-8E82-9965A38842E1}"/>
              </a:ext>
            </a:extLst>
          </p:cNvPr>
          <p:cNvSpPr/>
          <p:nvPr/>
        </p:nvSpPr>
        <p:spPr>
          <a:xfrm rot="5400000">
            <a:off x="1839503" y="7619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07502"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502188"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151463"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8017919" y="585409"/>
            <a:ext cx="699221" cy="705249"/>
          </a:xfrm>
          <a:prstGeom prst="rect">
            <a:avLst/>
          </a:prstGeom>
        </p:spPr>
      </p:pic>
      <p:grpSp>
        <p:nvGrpSpPr>
          <p:cNvPr id="109" name="Groupe 108">
            <a:extLst>
              <a:ext uri="{FF2B5EF4-FFF2-40B4-BE49-F238E27FC236}">
                <a16:creationId xmlns:a16="http://schemas.microsoft.com/office/drawing/2014/main" id="{17A23E10-01FC-4A93-9DC2-3F91903768DE}"/>
              </a:ext>
            </a:extLst>
          </p:cNvPr>
          <p:cNvGrpSpPr/>
          <p:nvPr/>
        </p:nvGrpSpPr>
        <p:grpSpPr>
          <a:xfrm>
            <a:off x="7166753" y="4412240"/>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124" name="Freeform: Shape 26">
            <a:extLst>
              <a:ext uri="{FF2B5EF4-FFF2-40B4-BE49-F238E27FC236}">
                <a16:creationId xmlns:a16="http://schemas.microsoft.com/office/drawing/2014/main" id="{76B307A8-E043-4786-BD14-4A3B161182AD}"/>
              </a:ext>
            </a:extLst>
          </p:cNvPr>
          <p:cNvSpPr/>
          <p:nvPr/>
        </p:nvSpPr>
        <p:spPr>
          <a:xfrm>
            <a:off x="4897664" y="1886162"/>
            <a:ext cx="206984" cy="327411"/>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1"/>
          </a:solidFill>
          <a:ln w="7099" cap="flat">
            <a:noFill/>
            <a:prstDash val="solid"/>
            <a:miter/>
          </a:ln>
        </p:spPr>
        <p:txBody>
          <a:bodyPr rtlCol="0" anchor="ctr"/>
          <a:lstStyle/>
          <a:p>
            <a:endParaRPr lang="en-US" sz="1350" dirty="0"/>
          </a:p>
        </p:txBody>
      </p:sp>
      <p:sp>
        <p:nvSpPr>
          <p:cNvPr id="125" name="Freeform: Shape 14">
            <a:extLst>
              <a:ext uri="{FF2B5EF4-FFF2-40B4-BE49-F238E27FC236}">
                <a16:creationId xmlns:a16="http://schemas.microsoft.com/office/drawing/2014/main" id="{6ABE5802-D691-4FB1-A8C5-B1E67C41CE6F}"/>
              </a:ext>
            </a:extLst>
          </p:cNvPr>
          <p:cNvSpPr/>
          <p:nvPr/>
        </p:nvSpPr>
        <p:spPr>
          <a:xfrm>
            <a:off x="4631816" y="1911392"/>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6" name="Freeform: Shape 14">
            <a:extLst>
              <a:ext uri="{FF2B5EF4-FFF2-40B4-BE49-F238E27FC236}">
                <a16:creationId xmlns:a16="http://schemas.microsoft.com/office/drawing/2014/main" id="{5E09C216-1027-4CAF-8764-DC697BEF411B}"/>
              </a:ext>
            </a:extLst>
          </p:cNvPr>
          <p:cNvSpPr/>
          <p:nvPr/>
        </p:nvSpPr>
        <p:spPr>
          <a:xfrm>
            <a:off x="5163152" y="2229525"/>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7" name="Freeform: Shape 14">
            <a:extLst>
              <a:ext uri="{FF2B5EF4-FFF2-40B4-BE49-F238E27FC236}">
                <a16:creationId xmlns:a16="http://schemas.microsoft.com/office/drawing/2014/main" id="{AA9F2346-94F5-4929-9278-1F1FEB8A328A}"/>
              </a:ext>
            </a:extLst>
          </p:cNvPr>
          <p:cNvSpPr/>
          <p:nvPr/>
        </p:nvSpPr>
        <p:spPr>
          <a:xfrm>
            <a:off x="5162940" y="188172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8" name="Freeform: Shape 14">
            <a:extLst>
              <a:ext uri="{FF2B5EF4-FFF2-40B4-BE49-F238E27FC236}">
                <a16:creationId xmlns:a16="http://schemas.microsoft.com/office/drawing/2014/main" id="{83BBB5C0-E746-4F0A-BFD7-A3B3851B4CBE}"/>
              </a:ext>
            </a:extLst>
          </p:cNvPr>
          <p:cNvSpPr/>
          <p:nvPr/>
        </p:nvSpPr>
        <p:spPr>
          <a:xfrm>
            <a:off x="4895159" y="153173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9" name="Freeform: Shape 14">
            <a:extLst>
              <a:ext uri="{FF2B5EF4-FFF2-40B4-BE49-F238E27FC236}">
                <a16:creationId xmlns:a16="http://schemas.microsoft.com/office/drawing/2014/main" id="{E0EE0C1F-5ED8-4209-AA43-71CF4F315ABE}"/>
              </a:ext>
            </a:extLst>
          </p:cNvPr>
          <p:cNvSpPr/>
          <p:nvPr/>
        </p:nvSpPr>
        <p:spPr>
          <a:xfrm>
            <a:off x="4585627" y="2269843"/>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cxnSp>
        <p:nvCxnSpPr>
          <p:cNvPr id="130" name="Connecteur droit 129">
            <a:extLst>
              <a:ext uri="{FF2B5EF4-FFF2-40B4-BE49-F238E27FC236}">
                <a16:creationId xmlns:a16="http://schemas.microsoft.com/office/drawing/2014/main" id="{74C4F061-F60C-4AD4-BCCB-5F57A95D93AA}"/>
              </a:ext>
            </a:extLst>
          </p:cNvPr>
          <p:cNvCxnSpPr>
            <a:cxnSpLocks/>
          </p:cNvCxnSpPr>
          <p:nvPr/>
        </p:nvCxnSpPr>
        <p:spPr>
          <a:xfrm>
            <a:off x="5071151"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1" name="Connecteur droit 130">
            <a:extLst>
              <a:ext uri="{FF2B5EF4-FFF2-40B4-BE49-F238E27FC236}">
                <a16:creationId xmlns:a16="http://schemas.microsoft.com/office/drawing/2014/main" id="{CB6EAD13-3EF5-4B4F-8E9C-4377D56C5C38}"/>
              </a:ext>
            </a:extLst>
          </p:cNvPr>
          <p:cNvCxnSpPr>
            <a:cxnSpLocks/>
          </p:cNvCxnSpPr>
          <p:nvPr/>
        </p:nvCxnSpPr>
        <p:spPr>
          <a:xfrm>
            <a:off x="5257380" y="214867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2" name="Connecteur droit 131">
            <a:extLst>
              <a:ext uri="{FF2B5EF4-FFF2-40B4-BE49-F238E27FC236}">
                <a16:creationId xmlns:a16="http://schemas.microsoft.com/office/drawing/2014/main" id="{A04175AB-4BEF-4557-AE60-622FA3F0B5D2}"/>
              </a:ext>
            </a:extLst>
          </p:cNvPr>
          <p:cNvCxnSpPr>
            <a:cxnSpLocks/>
          </p:cNvCxnSpPr>
          <p:nvPr/>
        </p:nvCxnSpPr>
        <p:spPr>
          <a:xfrm>
            <a:off x="4981462" y="2394772"/>
            <a:ext cx="183670" cy="1"/>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3" name="Connecteur droit 132">
            <a:extLst>
              <a:ext uri="{FF2B5EF4-FFF2-40B4-BE49-F238E27FC236}">
                <a16:creationId xmlns:a16="http://schemas.microsoft.com/office/drawing/2014/main" id="{CE239269-D4E8-47B5-AED9-2DB18140DD89}"/>
              </a:ext>
            </a:extLst>
          </p:cNvPr>
          <p:cNvCxnSpPr>
            <a:cxnSpLocks/>
          </p:cNvCxnSpPr>
          <p:nvPr/>
        </p:nvCxnSpPr>
        <p:spPr>
          <a:xfrm>
            <a:off x="4985145" y="2180831"/>
            <a:ext cx="0" cy="218184"/>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4" name="Connecteur droit 133">
            <a:extLst>
              <a:ext uri="{FF2B5EF4-FFF2-40B4-BE49-F238E27FC236}">
                <a16:creationId xmlns:a16="http://schemas.microsoft.com/office/drawing/2014/main" id="{62A357F7-F400-42B3-A763-2CCDD5C00EF5}"/>
              </a:ext>
            </a:extLst>
          </p:cNvPr>
          <p:cNvCxnSpPr>
            <a:cxnSpLocks/>
          </p:cNvCxnSpPr>
          <p:nvPr/>
        </p:nvCxnSpPr>
        <p:spPr>
          <a:xfrm>
            <a:off x="4808619"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5" name="Connecteur droit 134">
            <a:extLst>
              <a:ext uri="{FF2B5EF4-FFF2-40B4-BE49-F238E27FC236}">
                <a16:creationId xmlns:a16="http://schemas.microsoft.com/office/drawing/2014/main" id="{10076087-BDE1-4909-8116-5F2495BA247E}"/>
              </a:ext>
            </a:extLst>
          </p:cNvPr>
          <p:cNvCxnSpPr>
            <a:cxnSpLocks/>
          </p:cNvCxnSpPr>
          <p:nvPr/>
        </p:nvCxnSpPr>
        <p:spPr>
          <a:xfrm>
            <a:off x="4692855" y="218834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6" name="Connecteur droit 135">
            <a:extLst>
              <a:ext uri="{FF2B5EF4-FFF2-40B4-BE49-F238E27FC236}">
                <a16:creationId xmlns:a16="http://schemas.microsoft.com/office/drawing/2014/main" id="{A2AECA41-27D9-4D9F-9CB2-5BA5E24F5D10}"/>
              </a:ext>
            </a:extLst>
          </p:cNvPr>
          <p:cNvCxnSpPr>
            <a:cxnSpLocks/>
          </p:cNvCxnSpPr>
          <p:nvPr/>
        </p:nvCxnSpPr>
        <p:spPr>
          <a:xfrm>
            <a:off x="4985145" y="1805129"/>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62" name="Freeform: Shape 47">
            <a:extLst>
              <a:ext uri="{FF2B5EF4-FFF2-40B4-BE49-F238E27FC236}">
                <a16:creationId xmlns:a16="http://schemas.microsoft.com/office/drawing/2014/main" id="{D9001ED9-F88A-49AB-B32B-88B60E8F457D}"/>
              </a:ext>
            </a:extLst>
          </p:cNvPr>
          <p:cNvSpPr/>
          <p:nvPr/>
        </p:nvSpPr>
        <p:spPr>
          <a:xfrm rot="16200000">
            <a:off x="1844980" y="160364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4" name="Connecteur droit avec flèche 63">
            <a:extLst>
              <a:ext uri="{FF2B5EF4-FFF2-40B4-BE49-F238E27FC236}">
                <a16:creationId xmlns:a16="http://schemas.microsoft.com/office/drawing/2014/main" id="{A3E4D869-85A5-4714-BD56-D664E3CF7C3D}"/>
              </a:ext>
            </a:extLst>
          </p:cNvPr>
          <p:cNvCxnSpPr>
            <a:cxnSpLocks/>
          </p:cNvCxnSpPr>
          <p:nvPr/>
        </p:nvCxnSpPr>
        <p:spPr>
          <a:xfrm>
            <a:off x="836269" y="3796438"/>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6EC8A0ED-09AF-4AFB-A46B-CF3DAA84941D}"/>
              </a:ext>
            </a:extLst>
          </p:cNvPr>
          <p:cNvCxnSpPr>
            <a:cxnSpLocks/>
          </p:cNvCxnSpPr>
          <p:nvPr/>
        </p:nvCxnSpPr>
        <p:spPr>
          <a:xfrm>
            <a:off x="2058909"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eur droit avec flèche 65">
            <a:extLst>
              <a:ext uri="{FF2B5EF4-FFF2-40B4-BE49-F238E27FC236}">
                <a16:creationId xmlns:a16="http://schemas.microsoft.com/office/drawing/2014/main" id="{94CD5A08-11B6-40E7-A048-63F2A6B54357}"/>
              </a:ext>
            </a:extLst>
          </p:cNvPr>
          <p:cNvCxnSpPr>
            <a:cxnSpLocks/>
          </p:cNvCxnSpPr>
          <p:nvPr/>
        </p:nvCxnSpPr>
        <p:spPr>
          <a:xfrm>
            <a:off x="3244421"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necteur droit avec flèche 66">
            <a:extLst>
              <a:ext uri="{FF2B5EF4-FFF2-40B4-BE49-F238E27FC236}">
                <a16:creationId xmlns:a16="http://schemas.microsoft.com/office/drawing/2014/main" id="{9341F47C-8A7F-4A16-A00C-1E5D15A0E80A}"/>
              </a:ext>
            </a:extLst>
          </p:cNvPr>
          <p:cNvCxnSpPr>
            <a:cxnSpLocks/>
          </p:cNvCxnSpPr>
          <p:nvPr/>
        </p:nvCxnSpPr>
        <p:spPr>
          <a:xfrm>
            <a:off x="4471946" y="3775451"/>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cteur droit avec flèche 72">
            <a:extLst>
              <a:ext uri="{FF2B5EF4-FFF2-40B4-BE49-F238E27FC236}">
                <a16:creationId xmlns:a16="http://schemas.microsoft.com/office/drawing/2014/main" id="{09F1E289-D26E-48D9-9C6E-D019B934A66D}"/>
              </a:ext>
            </a:extLst>
          </p:cNvPr>
          <p:cNvCxnSpPr>
            <a:cxnSpLocks/>
          </p:cNvCxnSpPr>
          <p:nvPr/>
        </p:nvCxnSpPr>
        <p:spPr>
          <a:xfrm>
            <a:off x="5703027" y="3766424"/>
            <a:ext cx="432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9673483" y="3805523"/>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necteur droit avec flèche 74">
            <a:extLst>
              <a:ext uri="{FF2B5EF4-FFF2-40B4-BE49-F238E27FC236}">
                <a16:creationId xmlns:a16="http://schemas.microsoft.com/office/drawing/2014/main" id="{64A8687C-2BD8-453F-A263-77FF74DE58FF}"/>
              </a:ext>
            </a:extLst>
          </p:cNvPr>
          <p:cNvCxnSpPr>
            <a:cxnSpLocks/>
          </p:cNvCxnSpPr>
          <p:nvPr/>
        </p:nvCxnSpPr>
        <p:spPr>
          <a:xfrm>
            <a:off x="10912460" y="3797065"/>
            <a:ext cx="43200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62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val 25">
            <a:extLst>
              <a:ext uri="{FF2B5EF4-FFF2-40B4-BE49-F238E27FC236}">
                <a16:creationId xmlns:a16="http://schemas.microsoft.com/office/drawing/2014/main" id="{3F2474C6-400D-4F2C-8E82-9965A38842E1}"/>
              </a:ext>
            </a:extLst>
          </p:cNvPr>
          <p:cNvSpPr/>
          <p:nvPr/>
        </p:nvSpPr>
        <p:spPr>
          <a:xfrm rot="5400000">
            <a:off x="1839503" y="7619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450595"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673235"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5306337"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080764"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7783432" y="3402146"/>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550298"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02240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026138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109" name="Groupe 108">
            <a:extLst>
              <a:ext uri="{FF2B5EF4-FFF2-40B4-BE49-F238E27FC236}">
                <a16:creationId xmlns:a16="http://schemas.microsoft.com/office/drawing/2014/main" id="{17A23E10-01FC-4A93-9DC2-3F91903768DE}"/>
              </a:ext>
            </a:extLst>
          </p:cNvPr>
          <p:cNvGrpSpPr/>
          <p:nvPr/>
        </p:nvGrpSpPr>
        <p:grpSpPr>
          <a:xfrm>
            <a:off x="6027715" y="1647734"/>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844980" y="160364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4" name="Connecteur droit avec flèche 63">
            <a:extLst>
              <a:ext uri="{FF2B5EF4-FFF2-40B4-BE49-F238E27FC236}">
                <a16:creationId xmlns:a16="http://schemas.microsoft.com/office/drawing/2014/main" id="{A3E4D869-85A5-4714-BD56-D664E3CF7C3D}"/>
              </a:ext>
            </a:extLst>
          </p:cNvPr>
          <p:cNvCxnSpPr>
            <a:cxnSpLocks/>
          </p:cNvCxnSpPr>
          <p:nvPr/>
        </p:nvCxnSpPr>
        <p:spPr>
          <a:xfrm>
            <a:off x="1235104" y="3796438"/>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6EC8A0ED-09AF-4AFB-A46B-CF3DAA84941D}"/>
              </a:ext>
            </a:extLst>
          </p:cNvPr>
          <p:cNvCxnSpPr>
            <a:cxnSpLocks/>
          </p:cNvCxnSpPr>
          <p:nvPr/>
        </p:nvCxnSpPr>
        <p:spPr>
          <a:xfrm>
            <a:off x="2457744"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eur droit avec flèche 65">
            <a:extLst>
              <a:ext uri="{FF2B5EF4-FFF2-40B4-BE49-F238E27FC236}">
                <a16:creationId xmlns:a16="http://schemas.microsoft.com/office/drawing/2014/main" id="{94CD5A08-11B6-40E7-A048-63F2A6B54357}"/>
              </a:ext>
            </a:extLst>
          </p:cNvPr>
          <p:cNvCxnSpPr>
            <a:cxnSpLocks/>
          </p:cNvCxnSpPr>
          <p:nvPr/>
        </p:nvCxnSpPr>
        <p:spPr>
          <a:xfrm>
            <a:off x="3643256"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necteur droit avec flèche 66">
            <a:extLst>
              <a:ext uri="{FF2B5EF4-FFF2-40B4-BE49-F238E27FC236}">
                <a16:creationId xmlns:a16="http://schemas.microsoft.com/office/drawing/2014/main" id="{9341F47C-8A7F-4A16-A00C-1E5D15A0E80A}"/>
              </a:ext>
            </a:extLst>
          </p:cNvPr>
          <p:cNvCxnSpPr>
            <a:cxnSpLocks/>
          </p:cNvCxnSpPr>
          <p:nvPr/>
        </p:nvCxnSpPr>
        <p:spPr>
          <a:xfrm>
            <a:off x="4870781" y="3775451"/>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cteur droit avec flèche 72">
            <a:extLst>
              <a:ext uri="{FF2B5EF4-FFF2-40B4-BE49-F238E27FC236}">
                <a16:creationId xmlns:a16="http://schemas.microsoft.com/office/drawing/2014/main" id="{09F1E289-D26E-48D9-9C6E-D019B934A66D}"/>
              </a:ext>
            </a:extLst>
          </p:cNvPr>
          <p:cNvCxnSpPr>
            <a:cxnSpLocks/>
          </p:cNvCxnSpPr>
          <p:nvPr/>
        </p:nvCxnSpPr>
        <p:spPr>
          <a:xfrm>
            <a:off x="6101862" y="3766424"/>
            <a:ext cx="432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8576203" y="3805523"/>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necteur droit avec flèche 74">
            <a:extLst>
              <a:ext uri="{FF2B5EF4-FFF2-40B4-BE49-F238E27FC236}">
                <a16:creationId xmlns:a16="http://schemas.microsoft.com/office/drawing/2014/main" id="{64A8687C-2BD8-453F-A263-77FF74DE58FF}"/>
              </a:ext>
            </a:extLst>
          </p:cNvPr>
          <p:cNvCxnSpPr>
            <a:cxnSpLocks/>
          </p:cNvCxnSpPr>
          <p:nvPr/>
        </p:nvCxnSpPr>
        <p:spPr>
          <a:xfrm>
            <a:off x="9815180" y="3797065"/>
            <a:ext cx="43200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necteur droit avec flèche 70">
            <a:extLst>
              <a:ext uri="{FF2B5EF4-FFF2-40B4-BE49-F238E27FC236}">
                <a16:creationId xmlns:a16="http://schemas.microsoft.com/office/drawing/2014/main" id="{6463F562-C33C-4927-A9E5-85E15B79E572}"/>
              </a:ext>
            </a:extLst>
          </p:cNvPr>
          <p:cNvCxnSpPr>
            <a:cxnSpLocks/>
          </p:cNvCxnSpPr>
          <p:nvPr/>
        </p:nvCxnSpPr>
        <p:spPr>
          <a:xfrm>
            <a:off x="7340349" y="3775451"/>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76" name="Freeform: Shape 39">
            <a:extLst>
              <a:ext uri="{FF2B5EF4-FFF2-40B4-BE49-F238E27FC236}">
                <a16:creationId xmlns:a16="http://schemas.microsoft.com/office/drawing/2014/main" id="{64A2D46B-C0DF-441D-8BE2-58242CF5DDAF}"/>
              </a:ext>
            </a:extLst>
          </p:cNvPr>
          <p:cNvSpPr/>
          <p:nvPr/>
        </p:nvSpPr>
        <p:spPr>
          <a:xfrm rot="16200000">
            <a:off x="590266" y="4840848"/>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4902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256120"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8017919" y="585409"/>
            <a:ext cx="699221" cy="705249"/>
          </a:xfrm>
          <a:prstGeom prst="rect">
            <a:avLst/>
          </a:prstGeom>
        </p:spPr>
      </p:pic>
      <p:grpSp>
        <p:nvGrpSpPr>
          <p:cNvPr id="109" name="Groupe 108">
            <a:extLst>
              <a:ext uri="{FF2B5EF4-FFF2-40B4-BE49-F238E27FC236}">
                <a16:creationId xmlns:a16="http://schemas.microsoft.com/office/drawing/2014/main" id="{17A23E10-01FC-4A93-9DC2-3F91903768DE}"/>
              </a:ext>
            </a:extLst>
          </p:cNvPr>
          <p:cNvGrpSpPr/>
          <p:nvPr/>
        </p:nvGrpSpPr>
        <p:grpSpPr>
          <a:xfrm>
            <a:off x="7166753" y="4412240"/>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124" name="Freeform: Shape 26">
            <a:extLst>
              <a:ext uri="{FF2B5EF4-FFF2-40B4-BE49-F238E27FC236}">
                <a16:creationId xmlns:a16="http://schemas.microsoft.com/office/drawing/2014/main" id="{76B307A8-E043-4786-BD14-4A3B161182AD}"/>
              </a:ext>
            </a:extLst>
          </p:cNvPr>
          <p:cNvSpPr/>
          <p:nvPr/>
        </p:nvSpPr>
        <p:spPr>
          <a:xfrm>
            <a:off x="4897664" y="1886162"/>
            <a:ext cx="206984" cy="327411"/>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1"/>
          </a:solidFill>
          <a:ln w="7099" cap="flat">
            <a:noFill/>
            <a:prstDash val="solid"/>
            <a:miter/>
          </a:ln>
        </p:spPr>
        <p:txBody>
          <a:bodyPr rtlCol="0" anchor="ctr"/>
          <a:lstStyle/>
          <a:p>
            <a:endParaRPr lang="en-US" sz="1350" dirty="0"/>
          </a:p>
        </p:txBody>
      </p:sp>
      <p:sp>
        <p:nvSpPr>
          <p:cNvPr id="125" name="Freeform: Shape 14">
            <a:extLst>
              <a:ext uri="{FF2B5EF4-FFF2-40B4-BE49-F238E27FC236}">
                <a16:creationId xmlns:a16="http://schemas.microsoft.com/office/drawing/2014/main" id="{6ABE5802-D691-4FB1-A8C5-B1E67C41CE6F}"/>
              </a:ext>
            </a:extLst>
          </p:cNvPr>
          <p:cNvSpPr/>
          <p:nvPr/>
        </p:nvSpPr>
        <p:spPr>
          <a:xfrm>
            <a:off x="4631816" y="1911392"/>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6" name="Freeform: Shape 14">
            <a:extLst>
              <a:ext uri="{FF2B5EF4-FFF2-40B4-BE49-F238E27FC236}">
                <a16:creationId xmlns:a16="http://schemas.microsoft.com/office/drawing/2014/main" id="{5E09C216-1027-4CAF-8764-DC697BEF411B}"/>
              </a:ext>
            </a:extLst>
          </p:cNvPr>
          <p:cNvSpPr/>
          <p:nvPr/>
        </p:nvSpPr>
        <p:spPr>
          <a:xfrm>
            <a:off x="5163152" y="2229525"/>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7" name="Freeform: Shape 14">
            <a:extLst>
              <a:ext uri="{FF2B5EF4-FFF2-40B4-BE49-F238E27FC236}">
                <a16:creationId xmlns:a16="http://schemas.microsoft.com/office/drawing/2014/main" id="{AA9F2346-94F5-4929-9278-1F1FEB8A328A}"/>
              </a:ext>
            </a:extLst>
          </p:cNvPr>
          <p:cNvSpPr/>
          <p:nvPr/>
        </p:nvSpPr>
        <p:spPr>
          <a:xfrm>
            <a:off x="5162940" y="188172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8" name="Freeform: Shape 14">
            <a:extLst>
              <a:ext uri="{FF2B5EF4-FFF2-40B4-BE49-F238E27FC236}">
                <a16:creationId xmlns:a16="http://schemas.microsoft.com/office/drawing/2014/main" id="{83BBB5C0-E746-4F0A-BFD7-A3B3851B4CBE}"/>
              </a:ext>
            </a:extLst>
          </p:cNvPr>
          <p:cNvSpPr/>
          <p:nvPr/>
        </p:nvSpPr>
        <p:spPr>
          <a:xfrm>
            <a:off x="4895159" y="153173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9" name="Freeform: Shape 14">
            <a:extLst>
              <a:ext uri="{FF2B5EF4-FFF2-40B4-BE49-F238E27FC236}">
                <a16:creationId xmlns:a16="http://schemas.microsoft.com/office/drawing/2014/main" id="{E0EE0C1F-5ED8-4209-AA43-71CF4F315ABE}"/>
              </a:ext>
            </a:extLst>
          </p:cNvPr>
          <p:cNvSpPr/>
          <p:nvPr/>
        </p:nvSpPr>
        <p:spPr>
          <a:xfrm>
            <a:off x="4585627" y="2269843"/>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cxnSp>
        <p:nvCxnSpPr>
          <p:cNvPr id="130" name="Connecteur droit 129">
            <a:extLst>
              <a:ext uri="{FF2B5EF4-FFF2-40B4-BE49-F238E27FC236}">
                <a16:creationId xmlns:a16="http://schemas.microsoft.com/office/drawing/2014/main" id="{74C4F061-F60C-4AD4-BCCB-5F57A95D93AA}"/>
              </a:ext>
            </a:extLst>
          </p:cNvPr>
          <p:cNvCxnSpPr>
            <a:cxnSpLocks/>
          </p:cNvCxnSpPr>
          <p:nvPr/>
        </p:nvCxnSpPr>
        <p:spPr>
          <a:xfrm>
            <a:off x="5071151"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1" name="Connecteur droit 130">
            <a:extLst>
              <a:ext uri="{FF2B5EF4-FFF2-40B4-BE49-F238E27FC236}">
                <a16:creationId xmlns:a16="http://schemas.microsoft.com/office/drawing/2014/main" id="{CB6EAD13-3EF5-4B4F-8E9C-4377D56C5C38}"/>
              </a:ext>
            </a:extLst>
          </p:cNvPr>
          <p:cNvCxnSpPr>
            <a:cxnSpLocks/>
          </p:cNvCxnSpPr>
          <p:nvPr/>
        </p:nvCxnSpPr>
        <p:spPr>
          <a:xfrm>
            <a:off x="5257380" y="214867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2" name="Connecteur droit 131">
            <a:extLst>
              <a:ext uri="{FF2B5EF4-FFF2-40B4-BE49-F238E27FC236}">
                <a16:creationId xmlns:a16="http://schemas.microsoft.com/office/drawing/2014/main" id="{A04175AB-4BEF-4557-AE60-622FA3F0B5D2}"/>
              </a:ext>
            </a:extLst>
          </p:cNvPr>
          <p:cNvCxnSpPr>
            <a:cxnSpLocks/>
          </p:cNvCxnSpPr>
          <p:nvPr/>
        </p:nvCxnSpPr>
        <p:spPr>
          <a:xfrm>
            <a:off x="4981462" y="2394772"/>
            <a:ext cx="183670" cy="1"/>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3" name="Connecteur droit 132">
            <a:extLst>
              <a:ext uri="{FF2B5EF4-FFF2-40B4-BE49-F238E27FC236}">
                <a16:creationId xmlns:a16="http://schemas.microsoft.com/office/drawing/2014/main" id="{CE239269-D4E8-47B5-AED9-2DB18140DD89}"/>
              </a:ext>
            </a:extLst>
          </p:cNvPr>
          <p:cNvCxnSpPr>
            <a:cxnSpLocks/>
          </p:cNvCxnSpPr>
          <p:nvPr/>
        </p:nvCxnSpPr>
        <p:spPr>
          <a:xfrm>
            <a:off x="4985145" y="2180831"/>
            <a:ext cx="0" cy="218184"/>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4" name="Connecteur droit 133">
            <a:extLst>
              <a:ext uri="{FF2B5EF4-FFF2-40B4-BE49-F238E27FC236}">
                <a16:creationId xmlns:a16="http://schemas.microsoft.com/office/drawing/2014/main" id="{62A357F7-F400-42B3-A763-2CCDD5C00EF5}"/>
              </a:ext>
            </a:extLst>
          </p:cNvPr>
          <p:cNvCxnSpPr>
            <a:cxnSpLocks/>
          </p:cNvCxnSpPr>
          <p:nvPr/>
        </p:nvCxnSpPr>
        <p:spPr>
          <a:xfrm>
            <a:off x="4808619"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5" name="Connecteur droit 134">
            <a:extLst>
              <a:ext uri="{FF2B5EF4-FFF2-40B4-BE49-F238E27FC236}">
                <a16:creationId xmlns:a16="http://schemas.microsoft.com/office/drawing/2014/main" id="{10076087-BDE1-4909-8116-5F2495BA247E}"/>
              </a:ext>
            </a:extLst>
          </p:cNvPr>
          <p:cNvCxnSpPr>
            <a:cxnSpLocks/>
          </p:cNvCxnSpPr>
          <p:nvPr/>
        </p:nvCxnSpPr>
        <p:spPr>
          <a:xfrm>
            <a:off x="4692855" y="218834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6" name="Connecteur droit 135">
            <a:extLst>
              <a:ext uri="{FF2B5EF4-FFF2-40B4-BE49-F238E27FC236}">
                <a16:creationId xmlns:a16="http://schemas.microsoft.com/office/drawing/2014/main" id="{A2AECA41-27D9-4D9F-9CB2-5BA5E24F5D10}"/>
              </a:ext>
            </a:extLst>
          </p:cNvPr>
          <p:cNvCxnSpPr>
            <a:cxnSpLocks/>
          </p:cNvCxnSpPr>
          <p:nvPr/>
        </p:nvCxnSpPr>
        <p:spPr>
          <a:xfrm>
            <a:off x="4985145" y="1805129"/>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60077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5274782"/>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63" name="Freeform: Shape 47">
            <a:extLst>
              <a:ext uri="{FF2B5EF4-FFF2-40B4-BE49-F238E27FC236}">
                <a16:creationId xmlns:a16="http://schemas.microsoft.com/office/drawing/2014/main" id="{98A68800-3AF4-47C1-8C5B-924C4FA4E16D}"/>
              </a:ext>
            </a:extLst>
          </p:cNvPr>
          <p:cNvSpPr/>
          <p:nvPr/>
        </p:nvSpPr>
        <p:spPr>
          <a:xfrm rot="16200000">
            <a:off x="3238808" y="71179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322865" y="964106"/>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1929037" y="185595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590266" y="4840848"/>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e 77">
            <a:extLst>
              <a:ext uri="{FF2B5EF4-FFF2-40B4-BE49-F238E27FC236}">
                <a16:creationId xmlns:a16="http://schemas.microsoft.com/office/drawing/2014/main" id="{4E1871B2-805D-4EC3-AF6E-24FA49D9514E}"/>
              </a:ext>
            </a:extLst>
          </p:cNvPr>
          <p:cNvGrpSpPr/>
          <p:nvPr/>
        </p:nvGrpSpPr>
        <p:grpSpPr>
          <a:xfrm>
            <a:off x="415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325848"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5247558"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395341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5" name="Freeform: Shape 32">
            <a:extLst>
              <a:ext uri="{FF2B5EF4-FFF2-40B4-BE49-F238E27FC236}">
                <a16:creationId xmlns:a16="http://schemas.microsoft.com/office/drawing/2014/main" id="{D396B680-B634-4619-B82F-17D52ADD5CEE}"/>
              </a:ext>
            </a:extLst>
          </p:cNvPr>
          <p:cNvSpPr/>
          <p:nvPr/>
        </p:nvSpPr>
        <p:spPr>
          <a:xfrm>
            <a:off x="9095439" y="5303739"/>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6" name="Groupe 5">
            <a:extLst>
              <a:ext uri="{FF2B5EF4-FFF2-40B4-BE49-F238E27FC236}">
                <a16:creationId xmlns:a16="http://schemas.microsoft.com/office/drawing/2014/main" id="{17CE23FB-5D38-4CE7-99FE-952DFA3A5CE8}"/>
              </a:ext>
            </a:extLst>
          </p:cNvPr>
          <p:cNvGrpSpPr/>
          <p:nvPr/>
        </p:nvGrpSpPr>
        <p:grpSpPr>
          <a:xfrm>
            <a:off x="6555769" y="3223800"/>
            <a:ext cx="1303200" cy="1108800"/>
            <a:chOff x="6874875" y="3207874"/>
            <a:chExt cx="1303200" cy="1108800"/>
          </a:xfrm>
        </p:grpSpPr>
        <p:grpSp>
          <p:nvGrpSpPr>
            <p:cNvPr id="115" name="Groupe 114">
              <a:extLst>
                <a:ext uri="{FF2B5EF4-FFF2-40B4-BE49-F238E27FC236}">
                  <a16:creationId xmlns:a16="http://schemas.microsoft.com/office/drawing/2014/main" id="{B8914D71-943E-479A-B6B0-EA9BD9F71941}"/>
                </a:ext>
              </a:extLst>
            </p:cNvPr>
            <p:cNvGrpSpPr/>
            <p:nvPr/>
          </p:nvGrpSpPr>
          <p:grpSpPr>
            <a:xfrm>
              <a:off x="6874875" y="3207874"/>
              <a:ext cx="1303200" cy="1108800"/>
              <a:chOff x="1410022" y="1301590"/>
              <a:chExt cx="1303200" cy="1108800"/>
            </a:xfrm>
          </p:grpSpPr>
          <p:sp>
            <p:nvSpPr>
              <p:cNvPr id="116" name="Oval 25">
                <a:extLst>
                  <a:ext uri="{FF2B5EF4-FFF2-40B4-BE49-F238E27FC236}">
                    <a16:creationId xmlns:a16="http://schemas.microsoft.com/office/drawing/2014/main" id="{9A5716A7-29C0-44C7-BAED-9B3DDCAE6BD4}"/>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7" name="Freeform: Shape 39">
                <a:extLst>
                  <a:ext uri="{FF2B5EF4-FFF2-40B4-BE49-F238E27FC236}">
                    <a16:creationId xmlns:a16="http://schemas.microsoft.com/office/drawing/2014/main" id="{2F12DBB2-21FB-4765-B7E9-4F8E06D78D7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Freeform: Shape 57">
              <a:extLst>
                <a:ext uri="{FF2B5EF4-FFF2-40B4-BE49-F238E27FC236}">
                  <a16:creationId xmlns:a16="http://schemas.microsoft.com/office/drawing/2014/main" id="{CE70D938-039B-4A33-AA95-D870185E0CED}"/>
                </a:ext>
              </a:extLst>
            </p:cNvPr>
            <p:cNvSpPr/>
            <p:nvPr/>
          </p:nvSpPr>
          <p:spPr>
            <a:xfrm>
              <a:off x="7239401" y="3510274"/>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7" name="Groupe 6">
            <a:extLst>
              <a:ext uri="{FF2B5EF4-FFF2-40B4-BE49-F238E27FC236}">
                <a16:creationId xmlns:a16="http://schemas.microsoft.com/office/drawing/2014/main" id="{A12014B3-76DA-481C-A62D-022D1712FF4A}"/>
              </a:ext>
            </a:extLst>
          </p:cNvPr>
          <p:cNvGrpSpPr/>
          <p:nvPr/>
        </p:nvGrpSpPr>
        <p:grpSpPr>
          <a:xfrm>
            <a:off x="9163398" y="3240000"/>
            <a:ext cx="1303200" cy="1108800"/>
            <a:chOff x="4743160" y="354939"/>
            <a:chExt cx="1303200" cy="1108800"/>
          </a:xfrm>
        </p:grpSpPr>
        <p:grpSp>
          <p:nvGrpSpPr>
            <p:cNvPr id="44" name="Groupe 43">
              <a:extLst>
                <a:ext uri="{FF2B5EF4-FFF2-40B4-BE49-F238E27FC236}">
                  <a16:creationId xmlns:a16="http://schemas.microsoft.com/office/drawing/2014/main" id="{1A1497F1-491D-437C-B5B6-5AA50EB79CBB}"/>
                </a:ext>
              </a:extLst>
            </p:cNvPr>
            <p:cNvGrpSpPr/>
            <p:nvPr/>
          </p:nvGrpSpPr>
          <p:grpSpPr>
            <a:xfrm>
              <a:off x="4743160"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5" name="Graphic 22">
              <a:extLst>
                <a:ext uri="{FF2B5EF4-FFF2-40B4-BE49-F238E27FC236}">
                  <a16:creationId xmlns:a16="http://schemas.microsoft.com/office/drawing/2014/main" id="{D3FA34E0-FF55-4499-9068-CBD3F31002AC}"/>
                </a:ext>
              </a:extLst>
            </p:cNvPr>
            <p:cNvSpPr/>
            <p:nvPr/>
          </p:nvSpPr>
          <p:spPr>
            <a:xfrm>
              <a:off x="5071739" y="636185"/>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4" name="Groupe 3">
            <a:extLst>
              <a:ext uri="{FF2B5EF4-FFF2-40B4-BE49-F238E27FC236}">
                <a16:creationId xmlns:a16="http://schemas.microsoft.com/office/drawing/2014/main" id="{F5C57F1F-8EF6-41BF-AAA3-DD9942F4AC4B}"/>
              </a:ext>
            </a:extLst>
          </p:cNvPr>
          <p:cNvGrpSpPr/>
          <p:nvPr/>
        </p:nvGrpSpPr>
        <p:grpSpPr>
          <a:xfrm>
            <a:off x="2628700" y="3267042"/>
            <a:ext cx="1303200" cy="1108800"/>
            <a:chOff x="1793156" y="1739102"/>
            <a:chExt cx="1303200" cy="1108800"/>
          </a:xfrm>
        </p:grpSpPr>
        <p:grpSp>
          <p:nvGrpSpPr>
            <p:cNvPr id="68" name="Groupe 67">
              <a:extLst>
                <a:ext uri="{FF2B5EF4-FFF2-40B4-BE49-F238E27FC236}">
                  <a16:creationId xmlns:a16="http://schemas.microsoft.com/office/drawing/2014/main" id="{31A6B1BF-3B5A-4147-A18E-84D6EF64CB79}"/>
                </a:ext>
              </a:extLst>
            </p:cNvPr>
            <p:cNvGrpSpPr/>
            <p:nvPr/>
          </p:nvGrpSpPr>
          <p:grpSpPr>
            <a:xfrm>
              <a:off x="1793156" y="1739102"/>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6" name="Freeform: Shape 33">
              <a:extLst>
                <a:ext uri="{FF2B5EF4-FFF2-40B4-BE49-F238E27FC236}">
                  <a16:creationId xmlns:a16="http://schemas.microsoft.com/office/drawing/2014/main" id="{F6EECFC9-7759-466D-BB64-B74AD59C4E3C}"/>
                </a:ext>
              </a:extLst>
            </p:cNvPr>
            <p:cNvSpPr/>
            <p:nvPr/>
          </p:nvSpPr>
          <p:spPr>
            <a:xfrm>
              <a:off x="2130974" y="1990180"/>
              <a:ext cx="468000"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8" name="Groupe 7">
            <a:extLst>
              <a:ext uri="{FF2B5EF4-FFF2-40B4-BE49-F238E27FC236}">
                <a16:creationId xmlns:a16="http://schemas.microsoft.com/office/drawing/2014/main" id="{79874661-6410-4066-9184-0C0F3633E353}"/>
              </a:ext>
            </a:extLst>
          </p:cNvPr>
          <p:cNvGrpSpPr/>
          <p:nvPr/>
        </p:nvGrpSpPr>
        <p:grpSpPr>
          <a:xfrm>
            <a:off x="7855187" y="3240000"/>
            <a:ext cx="1303200" cy="1108800"/>
            <a:chOff x="4987992" y="1382671"/>
            <a:chExt cx="1303200" cy="1108800"/>
          </a:xfrm>
        </p:grpSpPr>
        <p:grpSp>
          <p:nvGrpSpPr>
            <p:cNvPr id="112" name="Groupe 111">
              <a:extLst>
                <a:ext uri="{FF2B5EF4-FFF2-40B4-BE49-F238E27FC236}">
                  <a16:creationId xmlns:a16="http://schemas.microsoft.com/office/drawing/2014/main" id="{F38F5015-036E-42F0-80C9-BE7BF0B50208}"/>
                </a:ext>
              </a:extLst>
            </p:cNvPr>
            <p:cNvGrpSpPr/>
            <p:nvPr/>
          </p:nvGrpSpPr>
          <p:grpSpPr>
            <a:xfrm>
              <a:off x="4987992" y="1382671"/>
              <a:ext cx="1303200" cy="1108800"/>
              <a:chOff x="1410022" y="1301590"/>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4" name="Freeform: Shape 39">
                <a:extLst>
                  <a:ext uri="{FF2B5EF4-FFF2-40B4-BE49-F238E27FC236}">
                    <a16:creationId xmlns:a16="http://schemas.microsoft.com/office/drawing/2014/main" id="{861A6FAB-A12B-4491-8D21-5A0A73789C5C}"/>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Freeform: Shape 186">
              <a:extLst>
                <a:ext uri="{FF2B5EF4-FFF2-40B4-BE49-F238E27FC236}">
                  <a16:creationId xmlns:a16="http://schemas.microsoft.com/office/drawing/2014/main" id="{FB0F109C-DDE8-4B8E-BBB5-B33F2D98B621}"/>
                </a:ext>
              </a:extLst>
            </p:cNvPr>
            <p:cNvSpPr/>
            <p:nvPr/>
          </p:nvSpPr>
          <p:spPr>
            <a:xfrm>
              <a:off x="5326954" y="167205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9" name="Groupe 8">
            <a:extLst>
              <a:ext uri="{FF2B5EF4-FFF2-40B4-BE49-F238E27FC236}">
                <a16:creationId xmlns:a16="http://schemas.microsoft.com/office/drawing/2014/main" id="{EDDDED7C-19D9-47A3-8BB3-63DD72AB1300}"/>
              </a:ext>
            </a:extLst>
          </p:cNvPr>
          <p:cNvGrpSpPr/>
          <p:nvPr/>
        </p:nvGrpSpPr>
        <p:grpSpPr>
          <a:xfrm>
            <a:off x="10466598" y="3240000"/>
            <a:ext cx="1303200" cy="1108800"/>
            <a:chOff x="5080030" y="1946974"/>
            <a:chExt cx="1303200" cy="1108800"/>
          </a:xfrm>
        </p:grpSpPr>
        <p:grpSp>
          <p:nvGrpSpPr>
            <p:cNvPr id="109" name="Groupe 108">
              <a:extLst>
                <a:ext uri="{FF2B5EF4-FFF2-40B4-BE49-F238E27FC236}">
                  <a16:creationId xmlns:a16="http://schemas.microsoft.com/office/drawing/2014/main" id="{7CC9F05B-BA1A-4B23-98AA-9A829BA8CBBF}"/>
                </a:ext>
              </a:extLst>
            </p:cNvPr>
            <p:cNvGrpSpPr/>
            <p:nvPr/>
          </p:nvGrpSpPr>
          <p:grpSpPr>
            <a:xfrm>
              <a:off x="5080030" y="1946974"/>
              <a:ext cx="1303200" cy="1108800"/>
              <a:chOff x="1410022" y="1301590"/>
              <a:chExt cx="1303200" cy="1108800"/>
            </a:xfrm>
          </p:grpSpPr>
          <p:sp>
            <p:nvSpPr>
              <p:cNvPr id="110" name="Oval 25">
                <a:extLst>
                  <a:ext uri="{FF2B5EF4-FFF2-40B4-BE49-F238E27FC236}">
                    <a16:creationId xmlns:a16="http://schemas.microsoft.com/office/drawing/2014/main" id="{29FF8621-DEAE-4680-AAD0-0238AC216B33}"/>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1" name="Freeform: Shape 39">
                <a:extLst>
                  <a:ext uri="{FF2B5EF4-FFF2-40B4-BE49-F238E27FC236}">
                    <a16:creationId xmlns:a16="http://schemas.microsoft.com/office/drawing/2014/main" id="{5D2281C9-8BED-40A0-B153-9FD9C1BD36B9}"/>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Freeform: Shape 41">
              <a:extLst>
                <a:ext uri="{FF2B5EF4-FFF2-40B4-BE49-F238E27FC236}">
                  <a16:creationId xmlns:a16="http://schemas.microsoft.com/office/drawing/2014/main" id="{4A6C5A0E-7D0C-4782-B06C-1DB110690E18}"/>
                </a:ext>
              </a:extLst>
            </p:cNvPr>
            <p:cNvSpPr/>
            <p:nvPr/>
          </p:nvSpPr>
          <p:spPr>
            <a:xfrm>
              <a:off x="5360568" y="2248245"/>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3" name="Groupe 12">
            <a:extLst>
              <a:ext uri="{FF2B5EF4-FFF2-40B4-BE49-F238E27FC236}">
                <a16:creationId xmlns:a16="http://schemas.microsoft.com/office/drawing/2014/main" id="{A9DA3A89-283F-4A0C-B291-F350825B9AC8}"/>
              </a:ext>
            </a:extLst>
          </p:cNvPr>
          <p:cNvGrpSpPr/>
          <p:nvPr/>
        </p:nvGrpSpPr>
        <p:grpSpPr>
          <a:xfrm>
            <a:off x="4894822" y="1579247"/>
            <a:ext cx="1303200" cy="1108800"/>
            <a:chOff x="4894822" y="1579247"/>
            <a:chExt cx="1303200" cy="1108800"/>
          </a:xfrm>
        </p:grpSpPr>
        <p:grpSp>
          <p:nvGrpSpPr>
            <p:cNvPr id="5" name="Groupe 4">
              <a:extLst>
                <a:ext uri="{FF2B5EF4-FFF2-40B4-BE49-F238E27FC236}">
                  <a16:creationId xmlns:a16="http://schemas.microsoft.com/office/drawing/2014/main" id="{6455B83B-CB3A-4122-8A3E-5DEC626F79E2}"/>
                </a:ext>
              </a:extLst>
            </p:cNvPr>
            <p:cNvGrpSpPr/>
            <p:nvPr/>
          </p:nvGrpSpPr>
          <p:grpSpPr>
            <a:xfrm>
              <a:off x="4894822" y="1579247"/>
              <a:ext cx="1303200" cy="1108800"/>
              <a:chOff x="1410022" y="1301590"/>
              <a:chExt cx="1303200" cy="1108800"/>
            </a:xfrm>
          </p:grpSpPr>
          <p:sp>
            <p:nvSpPr>
              <p:cNvPr id="98" name="Oval 25">
                <a:extLst>
                  <a:ext uri="{FF2B5EF4-FFF2-40B4-BE49-F238E27FC236}">
                    <a16:creationId xmlns:a16="http://schemas.microsoft.com/office/drawing/2014/main" id="{2718BA94-96C8-497C-BF62-401EB0C459F6}"/>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0" name="Freeform: Shape 39">
                <a:extLst>
                  <a:ext uri="{FF2B5EF4-FFF2-40B4-BE49-F238E27FC236}">
                    <a16:creationId xmlns:a16="http://schemas.microsoft.com/office/drawing/2014/main" id="{85E04021-E7DB-43F1-8C39-301A193A305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21" name="Freeform: Shape 44">
              <a:extLst>
                <a:ext uri="{FF2B5EF4-FFF2-40B4-BE49-F238E27FC236}">
                  <a16:creationId xmlns:a16="http://schemas.microsoft.com/office/drawing/2014/main" id="{0572C630-399F-4C22-87BD-F158A29CD58B}"/>
                </a:ext>
              </a:extLst>
            </p:cNvPr>
            <p:cNvSpPr/>
            <p:nvPr/>
          </p:nvSpPr>
          <p:spPr>
            <a:xfrm>
              <a:off x="5212935" y="1855988"/>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125" name="Oval 25">
            <a:extLst>
              <a:ext uri="{FF2B5EF4-FFF2-40B4-BE49-F238E27FC236}">
                <a16:creationId xmlns:a16="http://schemas.microsoft.com/office/drawing/2014/main" id="{A6628BDE-5846-42E9-96CC-6F14ACDC7189}"/>
              </a:ext>
            </a:extLst>
          </p:cNvPr>
          <p:cNvSpPr/>
          <p:nvPr/>
        </p:nvSpPr>
        <p:spPr>
          <a:xfrm rot="5400000">
            <a:off x="4578320" y="5001256"/>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4" name="Freeform: Shape 57">
            <a:extLst>
              <a:ext uri="{FF2B5EF4-FFF2-40B4-BE49-F238E27FC236}">
                <a16:creationId xmlns:a16="http://schemas.microsoft.com/office/drawing/2014/main" id="{A58B5C8C-B9C4-462E-B385-B760BDB41C88}"/>
              </a:ext>
            </a:extLst>
          </p:cNvPr>
          <p:cNvSpPr/>
          <p:nvPr/>
        </p:nvSpPr>
        <p:spPr>
          <a:xfrm>
            <a:off x="4767684" y="5141509"/>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cxnSp>
        <p:nvCxnSpPr>
          <p:cNvPr id="15" name="Connecteur droit avec flèche 14">
            <a:extLst>
              <a:ext uri="{FF2B5EF4-FFF2-40B4-BE49-F238E27FC236}">
                <a16:creationId xmlns:a16="http://schemas.microsoft.com/office/drawing/2014/main" id="{15A49F06-F184-4216-9D8D-86CDC31FF642}"/>
              </a:ext>
            </a:extLst>
          </p:cNvPr>
          <p:cNvCxnSpPr/>
          <p:nvPr/>
        </p:nvCxnSpPr>
        <p:spPr>
          <a:xfrm>
            <a:off x="1881490" y="5458982"/>
            <a:ext cx="998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31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238808" y="71179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322865" y="964106"/>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1929037" y="185595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grpSp>
        <p:nvGrpSpPr>
          <p:cNvPr id="78" name="Groupe 77">
            <a:extLst>
              <a:ext uri="{FF2B5EF4-FFF2-40B4-BE49-F238E27FC236}">
                <a16:creationId xmlns:a16="http://schemas.microsoft.com/office/drawing/2014/main" id="{4E1871B2-805D-4EC3-AF6E-24FA49D9514E}"/>
              </a:ext>
            </a:extLst>
          </p:cNvPr>
          <p:cNvGrpSpPr/>
          <p:nvPr/>
        </p:nvGrpSpPr>
        <p:grpSpPr>
          <a:xfrm>
            <a:off x="415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325848"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5247558"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395341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7" name="Groupe 6">
            <a:extLst>
              <a:ext uri="{FF2B5EF4-FFF2-40B4-BE49-F238E27FC236}">
                <a16:creationId xmlns:a16="http://schemas.microsoft.com/office/drawing/2014/main" id="{A12014B3-76DA-481C-A62D-022D1712FF4A}"/>
              </a:ext>
            </a:extLst>
          </p:cNvPr>
          <p:cNvGrpSpPr/>
          <p:nvPr/>
        </p:nvGrpSpPr>
        <p:grpSpPr>
          <a:xfrm>
            <a:off x="7929403" y="3240000"/>
            <a:ext cx="1303200" cy="1108800"/>
            <a:chOff x="4743160" y="354939"/>
            <a:chExt cx="1303200" cy="1108800"/>
          </a:xfrm>
        </p:grpSpPr>
        <p:grpSp>
          <p:nvGrpSpPr>
            <p:cNvPr id="44" name="Groupe 43">
              <a:extLst>
                <a:ext uri="{FF2B5EF4-FFF2-40B4-BE49-F238E27FC236}">
                  <a16:creationId xmlns:a16="http://schemas.microsoft.com/office/drawing/2014/main" id="{1A1497F1-491D-437C-B5B6-5AA50EB79CBB}"/>
                </a:ext>
              </a:extLst>
            </p:cNvPr>
            <p:cNvGrpSpPr/>
            <p:nvPr/>
          </p:nvGrpSpPr>
          <p:grpSpPr>
            <a:xfrm>
              <a:off x="4743160"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5" name="Graphic 22">
              <a:extLst>
                <a:ext uri="{FF2B5EF4-FFF2-40B4-BE49-F238E27FC236}">
                  <a16:creationId xmlns:a16="http://schemas.microsoft.com/office/drawing/2014/main" id="{D3FA34E0-FF55-4499-9068-CBD3F31002AC}"/>
                </a:ext>
              </a:extLst>
            </p:cNvPr>
            <p:cNvSpPr/>
            <p:nvPr/>
          </p:nvSpPr>
          <p:spPr>
            <a:xfrm>
              <a:off x="5071739" y="636185"/>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4" name="Groupe 3">
            <a:extLst>
              <a:ext uri="{FF2B5EF4-FFF2-40B4-BE49-F238E27FC236}">
                <a16:creationId xmlns:a16="http://schemas.microsoft.com/office/drawing/2014/main" id="{F5C57F1F-8EF6-41BF-AAA3-DD9942F4AC4B}"/>
              </a:ext>
            </a:extLst>
          </p:cNvPr>
          <p:cNvGrpSpPr/>
          <p:nvPr/>
        </p:nvGrpSpPr>
        <p:grpSpPr>
          <a:xfrm>
            <a:off x="2628700" y="3267042"/>
            <a:ext cx="1303200" cy="1108800"/>
            <a:chOff x="1793156" y="1739102"/>
            <a:chExt cx="1303200" cy="1108800"/>
          </a:xfrm>
        </p:grpSpPr>
        <p:grpSp>
          <p:nvGrpSpPr>
            <p:cNvPr id="68" name="Groupe 67">
              <a:extLst>
                <a:ext uri="{FF2B5EF4-FFF2-40B4-BE49-F238E27FC236}">
                  <a16:creationId xmlns:a16="http://schemas.microsoft.com/office/drawing/2014/main" id="{31A6B1BF-3B5A-4147-A18E-84D6EF64CB79}"/>
                </a:ext>
              </a:extLst>
            </p:cNvPr>
            <p:cNvGrpSpPr/>
            <p:nvPr/>
          </p:nvGrpSpPr>
          <p:grpSpPr>
            <a:xfrm>
              <a:off x="1793156" y="1739102"/>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6" name="Freeform: Shape 33">
              <a:extLst>
                <a:ext uri="{FF2B5EF4-FFF2-40B4-BE49-F238E27FC236}">
                  <a16:creationId xmlns:a16="http://schemas.microsoft.com/office/drawing/2014/main" id="{F6EECFC9-7759-466D-BB64-B74AD59C4E3C}"/>
                </a:ext>
              </a:extLst>
            </p:cNvPr>
            <p:cNvSpPr/>
            <p:nvPr/>
          </p:nvSpPr>
          <p:spPr>
            <a:xfrm>
              <a:off x="2130974" y="1990180"/>
              <a:ext cx="468000"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8" name="Groupe 7">
            <a:extLst>
              <a:ext uri="{FF2B5EF4-FFF2-40B4-BE49-F238E27FC236}">
                <a16:creationId xmlns:a16="http://schemas.microsoft.com/office/drawing/2014/main" id="{79874661-6410-4066-9184-0C0F3633E353}"/>
              </a:ext>
            </a:extLst>
          </p:cNvPr>
          <p:cNvGrpSpPr/>
          <p:nvPr/>
        </p:nvGrpSpPr>
        <p:grpSpPr>
          <a:xfrm>
            <a:off x="6621192" y="3240000"/>
            <a:ext cx="1303200" cy="1108800"/>
            <a:chOff x="4987992" y="1382671"/>
            <a:chExt cx="1303200" cy="1108800"/>
          </a:xfrm>
        </p:grpSpPr>
        <p:grpSp>
          <p:nvGrpSpPr>
            <p:cNvPr id="112" name="Groupe 111">
              <a:extLst>
                <a:ext uri="{FF2B5EF4-FFF2-40B4-BE49-F238E27FC236}">
                  <a16:creationId xmlns:a16="http://schemas.microsoft.com/office/drawing/2014/main" id="{F38F5015-036E-42F0-80C9-BE7BF0B50208}"/>
                </a:ext>
              </a:extLst>
            </p:cNvPr>
            <p:cNvGrpSpPr/>
            <p:nvPr/>
          </p:nvGrpSpPr>
          <p:grpSpPr>
            <a:xfrm>
              <a:off x="4987992" y="1382671"/>
              <a:ext cx="1303200" cy="1108800"/>
              <a:chOff x="1410022" y="1301590"/>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4" name="Freeform: Shape 39">
                <a:extLst>
                  <a:ext uri="{FF2B5EF4-FFF2-40B4-BE49-F238E27FC236}">
                    <a16:creationId xmlns:a16="http://schemas.microsoft.com/office/drawing/2014/main" id="{861A6FAB-A12B-4491-8D21-5A0A73789C5C}"/>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Freeform: Shape 186">
              <a:extLst>
                <a:ext uri="{FF2B5EF4-FFF2-40B4-BE49-F238E27FC236}">
                  <a16:creationId xmlns:a16="http://schemas.microsoft.com/office/drawing/2014/main" id="{FB0F109C-DDE8-4B8E-BBB5-B33F2D98B621}"/>
                </a:ext>
              </a:extLst>
            </p:cNvPr>
            <p:cNvSpPr/>
            <p:nvPr/>
          </p:nvSpPr>
          <p:spPr>
            <a:xfrm>
              <a:off x="5326954" y="167205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9" name="Groupe 8">
            <a:extLst>
              <a:ext uri="{FF2B5EF4-FFF2-40B4-BE49-F238E27FC236}">
                <a16:creationId xmlns:a16="http://schemas.microsoft.com/office/drawing/2014/main" id="{EDDDED7C-19D9-47A3-8BB3-63DD72AB1300}"/>
              </a:ext>
            </a:extLst>
          </p:cNvPr>
          <p:cNvGrpSpPr/>
          <p:nvPr/>
        </p:nvGrpSpPr>
        <p:grpSpPr>
          <a:xfrm>
            <a:off x="9232603" y="3240000"/>
            <a:ext cx="1303200" cy="1108800"/>
            <a:chOff x="5080030" y="1946974"/>
            <a:chExt cx="1303200" cy="1108800"/>
          </a:xfrm>
        </p:grpSpPr>
        <p:grpSp>
          <p:nvGrpSpPr>
            <p:cNvPr id="109" name="Groupe 108">
              <a:extLst>
                <a:ext uri="{FF2B5EF4-FFF2-40B4-BE49-F238E27FC236}">
                  <a16:creationId xmlns:a16="http://schemas.microsoft.com/office/drawing/2014/main" id="{7CC9F05B-BA1A-4B23-98AA-9A829BA8CBBF}"/>
                </a:ext>
              </a:extLst>
            </p:cNvPr>
            <p:cNvGrpSpPr/>
            <p:nvPr/>
          </p:nvGrpSpPr>
          <p:grpSpPr>
            <a:xfrm>
              <a:off x="5080030" y="1946974"/>
              <a:ext cx="1303200" cy="1108800"/>
              <a:chOff x="1410022" y="1301590"/>
              <a:chExt cx="1303200" cy="1108800"/>
            </a:xfrm>
          </p:grpSpPr>
          <p:sp>
            <p:nvSpPr>
              <p:cNvPr id="110" name="Oval 25">
                <a:extLst>
                  <a:ext uri="{FF2B5EF4-FFF2-40B4-BE49-F238E27FC236}">
                    <a16:creationId xmlns:a16="http://schemas.microsoft.com/office/drawing/2014/main" id="{29FF8621-DEAE-4680-AAD0-0238AC216B33}"/>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1" name="Freeform: Shape 39">
                <a:extLst>
                  <a:ext uri="{FF2B5EF4-FFF2-40B4-BE49-F238E27FC236}">
                    <a16:creationId xmlns:a16="http://schemas.microsoft.com/office/drawing/2014/main" id="{5D2281C9-8BED-40A0-B153-9FD9C1BD36B9}"/>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Freeform: Shape 41">
              <a:extLst>
                <a:ext uri="{FF2B5EF4-FFF2-40B4-BE49-F238E27FC236}">
                  <a16:creationId xmlns:a16="http://schemas.microsoft.com/office/drawing/2014/main" id="{4A6C5A0E-7D0C-4782-B06C-1DB110690E18}"/>
                </a:ext>
              </a:extLst>
            </p:cNvPr>
            <p:cNvSpPr/>
            <p:nvPr/>
          </p:nvSpPr>
          <p:spPr>
            <a:xfrm>
              <a:off x="5360568" y="2248245"/>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3" name="Groupe 12">
            <a:extLst>
              <a:ext uri="{FF2B5EF4-FFF2-40B4-BE49-F238E27FC236}">
                <a16:creationId xmlns:a16="http://schemas.microsoft.com/office/drawing/2014/main" id="{A9DA3A89-283F-4A0C-B291-F350825B9AC8}"/>
              </a:ext>
            </a:extLst>
          </p:cNvPr>
          <p:cNvGrpSpPr/>
          <p:nvPr/>
        </p:nvGrpSpPr>
        <p:grpSpPr>
          <a:xfrm>
            <a:off x="4894822" y="1579247"/>
            <a:ext cx="1303200" cy="1108800"/>
            <a:chOff x="4894822" y="1579247"/>
            <a:chExt cx="1303200" cy="1108800"/>
          </a:xfrm>
        </p:grpSpPr>
        <p:grpSp>
          <p:nvGrpSpPr>
            <p:cNvPr id="5" name="Groupe 4">
              <a:extLst>
                <a:ext uri="{FF2B5EF4-FFF2-40B4-BE49-F238E27FC236}">
                  <a16:creationId xmlns:a16="http://schemas.microsoft.com/office/drawing/2014/main" id="{6455B83B-CB3A-4122-8A3E-5DEC626F79E2}"/>
                </a:ext>
              </a:extLst>
            </p:cNvPr>
            <p:cNvGrpSpPr/>
            <p:nvPr/>
          </p:nvGrpSpPr>
          <p:grpSpPr>
            <a:xfrm>
              <a:off x="4894822" y="1579247"/>
              <a:ext cx="1303200" cy="1108800"/>
              <a:chOff x="1410022" y="1301590"/>
              <a:chExt cx="1303200" cy="1108800"/>
            </a:xfrm>
          </p:grpSpPr>
          <p:sp>
            <p:nvSpPr>
              <p:cNvPr id="98" name="Oval 25">
                <a:extLst>
                  <a:ext uri="{FF2B5EF4-FFF2-40B4-BE49-F238E27FC236}">
                    <a16:creationId xmlns:a16="http://schemas.microsoft.com/office/drawing/2014/main" id="{2718BA94-96C8-497C-BF62-401EB0C459F6}"/>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0" name="Freeform: Shape 39">
                <a:extLst>
                  <a:ext uri="{FF2B5EF4-FFF2-40B4-BE49-F238E27FC236}">
                    <a16:creationId xmlns:a16="http://schemas.microsoft.com/office/drawing/2014/main" id="{85E04021-E7DB-43F1-8C39-301A193A305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21" name="Freeform: Shape 44">
              <a:extLst>
                <a:ext uri="{FF2B5EF4-FFF2-40B4-BE49-F238E27FC236}">
                  <a16:creationId xmlns:a16="http://schemas.microsoft.com/office/drawing/2014/main" id="{0572C630-399F-4C22-87BD-F158A29CD58B}"/>
                </a:ext>
              </a:extLst>
            </p:cNvPr>
            <p:cNvSpPr/>
            <p:nvPr/>
          </p:nvSpPr>
          <p:spPr>
            <a:xfrm>
              <a:off x="5212935" y="1855988"/>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84" name="Groupe 83">
            <a:extLst>
              <a:ext uri="{FF2B5EF4-FFF2-40B4-BE49-F238E27FC236}">
                <a16:creationId xmlns:a16="http://schemas.microsoft.com/office/drawing/2014/main" id="{B8CE9412-983A-44E6-BC48-254DFF819772}"/>
              </a:ext>
            </a:extLst>
          </p:cNvPr>
          <p:cNvGrpSpPr/>
          <p:nvPr/>
        </p:nvGrpSpPr>
        <p:grpSpPr>
          <a:xfrm>
            <a:off x="10710964" y="3385946"/>
            <a:ext cx="784509" cy="784507"/>
            <a:chOff x="11358666" y="3402146"/>
            <a:chExt cx="784509" cy="784507"/>
          </a:xfrm>
        </p:grpSpPr>
        <p:sp>
          <p:nvSpPr>
            <p:cNvPr id="92" name="Oval 25">
              <a:extLst>
                <a:ext uri="{FF2B5EF4-FFF2-40B4-BE49-F238E27FC236}">
                  <a16:creationId xmlns:a16="http://schemas.microsoft.com/office/drawing/2014/main" id="{94587BFA-6DB4-46F1-A99F-4402EB1F6ABA}"/>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7" name="Freeform: Shape 44">
              <a:extLst>
                <a:ext uri="{FF2B5EF4-FFF2-40B4-BE49-F238E27FC236}">
                  <a16:creationId xmlns:a16="http://schemas.microsoft.com/office/drawing/2014/main" id="{836F6AEC-3E44-422E-A901-92685EA3BEAF}"/>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Tree>
    <p:extLst>
      <p:ext uri="{BB962C8B-B14F-4D97-AF65-F5344CB8AC3E}">
        <p14:creationId xmlns:p14="http://schemas.microsoft.com/office/powerpoint/2010/main" val="101279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e 61">
            <a:extLst>
              <a:ext uri="{FF2B5EF4-FFF2-40B4-BE49-F238E27FC236}">
                <a16:creationId xmlns:a16="http://schemas.microsoft.com/office/drawing/2014/main" id="{E0D019CE-FE2E-42B0-8BFE-5F320BCFAFE6}"/>
              </a:ext>
            </a:extLst>
          </p:cNvPr>
          <p:cNvGrpSpPr/>
          <p:nvPr/>
        </p:nvGrpSpPr>
        <p:grpSpPr>
          <a:xfrm>
            <a:off x="3141608"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4243222" y="1694619"/>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&gt;&gt;&gt;&gt;&gt;</a:t>
            </a:r>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256120"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7591791" y="3429000"/>
            <a:ext cx="699221" cy="705249"/>
          </a:xfrm>
          <a:prstGeom prst="rect">
            <a:avLst/>
          </a:prstGeom>
        </p:spPr>
      </p:pic>
    </p:spTree>
    <p:extLst>
      <p:ext uri="{BB962C8B-B14F-4D97-AF65-F5344CB8AC3E}">
        <p14:creationId xmlns:p14="http://schemas.microsoft.com/office/powerpoint/2010/main" val="281963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reeform: Shape 57">
            <a:extLst>
              <a:ext uri="{FF2B5EF4-FFF2-40B4-BE49-F238E27FC236}">
                <a16:creationId xmlns:a16="http://schemas.microsoft.com/office/drawing/2014/main" id="{C8570CC4-8F5E-4D06-8056-3D6B17D8DBF3}"/>
              </a:ext>
            </a:extLst>
          </p:cNvPr>
          <p:cNvSpPr/>
          <p:nvPr/>
        </p:nvSpPr>
        <p:spPr>
          <a:xfrm>
            <a:off x="1585404" y="3897580"/>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8" name="Freeform: Shape 58">
            <a:extLst>
              <a:ext uri="{FF2B5EF4-FFF2-40B4-BE49-F238E27FC236}">
                <a16:creationId xmlns:a16="http://schemas.microsoft.com/office/drawing/2014/main" id="{929E6EA9-8F44-4AA8-A358-DB76CECB08A3}"/>
              </a:ext>
            </a:extLst>
          </p:cNvPr>
          <p:cNvSpPr/>
          <p:nvPr/>
        </p:nvSpPr>
        <p:spPr>
          <a:xfrm flipH="1">
            <a:off x="2382720" y="2401594"/>
            <a:ext cx="1294073"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9" name="Freeform: Shape 59">
            <a:extLst>
              <a:ext uri="{FF2B5EF4-FFF2-40B4-BE49-F238E27FC236}">
                <a16:creationId xmlns:a16="http://schemas.microsoft.com/office/drawing/2014/main" id="{A6627B97-F220-415D-9DB0-5BA7917895D3}"/>
              </a:ext>
            </a:extLst>
          </p:cNvPr>
          <p:cNvSpPr/>
          <p:nvPr/>
        </p:nvSpPr>
        <p:spPr>
          <a:xfrm>
            <a:off x="3501657" y="2413653"/>
            <a:ext cx="728755" cy="39711"/>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0" name="Freeform: Shape 60">
            <a:extLst>
              <a:ext uri="{FF2B5EF4-FFF2-40B4-BE49-F238E27FC236}">
                <a16:creationId xmlns:a16="http://schemas.microsoft.com/office/drawing/2014/main" id="{685C991B-E6A5-4F0A-B788-1CEFB5CD1CF2}"/>
              </a:ext>
            </a:extLst>
          </p:cNvPr>
          <p:cNvSpPr/>
          <p:nvPr/>
        </p:nvSpPr>
        <p:spPr>
          <a:xfrm flipH="1">
            <a:off x="4632343" y="2401595"/>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1" name="Freeform: Shape 61">
            <a:extLst>
              <a:ext uri="{FF2B5EF4-FFF2-40B4-BE49-F238E27FC236}">
                <a16:creationId xmlns:a16="http://schemas.microsoft.com/office/drawing/2014/main" id="{D1A74834-B0B3-4F7D-BF6B-D6C21C85975E}"/>
              </a:ext>
            </a:extLst>
          </p:cNvPr>
          <p:cNvSpPr/>
          <p:nvPr/>
        </p:nvSpPr>
        <p:spPr>
          <a:xfrm>
            <a:off x="5746897" y="2413654"/>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2" name="Freeform: Shape 62">
            <a:extLst>
              <a:ext uri="{FF2B5EF4-FFF2-40B4-BE49-F238E27FC236}">
                <a16:creationId xmlns:a16="http://schemas.microsoft.com/office/drawing/2014/main" id="{D3A3F495-3F54-4B32-8321-0AF0CA41A116}"/>
              </a:ext>
            </a:extLst>
          </p:cNvPr>
          <p:cNvSpPr/>
          <p:nvPr/>
        </p:nvSpPr>
        <p:spPr>
          <a:xfrm flipH="1">
            <a:off x="6858286" y="2401595"/>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3" name="Freeform: Shape 63">
            <a:extLst>
              <a:ext uri="{FF2B5EF4-FFF2-40B4-BE49-F238E27FC236}">
                <a16:creationId xmlns:a16="http://schemas.microsoft.com/office/drawing/2014/main" id="{48E05F8D-AC34-4B5B-A326-F2C2B08A88E1}"/>
              </a:ext>
            </a:extLst>
          </p:cNvPr>
          <p:cNvSpPr/>
          <p:nvPr/>
        </p:nvSpPr>
        <p:spPr>
          <a:xfrm>
            <a:off x="7973129" y="2413654"/>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4" name="Freeform: Shape 64">
            <a:extLst>
              <a:ext uri="{FF2B5EF4-FFF2-40B4-BE49-F238E27FC236}">
                <a16:creationId xmlns:a16="http://schemas.microsoft.com/office/drawing/2014/main" id="{3B830C33-3DE0-4919-BEC3-9C843ABADD23}"/>
              </a:ext>
            </a:extLst>
          </p:cNvPr>
          <p:cNvSpPr/>
          <p:nvPr/>
        </p:nvSpPr>
        <p:spPr>
          <a:xfrm>
            <a:off x="9089827" y="2428994"/>
            <a:ext cx="327711"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3" name="Freeform: Shape 53">
            <a:extLst>
              <a:ext uri="{FF2B5EF4-FFF2-40B4-BE49-F238E27FC236}">
                <a16:creationId xmlns:a16="http://schemas.microsoft.com/office/drawing/2014/main" id="{43E5642D-1777-4E2C-8E1F-9A694B3B7BEB}"/>
              </a:ext>
            </a:extLst>
          </p:cNvPr>
          <p:cNvSpPr/>
          <p:nvPr/>
        </p:nvSpPr>
        <p:spPr>
          <a:xfrm>
            <a:off x="3586903" y="3179087"/>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Freeform: Shape 55">
            <a:extLst>
              <a:ext uri="{FF2B5EF4-FFF2-40B4-BE49-F238E27FC236}">
                <a16:creationId xmlns:a16="http://schemas.microsoft.com/office/drawing/2014/main" id="{ED56E592-A580-41F8-BCA7-C8DC97E4FF2B}"/>
              </a:ext>
            </a:extLst>
          </p:cNvPr>
          <p:cNvSpPr/>
          <p:nvPr/>
        </p:nvSpPr>
        <p:spPr>
          <a:xfrm rot="21480000" flipH="1">
            <a:off x="3289539" y="3343983"/>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6" name="Freeform: Shape 56">
            <a:extLst>
              <a:ext uri="{FF2B5EF4-FFF2-40B4-BE49-F238E27FC236}">
                <a16:creationId xmlns:a16="http://schemas.microsoft.com/office/drawing/2014/main" id="{31570BBC-83BC-45C0-BF06-FEBB08836122}"/>
              </a:ext>
            </a:extLst>
          </p:cNvPr>
          <p:cNvSpPr/>
          <p:nvPr/>
        </p:nvSpPr>
        <p:spPr>
          <a:xfrm>
            <a:off x="2415409" y="5550980"/>
            <a:ext cx="258895" cy="323648"/>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sp>
        <p:nvSpPr>
          <p:cNvPr id="259" name="Freeform: Shape 49">
            <a:extLst>
              <a:ext uri="{FF2B5EF4-FFF2-40B4-BE49-F238E27FC236}">
                <a16:creationId xmlns:a16="http://schemas.microsoft.com/office/drawing/2014/main" id="{4E182B04-B9DD-4FB1-918D-80414DF71751}"/>
              </a:ext>
            </a:extLst>
          </p:cNvPr>
          <p:cNvSpPr/>
          <p:nvPr/>
        </p:nvSpPr>
        <p:spPr>
          <a:xfrm flipV="1">
            <a:off x="2505146" y="4420109"/>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1" name="Freeform: Shape 51">
            <a:extLst>
              <a:ext uri="{FF2B5EF4-FFF2-40B4-BE49-F238E27FC236}">
                <a16:creationId xmlns:a16="http://schemas.microsoft.com/office/drawing/2014/main" id="{9B9DD60E-A8BE-4237-9804-A84C06B7F530}"/>
              </a:ext>
            </a:extLst>
          </p:cNvPr>
          <p:cNvSpPr/>
          <p:nvPr/>
        </p:nvSpPr>
        <p:spPr>
          <a:xfrm rot="21420000" flipV="1">
            <a:off x="1450177" y="4253555"/>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2" name="Freeform: Shape 52">
            <a:extLst>
              <a:ext uri="{FF2B5EF4-FFF2-40B4-BE49-F238E27FC236}">
                <a16:creationId xmlns:a16="http://schemas.microsoft.com/office/drawing/2014/main" id="{FDCE79B5-2C7E-4909-A785-08E88EEFE88A}"/>
              </a:ext>
            </a:extLst>
          </p:cNvPr>
          <p:cNvSpPr/>
          <p:nvPr/>
        </p:nvSpPr>
        <p:spPr>
          <a:xfrm>
            <a:off x="352398" y="5589224"/>
            <a:ext cx="313012" cy="361317"/>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221" name="Group 19">
            <a:extLst>
              <a:ext uri="{FF2B5EF4-FFF2-40B4-BE49-F238E27FC236}">
                <a16:creationId xmlns:a16="http://schemas.microsoft.com/office/drawing/2014/main" id="{8273D79D-B3DA-4253-8218-FCCD575CFA31}"/>
              </a:ext>
            </a:extLst>
          </p:cNvPr>
          <p:cNvGrpSpPr/>
          <p:nvPr/>
        </p:nvGrpSpPr>
        <p:grpSpPr>
          <a:xfrm>
            <a:off x="4363255" y="5246904"/>
            <a:ext cx="626497" cy="731783"/>
            <a:chOff x="6409965" y="2488807"/>
            <a:chExt cx="721276" cy="842489"/>
          </a:xfrm>
        </p:grpSpPr>
        <p:sp>
          <p:nvSpPr>
            <p:cNvPr id="255" name="Freeform: Shape 45">
              <a:extLst>
                <a:ext uri="{FF2B5EF4-FFF2-40B4-BE49-F238E27FC236}">
                  <a16:creationId xmlns:a16="http://schemas.microsoft.com/office/drawing/2014/main" id="{CCF14EAB-5E85-4400-9328-7C4FA4C62451}"/>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56" name="Group 46">
              <a:extLst>
                <a:ext uri="{FF2B5EF4-FFF2-40B4-BE49-F238E27FC236}">
                  <a16:creationId xmlns:a16="http://schemas.microsoft.com/office/drawing/2014/main" id="{28FA12C5-69A8-4C03-95C4-9C8358464599}"/>
                </a:ext>
              </a:extLst>
            </p:cNvPr>
            <p:cNvGrpSpPr/>
            <p:nvPr/>
          </p:nvGrpSpPr>
          <p:grpSpPr>
            <a:xfrm>
              <a:off x="6409965" y="2692378"/>
              <a:ext cx="721276" cy="638918"/>
              <a:chOff x="6409965" y="2692378"/>
              <a:chExt cx="721276" cy="638918"/>
            </a:xfrm>
          </p:grpSpPr>
          <p:sp>
            <p:nvSpPr>
              <p:cNvPr id="257" name="Freeform: Shape 47">
                <a:extLst>
                  <a:ext uri="{FF2B5EF4-FFF2-40B4-BE49-F238E27FC236}">
                    <a16:creationId xmlns:a16="http://schemas.microsoft.com/office/drawing/2014/main" id="{85078FF2-A15E-48DF-8F6C-22B6A4683E9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8" name="Freeform: Shape 48">
                <a:extLst>
                  <a:ext uri="{FF2B5EF4-FFF2-40B4-BE49-F238E27FC236}">
                    <a16:creationId xmlns:a16="http://schemas.microsoft.com/office/drawing/2014/main" id="{93DBAD60-121E-4DD1-A2C8-86B178C48ABC}"/>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222" name="Group 20">
            <a:extLst>
              <a:ext uri="{FF2B5EF4-FFF2-40B4-BE49-F238E27FC236}">
                <a16:creationId xmlns:a16="http://schemas.microsoft.com/office/drawing/2014/main" id="{983B4141-C742-43A4-B8E5-091880705EA2}"/>
              </a:ext>
            </a:extLst>
          </p:cNvPr>
          <p:cNvGrpSpPr/>
          <p:nvPr/>
        </p:nvGrpSpPr>
        <p:grpSpPr>
          <a:xfrm>
            <a:off x="8474204" y="5494585"/>
            <a:ext cx="626497" cy="725289"/>
            <a:chOff x="10237468" y="3309324"/>
            <a:chExt cx="721276" cy="835013"/>
          </a:xfrm>
        </p:grpSpPr>
        <p:sp>
          <p:nvSpPr>
            <p:cNvPr id="251" name="Freeform: Shape 41">
              <a:extLst>
                <a:ext uri="{FF2B5EF4-FFF2-40B4-BE49-F238E27FC236}">
                  <a16:creationId xmlns:a16="http://schemas.microsoft.com/office/drawing/2014/main" id="{276D228F-AAF9-4772-8E59-1400FCDB27B1}"/>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52" name="Group 42">
              <a:extLst>
                <a:ext uri="{FF2B5EF4-FFF2-40B4-BE49-F238E27FC236}">
                  <a16:creationId xmlns:a16="http://schemas.microsoft.com/office/drawing/2014/main" id="{00CB58AD-9ED9-4AA2-8D85-F1B75A7E12A1}"/>
                </a:ext>
              </a:extLst>
            </p:cNvPr>
            <p:cNvGrpSpPr/>
            <p:nvPr/>
          </p:nvGrpSpPr>
          <p:grpSpPr>
            <a:xfrm>
              <a:off x="10237468" y="3309324"/>
              <a:ext cx="721276" cy="638918"/>
              <a:chOff x="10237468" y="3309324"/>
              <a:chExt cx="721276" cy="638918"/>
            </a:xfrm>
          </p:grpSpPr>
          <p:sp>
            <p:nvSpPr>
              <p:cNvPr id="253" name="Freeform: Shape 43">
                <a:extLst>
                  <a:ext uri="{FF2B5EF4-FFF2-40B4-BE49-F238E27FC236}">
                    <a16:creationId xmlns:a16="http://schemas.microsoft.com/office/drawing/2014/main" id="{B15C189F-2875-48FB-AB5E-E06E9AF3A179}"/>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4" name="Freeform: Shape 44">
                <a:extLst>
                  <a:ext uri="{FF2B5EF4-FFF2-40B4-BE49-F238E27FC236}">
                    <a16:creationId xmlns:a16="http://schemas.microsoft.com/office/drawing/2014/main" id="{77E206DB-CEEA-4020-A274-CEEC511FC4CA}"/>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sp>
        <p:nvSpPr>
          <p:cNvPr id="247" name="Freeform: Shape 37">
            <a:extLst>
              <a:ext uri="{FF2B5EF4-FFF2-40B4-BE49-F238E27FC236}">
                <a16:creationId xmlns:a16="http://schemas.microsoft.com/office/drawing/2014/main" id="{47F4E030-9D13-4DDC-8E5C-DF1980E425BE}"/>
              </a:ext>
            </a:extLst>
          </p:cNvPr>
          <p:cNvSpPr/>
          <p:nvPr/>
        </p:nvSpPr>
        <p:spPr>
          <a:xfrm>
            <a:off x="8082277" y="3172749"/>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9" name="Freeform: Shape 39">
            <a:extLst>
              <a:ext uri="{FF2B5EF4-FFF2-40B4-BE49-F238E27FC236}">
                <a16:creationId xmlns:a16="http://schemas.microsoft.com/office/drawing/2014/main" id="{62DFFE34-FCC0-4AF7-A1EF-F8AC36D5935D}"/>
              </a:ext>
            </a:extLst>
          </p:cNvPr>
          <p:cNvSpPr/>
          <p:nvPr/>
        </p:nvSpPr>
        <p:spPr>
          <a:xfrm rot="21480000" flipH="1">
            <a:off x="7766354" y="3343291"/>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0" name="Freeform: Shape 40">
            <a:extLst>
              <a:ext uri="{FF2B5EF4-FFF2-40B4-BE49-F238E27FC236}">
                <a16:creationId xmlns:a16="http://schemas.microsoft.com/office/drawing/2014/main" id="{2147DA54-67B6-4AA1-AAC9-DA1DA2160481}"/>
              </a:ext>
            </a:extLst>
          </p:cNvPr>
          <p:cNvSpPr/>
          <p:nvPr/>
        </p:nvSpPr>
        <p:spPr>
          <a:xfrm>
            <a:off x="1379542" y="5589224"/>
            <a:ext cx="310808" cy="31080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243" name="Group 33">
            <a:extLst>
              <a:ext uri="{FF2B5EF4-FFF2-40B4-BE49-F238E27FC236}">
                <a16:creationId xmlns:a16="http://schemas.microsoft.com/office/drawing/2014/main" id="{74073613-5064-4BE8-988E-864B92294790}"/>
              </a:ext>
            </a:extLst>
          </p:cNvPr>
          <p:cNvGrpSpPr/>
          <p:nvPr/>
        </p:nvGrpSpPr>
        <p:grpSpPr>
          <a:xfrm>
            <a:off x="1391012" y="4825864"/>
            <a:ext cx="6163786" cy="1031366"/>
            <a:chOff x="1238496" y="2708576"/>
            <a:chExt cx="7096269" cy="1187394"/>
          </a:xfrm>
        </p:grpSpPr>
        <p:sp>
          <p:nvSpPr>
            <p:cNvPr id="245" name="Freeform: Shape 35">
              <a:extLst>
                <a:ext uri="{FF2B5EF4-FFF2-40B4-BE49-F238E27FC236}">
                  <a16:creationId xmlns:a16="http://schemas.microsoft.com/office/drawing/2014/main" id="{E29AB158-4E5B-4325-AC21-66E5512096A2}"/>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6" name="Freeform: Shape 36">
              <a:extLst>
                <a:ext uri="{FF2B5EF4-FFF2-40B4-BE49-F238E27FC236}">
                  <a16:creationId xmlns:a16="http://schemas.microsoft.com/office/drawing/2014/main" id="{D17CEE28-453F-4835-AE80-0A3BD8C47ACF}"/>
                </a:ext>
              </a:extLst>
            </p:cNvPr>
            <p:cNvSpPr/>
            <p:nvPr/>
          </p:nvSpPr>
          <p:spPr>
            <a:xfrm>
              <a:off x="7974067" y="3535662"/>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244" name="Freeform: Shape 34">
            <a:extLst>
              <a:ext uri="{FF2B5EF4-FFF2-40B4-BE49-F238E27FC236}">
                <a16:creationId xmlns:a16="http://schemas.microsoft.com/office/drawing/2014/main" id="{7554213B-0BB9-44CA-BEFD-643CAE3E1140}"/>
              </a:ext>
            </a:extLst>
          </p:cNvPr>
          <p:cNvSpPr/>
          <p:nvPr/>
        </p:nvSpPr>
        <p:spPr>
          <a:xfrm>
            <a:off x="2269672" y="774965"/>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5" name="Group 23">
            <a:extLst>
              <a:ext uri="{FF2B5EF4-FFF2-40B4-BE49-F238E27FC236}">
                <a16:creationId xmlns:a16="http://schemas.microsoft.com/office/drawing/2014/main" id="{E98AD5E8-B056-4F66-80CA-555CF5B5B4DC}"/>
              </a:ext>
            </a:extLst>
          </p:cNvPr>
          <p:cNvGrpSpPr/>
          <p:nvPr/>
        </p:nvGrpSpPr>
        <p:grpSpPr>
          <a:xfrm>
            <a:off x="5765384" y="5418300"/>
            <a:ext cx="626497" cy="727792"/>
            <a:chOff x="7692783" y="3296224"/>
            <a:chExt cx="721276" cy="837895"/>
          </a:xfrm>
        </p:grpSpPr>
        <p:grpSp>
          <p:nvGrpSpPr>
            <p:cNvPr id="239" name="Group 29">
              <a:extLst>
                <a:ext uri="{FF2B5EF4-FFF2-40B4-BE49-F238E27FC236}">
                  <a16:creationId xmlns:a16="http://schemas.microsoft.com/office/drawing/2014/main" id="{28CEDB08-56C9-4D50-87B8-9C66166B560A}"/>
                </a:ext>
              </a:extLst>
            </p:cNvPr>
            <p:cNvGrpSpPr/>
            <p:nvPr/>
          </p:nvGrpSpPr>
          <p:grpSpPr>
            <a:xfrm>
              <a:off x="7692783" y="3296224"/>
              <a:ext cx="721276" cy="638918"/>
              <a:chOff x="7692783" y="3296224"/>
              <a:chExt cx="721276" cy="638918"/>
            </a:xfrm>
          </p:grpSpPr>
          <p:sp>
            <p:nvSpPr>
              <p:cNvPr id="241" name="Freeform: Shape 31">
                <a:extLst>
                  <a:ext uri="{FF2B5EF4-FFF2-40B4-BE49-F238E27FC236}">
                    <a16:creationId xmlns:a16="http://schemas.microsoft.com/office/drawing/2014/main" id="{28EF7A71-1E07-4310-8BAF-D1AED85A014D}"/>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2" name="Freeform: Shape 32">
                <a:extLst>
                  <a:ext uri="{FF2B5EF4-FFF2-40B4-BE49-F238E27FC236}">
                    <a16:creationId xmlns:a16="http://schemas.microsoft.com/office/drawing/2014/main" id="{4C9F03B7-FB9A-49F3-9141-3EE78939E226}"/>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40" name="Freeform: Shape 30">
              <a:extLst>
                <a:ext uri="{FF2B5EF4-FFF2-40B4-BE49-F238E27FC236}">
                  <a16:creationId xmlns:a16="http://schemas.microsoft.com/office/drawing/2014/main" id="{E70C5563-7319-4B02-8721-17086EEF36D6}"/>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7" name="Freeform: Shape 27">
            <a:extLst>
              <a:ext uri="{FF2B5EF4-FFF2-40B4-BE49-F238E27FC236}">
                <a16:creationId xmlns:a16="http://schemas.microsoft.com/office/drawing/2014/main" id="{2509FB8D-F6E8-4520-87CE-B005185808BB}"/>
              </a:ext>
            </a:extLst>
          </p:cNvPr>
          <p:cNvSpPr/>
          <p:nvPr/>
        </p:nvSpPr>
        <p:spPr>
          <a:xfrm rot="21420000" flipV="1">
            <a:off x="4424858" y="3872133"/>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8" name="Freeform: Shape 28">
            <a:extLst>
              <a:ext uri="{FF2B5EF4-FFF2-40B4-BE49-F238E27FC236}">
                <a16:creationId xmlns:a16="http://schemas.microsoft.com/office/drawing/2014/main" id="{F1992F54-A7EB-4116-97C6-179A4E0D13BD}"/>
              </a:ext>
            </a:extLst>
          </p:cNvPr>
          <p:cNvSpPr/>
          <p:nvPr/>
        </p:nvSpPr>
        <p:spPr>
          <a:xfrm>
            <a:off x="3435369" y="5568378"/>
            <a:ext cx="288403" cy="288852"/>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sp>
        <p:nvSpPr>
          <p:cNvPr id="236" name="Freeform: Shape 26">
            <a:extLst>
              <a:ext uri="{FF2B5EF4-FFF2-40B4-BE49-F238E27FC236}">
                <a16:creationId xmlns:a16="http://schemas.microsoft.com/office/drawing/2014/main" id="{60578D8B-92FD-4D5B-ADA4-B08DA26862B1}"/>
              </a:ext>
            </a:extLst>
          </p:cNvPr>
          <p:cNvSpPr/>
          <p:nvPr/>
        </p:nvSpPr>
        <p:spPr>
          <a:xfrm flipV="1">
            <a:off x="4749900" y="4427042"/>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TextBox 65">
            <a:extLst>
              <a:ext uri="{FF2B5EF4-FFF2-40B4-BE49-F238E27FC236}">
                <a16:creationId xmlns:a16="http://schemas.microsoft.com/office/drawing/2014/main" id="{5AF6D728-20F3-4B34-A3D4-8F6F4838371D}"/>
              </a:ext>
            </a:extLst>
          </p:cNvPr>
          <p:cNvSpPr txBox="1"/>
          <p:nvPr/>
        </p:nvSpPr>
        <p:spPr>
          <a:xfrm>
            <a:off x="826811" y="2813387"/>
            <a:ext cx="1137105"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228" name="TextBox 66">
            <a:extLst>
              <a:ext uri="{FF2B5EF4-FFF2-40B4-BE49-F238E27FC236}">
                <a16:creationId xmlns:a16="http://schemas.microsoft.com/office/drawing/2014/main" id="{27DBAD70-DE32-4AC5-BB99-C8F656E6142F}"/>
              </a:ext>
            </a:extLst>
          </p:cNvPr>
          <p:cNvSpPr txBox="1"/>
          <p:nvPr/>
        </p:nvSpPr>
        <p:spPr>
          <a:xfrm>
            <a:off x="1890810" y="4556300"/>
            <a:ext cx="1188750"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229" name="TextBox 67">
            <a:extLst>
              <a:ext uri="{FF2B5EF4-FFF2-40B4-BE49-F238E27FC236}">
                <a16:creationId xmlns:a16="http://schemas.microsoft.com/office/drawing/2014/main" id="{0A6A8BAF-E938-4064-BBC4-8A668027DB46}"/>
              </a:ext>
            </a:extLst>
          </p:cNvPr>
          <p:cNvSpPr txBox="1"/>
          <p:nvPr/>
        </p:nvSpPr>
        <p:spPr>
          <a:xfrm>
            <a:off x="2813557" y="2628721"/>
            <a:ext cx="1506413"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230" name="TextBox 68">
            <a:extLst>
              <a:ext uri="{FF2B5EF4-FFF2-40B4-BE49-F238E27FC236}">
                <a16:creationId xmlns:a16="http://schemas.microsoft.com/office/drawing/2014/main" id="{B548A643-FE3F-463B-A905-311709EDFA8D}"/>
              </a:ext>
            </a:extLst>
          </p:cNvPr>
          <p:cNvSpPr txBox="1"/>
          <p:nvPr/>
        </p:nvSpPr>
        <p:spPr>
          <a:xfrm>
            <a:off x="3827515" y="4556300"/>
            <a:ext cx="1807632"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231" name="TextBox 69">
            <a:extLst>
              <a:ext uri="{FF2B5EF4-FFF2-40B4-BE49-F238E27FC236}">
                <a16:creationId xmlns:a16="http://schemas.microsoft.com/office/drawing/2014/main" id="{8AA082A5-DB5F-4D86-81BC-4543F7A2CD21}"/>
              </a:ext>
            </a:extLst>
          </p:cNvPr>
          <p:cNvSpPr txBox="1"/>
          <p:nvPr/>
        </p:nvSpPr>
        <p:spPr>
          <a:xfrm>
            <a:off x="5139637" y="2628721"/>
            <a:ext cx="1462731"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232" name="TextBox 70">
            <a:extLst>
              <a:ext uri="{FF2B5EF4-FFF2-40B4-BE49-F238E27FC236}">
                <a16:creationId xmlns:a16="http://schemas.microsoft.com/office/drawing/2014/main" id="{C6CD2B5B-A430-4291-9250-8AD2872CACCD}"/>
              </a:ext>
            </a:extLst>
          </p:cNvPr>
          <p:cNvSpPr txBox="1"/>
          <p:nvPr/>
        </p:nvSpPr>
        <p:spPr>
          <a:xfrm>
            <a:off x="7399279" y="2628721"/>
            <a:ext cx="1328384"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233" name="TextBox 71">
            <a:extLst>
              <a:ext uri="{FF2B5EF4-FFF2-40B4-BE49-F238E27FC236}">
                <a16:creationId xmlns:a16="http://schemas.microsoft.com/office/drawing/2014/main" id="{081DFF31-019E-4D6F-B80C-2F6993A63578}"/>
              </a:ext>
            </a:extLst>
          </p:cNvPr>
          <p:cNvSpPr txBox="1"/>
          <p:nvPr/>
        </p:nvSpPr>
        <p:spPr>
          <a:xfrm>
            <a:off x="8342125" y="4556301"/>
            <a:ext cx="1641613" cy="830998"/>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34" name="TextBox 72">
            <a:extLst>
              <a:ext uri="{FF2B5EF4-FFF2-40B4-BE49-F238E27FC236}">
                <a16:creationId xmlns:a16="http://schemas.microsoft.com/office/drawing/2014/main" id="{80194378-BD5C-4A15-8E7F-A866C16B4928}"/>
              </a:ext>
            </a:extLst>
          </p:cNvPr>
          <p:cNvSpPr txBox="1"/>
          <p:nvPr/>
        </p:nvSpPr>
        <p:spPr>
          <a:xfrm>
            <a:off x="6039738" y="4556300"/>
            <a:ext cx="1826542" cy="830997"/>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sp>
        <p:nvSpPr>
          <p:cNvPr id="278" name="Freeform: Shape 58">
            <a:extLst>
              <a:ext uri="{FF2B5EF4-FFF2-40B4-BE49-F238E27FC236}">
                <a16:creationId xmlns:a16="http://schemas.microsoft.com/office/drawing/2014/main" id="{48CC53E5-653A-47BA-9EAF-AE918DEBE852}"/>
              </a:ext>
            </a:extLst>
          </p:cNvPr>
          <p:cNvSpPr/>
          <p:nvPr/>
        </p:nvSpPr>
        <p:spPr>
          <a:xfrm>
            <a:off x="483706" y="1773886"/>
            <a:ext cx="409717" cy="409716"/>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9" name="Freeform: Shape 57">
            <a:extLst>
              <a:ext uri="{FF2B5EF4-FFF2-40B4-BE49-F238E27FC236}">
                <a16:creationId xmlns:a16="http://schemas.microsoft.com/office/drawing/2014/main" id="{18B6B25A-FA13-467D-89D7-E32B26F5AA8C}"/>
              </a:ext>
            </a:extLst>
          </p:cNvPr>
          <p:cNvSpPr/>
          <p:nvPr/>
        </p:nvSpPr>
        <p:spPr>
          <a:xfrm>
            <a:off x="596997" y="1874840"/>
            <a:ext cx="207849" cy="20780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280" name="Freeform: Shape 59">
            <a:extLst>
              <a:ext uri="{FF2B5EF4-FFF2-40B4-BE49-F238E27FC236}">
                <a16:creationId xmlns:a16="http://schemas.microsoft.com/office/drawing/2014/main" id="{C48A5593-D330-4684-8E81-41DDC3C2F6D6}"/>
              </a:ext>
            </a:extLst>
          </p:cNvPr>
          <p:cNvSpPr/>
          <p:nvPr/>
        </p:nvSpPr>
        <p:spPr>
          <a:xfrm>
            <a:off x="513472" y="1768866"/>
            <a:ext cx="384973" cy="419756"/>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2" name="Freeform: Shape 57">
            <a:extLst>
              <a:ext uri="{FF2B5EF4-FFF2-40B4-BE49-F238E27FC236}">
                <a16:creationId xmlns:a16="http://schemas.microsoft.com/office/drawing/2014/main" id="{5357C364-4A60-4F1E-BC9D-6F70045AC2FA}"/>
              </a:ext>
            </a:extLst>
          </p:cNvPr>
          <p:cNvSpPr/>
          <p:nvPr/>
        </p:nvSpPr>
        <p:spPr>
          <a:xfrm>
            <a:off x="2512109"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283" name="Freeform: Shape 59">
            <a:extLst>
              <a:ext uri="{FF2B5EF4-FFF2-40B4-BE49-F238E27FC236}">
                <a16:creationId xmlns:a16="http://schemas.microsoft.com/office/drawing/2014/main" id="{F79736D1-F6F5-4A9C-ACD8-0F4BA64899FB}"/>
              </a:ext>
            </a:extLst>
          </p:cNvPr>
          <p:cNvSpPr/>
          <p:nvPr/>
        </p:nvSpPr>
        <p:spPr>
          <a:xfrm>
            <a:off x="135238" y="5446717"/>
            <a:ext cx="696936" cy="646330"/>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26606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09BC7-574C-422C-A571-FFDEDB658F8B}"/>
              </a:ext>
            </a:extLst>
          </p:cNvPr>
          <p:cNvSpPr>
            <a:spLocks noGrp="1"/>
          </p:cNvSpPr>
          <p:nvPr>
            <p:ph type="body" sz="quarter" idx="4294967295"/>
          </p:nvPr>
        </p:nvSpPr>
        <p:spPr>
          <a:xfrm>
            <a:off x="815414" y="980728"/>
            <a:ext cx="10561671" cy="288032"/>
          </a:xfrm>
        </p:spPr>
        <p:txBody>
          <a:bodyPr>
            <a:normAutofit fontScale="85000" lnSpcReduction="20000"/>
          </a:bodyPr>
          <a:lstStyle/>
          <a:p>
            <a:endParaRPr lang="fr-FR" dirty="0"/>
          </a:p>
        </p:txBody>
      </p:sp>
      <p:sp>
        <p:nvSpPr>
          <p:cNvPr id="4" name="Date Placeholder 3">
            <a:extLst>
              <a:ext uri="{FF2B5EF4-FFF2-40B4-BE49-F238E27FC236}">
                <a16:creationId xmlns:a16="http://schemas.microsoft.com/office/drawing/2014/main" id="{11E11FBC-29B7-4A56-B5FD-6FACE172E157}"/>
              </a:ext>
            </a:extLst>
          </p:cNvPr>
          <p:cNvSpPr>
            <a:spLocks noGrp="1"/>
          </p:cNvSpPr>
          <p:nvPr>
            <p:ph type="dt" sz="half" idx="4294967295"/>
          </p:nvPr>
        </p:nvSpPr>
        <p:spPr>
          <a:xfrm>
            <a:off x="814917" y="6356351"/>
            <a:ext cx="2639483" cy="168994"/>
          </a:xfrm>
        </p:spPr>
        <p:txBody>
          <a:bodyPr/>
          <a:lstStyle/>
          <a:p>
            <a:fld id="{32A3B0A4-DCBB-4175-BB26-58857C544136}" type="datetime1">
              <a:rPr lang="fr-LU" smtClean="0">
                <a:solidFill>
                  <a:prstClr val="white">
                    <a:lumMod val="50000"/>
                  </a:prstClr>
                </a:solidFill>
              </a:rPr>
              <a:t>29/05/2020</a:t>
            </a:fld>
            <a:endParaRPr lang="en-GB" dirty="0">
              <a:solidFill>
                <a:prstClr val="white">
                  <a:lumMod val="50000"/>
                </a:prstClr>
              </a:solidFill>
            </a:endParaRPr>
          </a:p>
        </p:txBody>
      </p:sp>
      <p:sp>
        <p:nvSpPr>
          <p:cNvPr id="5" name="Title 4">
            <a:extLst>
              <a:ext uri="{FF2B5EF4-FFF2-40B4-BE49-F238E27FC236}">
                <a16:creationId xmlns:a16="http://schemas.microsoft.com/office/drawing/2014/main" id="{F8EF2885-0827-44FE-859F-B2444D598665}"/>
              </a:ext>
            </a:extLst>
          </p:cNvPr>
          <p:cNvSpPr>
            <a:spLocks noGrp="1"/>
          </p:cNvSpPr>
          <p:nvPr>
            <p:ph type="title"/>
          </p:nvPr>
        </p:nvSpPr>
        <p:spPr>
          <a:xfrm>
            <a:off x="815414" y="404664"/>
            <a:ext cx="10561671" cy="490066"/>
          </a:xfrm>
        </p:spPr>
        <p:txBody>
          <a:bodyPr/>
          <a:lstStyle/>
          <a:p>
            <a:r>
              <a:rPr lang="fr-FR" dirty="0"/>
              <a:t>PRESENTATION</a:t>
            </a:r>
          </a:p>
        </p:txBody>
      </p:sp>
      <p:sp>
        <p:nvSpPr>
          <p:cNvPr id="22" name="Content Placeholder 2">
            <a:extLst>
              <a:ext uri="{FF2B5EF4-FFF2-40B4-BE49-F238E27FC236}">
                <a16:creationId xmlns:a16="http://schemas.microsoft.com/office/drawing/2014/main" id="{E1C969E6-AFCC-45B6-9617-AFF6F596ED86}"/>
              </a:ext>
            </a:extLst>
          </p:cNvPr>
          <p:cNvSpPr txBox="1">
            <a:spLocks/>
          </p:cNvSpPr>
          <p:nvPr>
            <p:custDataLst>
              <p:tags r:id="rId1"/>
            </p:custDataLst>
          </p:nvPr>
        </p:nvSpPr>
        <p:spPr>
          <a:xfrm>
            <a:off x="343677" y="2201817"/>
            <a:ext cx="3348868" cy="2704290"/>
          </a:xfrm>
          <a:prstGeom prst="rect">
            <a:avLst/>
          </a:prstGeom>
        </p:spPr>
        <p:txBody>
          <a:bodyPr>
            <a:normAutofit/>
          </a:bodyPr>
          <a:lstStyle>
            <a:lvl1pPr marL="342900" indent="-342900" algn="l" defTabSz="914400" rtl="0" eaLnBrk="1" latinLnBrk="0" hangingPunct="1">
              <a:spcBef>
                <a:spcPct val="20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742950" indent="-285750" algn="l" defTabSz="914400" rtl="0" eaLnBrk="1" latinLnBrk="0" hangingPunct="1">
              <a:spcBef>
                <a:spcPct val="20000"/>
              </a:spcBef>
              <a:buClr>
                <a:schemeClr val="bg1">
                  <a:lumMod val="50000"/>
                </a:schemeClr>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anose="05000000000000000000"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bg1">
                  <a:lumMod val="75000"/>
                </a:schemeClr>
              </a:buClr>
              <a:buFont typeface="Wingdings" panose="05000000000000000000" pitchFamily="2" charset="2"/>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fr-BE" dirty="0"/>
          </a:p>
          <a:p>
            <a:pPr marL="0" indent="0">
              <a:buFont typeface="Wingdings" panose="05000000000000000000" pitchFamily="2" charset="2"/>
              <a:buNone/>
            </a:pPr>
            <a:r>
              <a:rPr lang="fr-BE" dirty="0"/>
              <a:t>                                           </a:t>
            </a:r>
            <a:endParaRPr lang="fr-BE" b="1" dirty="0">
              <a:solidFill>
                <a:schemeClr val="accent6">
                  <a:lumMod val="75000"/>
                </a:schemeClr>
              </a:solidFill>
            </a:endParaRPr>
          </a:p>
          <a:p>
            <a:pPr marL="0" indent="0">
              <a:buFont typeface="Wingdings" panose="05000000000000000000" pitchFamily="2" charset="2"/>
              <a:buNone/>
            </a:pPr>
            <a:r>
              <a:rPr lang="fr-BE" dirty="0"/>
              <a:t>                                           </a:t>
            </a:r>
          </a:p>
          <a:p>
            <a:pPr marL="0" indent="0">
              <a:buFont typeface="Wingdings" panose="05000000000000000000" pitchFamily="2" charset="2"/>
              <a:buNone/>
            </a:pPr>
            <a:r>
              <a:rPr lang="fr-BE" dirty="0"/>
              <a:t>                                           </a:t>
            </a:r>
          </a:p>
          <a:p>
            <a:pPr marL="0" indent="0">
              <a:buFont typeface="Wingdings" panose="05000000000000000000" pitchFamily="2" charset="2"/>
              <a:buNone/>
            </a:pPr>
            <a:r>
              <a:rPr lang="fr-BE" sz="2000" dirty="0"/>
              <a:t>                                                            </a:t>
            </a:r>
          </a:p>
          <a:p>
            <a:pPr marL="0" indent="0">
              <a:buFont typeface="Wingdings" panose="05000000000000000000" pitchFamily="2" charset="2"/>
              <a:buNone/>
            </a:pPr>
            <a:r>
              <a:rPr lang="fr-BE" sz="1000" dirty="0"/>
              <a:t>                                                           </a:t>
            </a:r>
          </a:p>
          <a:p>
            <a:pPr marL="0" indent="0">
              <a:buFont typeface="Wingdings" panose="05000000000000000000" pitchFamily="2" charset="2"/>
              <a:buNone/>
            </a:pPr>
            <a:r>
              <a:rPr lang="fr-BE" sz="1600" dirty="0"/>
              <a:t>            </a:t>
            </a:r>
            <a:r>
              <a:rPr lang="fr-BE" sz="1600" u="sng" dirty="0">
                <a:solidFill>
                  <a:srgbClr val="BEAF7D"/>
                </a:solidFill>
                <a:hlinkClick r:id="rId9">
                  <a:extLst>
                    <a:ext uri="{A12FA001-AC4F-418D-AE19-62706E023703}">
                      <ahyp:hlinkClr xmlns:ahyp="http://schemas.microsoft.com/office/drawing/2018/hyperlinkcolor" val="tx"/>
                    </a:ext>
                  </a:extLst>
                </a:hlinkClick>
              </a:rPr>
              <a:t>d</a:t>
            </a:r>
            <a:r>
              <a:rPr lang="en-US" sz="1600" u="sng" dirty="0" err="1">
                <a:solidFill>
                  <a:srgbClr val="BEAF7D"/>
                </a:solidFill>
                <a:hlinkClick r:id="rId9">
                  <a:extLst>
                    <a:ext uri="{A12FA001-AC4F-418D-AE19-62706E023703}">
                      <ahyp:hlinkClr xmlns:ahyp="http://schemas.microsoft.com/office/drawing/2018/hyperlinkcolor" val="tx"/>
                    </a:ext>
                  </a:extLst>
                </a:hlinkClick>
              </a:rPr>
              <a:t>i</a:t>
            </a:r>
            <a:r>
              <a:rPr lang="fr-BE" sz="1600" u="sng" dirty="0">
                <a:solidFill>
                  <a:srgbClr val="BEAF7D"/>
                </a:solidFill>
                <a:hlinkClick r:id="rId9">
                  <a:extLst>
                    <a:ext uri="{A12FA001-AC4F-418D-AE19-62706E023703}">
                      <ahyp:hlinkClr xmlns:ahyp="http://schemas.microsoft.com/office/drawing/2018/hyperlinkcolor" val="tx"/>
                    </a:ext>
                  </a:extLst>
                </a:hlinkClick>
              </a:rPr>
              <a:t>b</a:t>
            </a:r>
            <a:r>
              <a:rPr lang="en-US" sz="1600" u="sng" dirty="0" err="1">
                <a:solidFill>
                  <a:schemeClr val="accent1"/>
                </a:solidFill>
                <a:hlinkClick r:id="rId9">
                  <a:extLst>
                    <a:ext uri="{A12FA001-AC4F-418D-AE19-62706E023703}">
                      <ahyp:hlinkClr xmlns:ahyp="http://schemas.microsoft.com/office/drawing/2018/hyperlinkcolor" val="tx"/>
                    </a:ext>
                  </a:extLst>
                </a:hlinkClick>
              </a:rPr>
              <a:t>assi</a:t>
            </a:r>
            <a:r>
              <a:rPr lang="fr-BE" sz="1600" u="sng" dirty="0">
                <a:solidFill>
                  <a:schemeClr val="accent1"/>
                </a:solidFill>
                <a:hlinkClick r:id="rId9">
                  <a:extLst>
                    <a:ext uri="{A12FA001-AC4F-418D-AE19-62706E023703}">
                      <ahyp:hlinkClr xmlns:ahyp="http://schemas.microsoft.com/office/drawing/2018/hyperlinkcolor" val="tx"/>
                    </a:ext>
                  </a:extLst>
                </a:hlinkClick>
              </a:rPr>
              <a:t>@hotm</a:t>
            </a:r>
            <a:r>
              <a:rPr lang="fr-BE" sz="1600" u="sng" dirty="0">
                <a:solidFill>
                  <a:schemeClr val="accent1"/>
                </a:solidFill>
                <a:hlinkClick r:id="rId10">
                  <a:extLst>
                    <a:ext uri="{A12FA001-AC4F-418D-AE19-62706E023703}">
                      <ahyp:hlinkClr xmlns:ahyp="http://schemas.microsoft.com/office/drawing/2018/hyperlinkcolor" val="tx"/>
                    </a:ext>
                  </a:extLst>
                </a:hlinkClick>
              </a:rPr>
              <a:t>ail</a:t>
            </a:r>
            <a:r>
              <a:rPr lang="fr-BE" sz="1600" u="sng" dirty="0">
                <a:solidFill>
                  <a:schemeClr val="accent1"/>
                </a:solidFill>
                <a:hlinkClick r:id="rId11">
                  <a:extLst>
                    <a:ext uri="{A12FA001-AC4F-418D-AE19-62706E023703}">
                      <ahyp:hlinkClr xmlns:ahyp="http://schemas.microsoft.com/office/drawing/2018/hyperlinkcolor" val="tx"/>
                    </a:ext>
                  </a:extLst>
                </a:hlinkClick>
              </a:rPr>
              <a:t>.</a:t>
            </a:r>
            <a:r>
              <a:rPr lang="fr-BE" sz="1600" u="sng" dirty="0">
                <a:solidFill>
                  <a:schemeClr val="accent1"/>
                </a:solidFill>
              </a:rPr>
              <a:t>com</a:t>
            </a:r>
          </a:p>
          <a:p>
            <a:pPr marL="0" indent="0">
              <a:buFont typeface="Wingdings" panose="05000000000000000000" pitchFamily="2" charset="2"/>
              <a:buNone/>
            </a:pPr>
            <a:endParaRPr lang="fr-BE" sz="900" dirty="0">
              <a:solidFill>
                <a:schemeClr val="accent1"/>
              </a:solidFill>
            </a:endParaRPr>
          </a:p>
          <a:p>
            <a:pPr marL="0" indent="0">
              <a:buFont typeface="Wingdings" panose="05000000000000000000" pitchFamily="2" charset="2"/>
              <a:buNone/>
            </a:pPr>
            <a:r>
              <a:rPr lang="fr-BE" sz="1600" dirty="0"/>
              <a:t>            @AinosDev</a:t>
            </a:r>
          </a:p>
          <a:p>
            <a:endParaRPr lang="LID4096" sz="1600" dirty="0"/>
          </a:p>
        </p:txBody>
      </p:sp>
      <p:pic>
        <p:nvPicPr>
          <p:cNvPr id="23" name="Picture 22">
            <a:extLst>
              <a:ext uri="{FF2B5EF4-FFF2-40B4-BE49-F238E27FC236}">
                <a16:creationId xmlns:a16="http://schemas.microsoft.com/office/drawing/2014/main" id="{A9305FE9-6919-4C38-B358-746D34DAD913}"/>
              </a:ext>
            </a:extLst>
          </p:cNvPr>
          <p:cNvPicPr>
            <a:picLocks noChangeAspect="1"/>
          </p:cNvPicPr>
          <p:nvPr>
            <p:custDataLst>
              <p:tags r:id="rId2"/>
            </p:custDataLst>
          </p:nvPr>
        </p:nvPicPr>
        <p:blipFill>
          <a:blip r:embed="rId12"/>
          <a:stretch>
            <a:fillRect/>
          </a:stretch>
        </p:blipFill>
        <p:spPr>
          <a:xfrm>
            <a:off x="470484" y="4406323"/>
            <a:ext cx="519179" cy="462283"/>
          </a:xfrm>
          <a:prstGeom prst="rect">
            <a:avLst/>
          </a:prstGeom>
        </p:spPr>
      </p:pic>
      <p:pic>
        <p:nvPicPr>
          <p:cNvPr id="24" name="Picture 23">
            <a:extLst>
              <a:ext uri="{FF2B5EF4-FFF2-40B4-BE49-F238E27FC236}">
                <a16:creationId xmlns:a16="http://schemas.microsoft.com/office/drawing/2014/main" id="{05C0763B-1FC0-45D3-928B-FFB654505EB2}"/>
              </a:ext>
            </a:extLst>
          </p:cNvPr>
          <p:cNvPicPr>
            <a:picLocks noChangeAspect="1"/>
          </p:cNvPicPr>
          <p:nvPr>
            <p:custDataLst>
              <p:tags r:id="rId3"/>
            </p:custDataLst>
          </p:nvPr>
        </p:nvPicPr>
        <p:blipFill>
          <a:blip r:embed="rId13"/>
          <a:stretch>
            <a:fillRect/>
          </a:stretch>
        </p:blipFill>
        <p:spPr>
          <a:xfrm>
            <a:off x="518777" y="4082778"/>
            <a:ext cx="422595" cy="333351"/>
          </a:xfrm>
          <a:prstGeom prst="rect">
            <a:avLst/>
          </a:prstGeom>
        </p:spPr>
      </p:pic>
      <p:sp>
        <p:nvSpPr>
          <p:cNvPr id="25" name="Content Placeholder 2">
            <a:extLst>
              <a:ext uri="{FF2B5EF4-FFF2-40B4-BE49-F238E27FC236}">
                <a16:creationId xmlns:a16="http://schemas.microsoft.com/office/drawing/2014/main" id="{3FB4470A-D971-4D4E-8880-F1B07991C4E9}"/>
              </a:ext>
            </a:extLst>
          </p:cNvPr>
          <p:cNvSpPr txBox="1">
            <a:spLocks/>
          </p:cNvSpPr>
          <p:nvPr>
            <p:custDataLst>
              <p:tags r:id="rId4"/>
            </p:custDataLst>
          </p:nvPr>
        </p:nvSpPr>
        <p:spPr>
          <a:xfrm>
            <a:off x="4577883" y="1721796"/>
            <a:ext cx="7173070" cy="2704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64A33A"/>
              </a:buClr>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64A33A"/>
              </a:buClr>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64A33A"/>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64A33A"/>
              </a:buClr>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64A33A"/>
              </a:buClr>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Clr>
                <a:srgbClr val="64A33A"/>
              </a:buClr>
              <a:buFont typeface="Arial" panose="020B0604020202020204" pitchFamily="34" charset="0"/>
              <a:buNone/>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BE" dirty="0"/>
          </a:p>
          <a:p>
            <a:pPr marL="0" indent="0">
              <a:buFont typeface="Arial" panose="020B0604020202020204" pitchFamily="34" charset="0"/>
              <a:buNone/>
            </a:pPr>
            <a:r>
              <a:rPr lang="fr-BE" sz="3400" b="1" dirty="0">
                <a:solidFill>
                  <a:schemeClr val="accent6">
                    <a:lumMod val="75000"/>
                  </a:schemeClr>
                </a:solidFill>
              </a:rPr>
              <a:t>Mohamed DIBASSI                    </a:t>
            </a:r>
          </a:p>
          <a:p>
            <a:pPr marL="0" indent="0">
              <a:buNone/>
            </a:pPr>
            <a:r>
              <a:rPr lang="fr-BE" sz="3000" dirty="0"/>
              <a:t>Consultant senior MSBI                                  </a:t>
            </a:r>
          </a:p>
          <a:p>
            <a:pPr marL="0" indent="0">
              <a:buFont typeface="Arial" panose="020B0604020202020204" pitchFamily="34" charset="0"/>
              <a:buNone/>
            </a:pPr>
            <a:r>
              <a:rPr lang="fr-BE" sz="3000" dirty="0"/>
              <a:t> </a:t>
            </a:r>
          </a:p>
        </p:txBody>
      </p:sp>
      <p:pic>
        <p:nvPicPr>
          <p:cNvPr id="26" name="Picture 25" descr="A close up of a logo&#10;&#10;Description automatically generated">
            <a:extLst>
              <a:ext uri="{FF2B5EF4-FFF2-40B4-BE49-F238E27FC236}">
                <a16:creationId xmlns:a16="http://schemas.microsoft.com/office/drawing/2014/main" id="{E676F1ED-C166-4AC7-B795-272584207AB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44927" y="4879122"/>
            <a:ext cx="1038981" cy="1229731"/>
          </a:xfrm>
          <a:prstGeom prst="rect">
            <a:avLst/>
          </a:prstGeom>
        </p:spPr>
      </p:pic>
      <p:pic>
        <p:nvPicPr>
          <p:cNvPr id="27" name="Picture 26">
            <a:extLst>
              <a:ext uri="{FF2B5EF4-FFF2-40B4-BE49-F238E27FC236}">
                <a16:creationId xmlns:a16="http://schemas.microsoft.com/office/drawing/2014/main" id="{B98054C3-B8DE-4BBD-A4E0-E5D9F17AE8D6}"/>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41349" y="4867777"/>
            <a:ext cx="2580167" cy="1312660"/>
          </a:xfrm>
          <a:prstGeom prst="rect">
            <a:avLst/>
          </a:prstGeom>
        </p:spPr>
      </p:pic>
      <p:pic>
        <p:nvPicPr>
          <p:cNvPr id="28" name="Picture 2" descr="Mohamed Dibassi | LinkedIn">
            <a:extLst>
              <a:ext uri="{FF2B5EF4-FFF2-40B4-BE49-F238E27FC236}">
                <a16:creationId xmlns:a16="http://schemas.microsoft.com/office/drawing/2014/main" id="{5317EA8A-A5AC-4F72-8446-7EAE1DD1566B}"/>
              </a:ext>
            </a:extLst>
          </p:cNvPr>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1155651" y="199309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E47FCB3-CF35-47AE-A93C-B6A08DE54115}"/>
              </a:ext>
            </a:extLst>
          </p:cNvPr>
          <p:cNvSpPr>
            <a:spLocks noGrp="1"/>
          </p:cNvSpPr>
          <p:nvPr>
            <p:ph type="dt" sz="half" idx="10"/>
          </p:nvPr>
        </p:nvSpPr>
        <p:spPr/>
        <p:txBody>
          <a:bodyPr/>
          <a:lstStyle/>
          <a:p>
            <a:fld id="{D3EB4D34-DBFC-4457-9B6F-C3ED789A082F}" type="datetime1">
              <a:rPr lang="en-US" smtClean="0"/>
              <a:t>5/29/2020</a:t>
            </a:fld>
            <a:endParaRPr lang="en-US"/>
          </a:p>
        </p:txBody>
      </p:sp>
      <p:sp>
        <p:nvSpPr>
          <p:cNvPr id="6" name="Freeform: Shape 42">
            <a:extLst>
              <a:ext uri="{FF2B5EF4-FFF2-40B4-BE49-F238E27FC236}">
                <a16:creationId xmlns:a16="http://schemas.microsoft.com/office/drawing/2014/main" id="{5EC4F63F-0E05-4165-9F32-662BAA0B0BA2}"/>
              </a:ext>
            </a:extLst>
          </p:cNvPr>
          <p:cNvSpPr/>
          <p:nvPr/>
        </p:nvSpPr>
        <p:spPr>
          <a:xfrm>
            <a:off x="729657" y="1741006"/>
            <a:ext cx="2021683" cy="2021087"/>
          </a:xfrm>
          <a:custGeom>
            <a:avLst/>
            <a:gdLst>
              <a:gd name="connsiteX0" fmla="*/ 1066393 w 2915360"/>
              <a:gd name="connsiteY0" fmla="*/ 0 h 2914504"/>
              <a:gd name="connsiteX1" fmla="*/ 2127281 w 2915360"/>
              <a:gd name="connsiteY1" fmla="*/ 957361 h 2914504"/>
              <a:gd name="connsiteX2" fmla="*/ 2130490 w 2915360"/>
              <a:gd name="connsiteY2" fmla="*/ 1020918 h 2914504"/>
              <a:gd name="connsiteX3" fmla="*/ 2635104 w 2915360"/>
              <a:gd name="connsiteY3" fmla="*/ 1020918 h 2914504"/>
              <a:gd name="connsiteX4" fmla="*/ 2635104 w 2915360"/>
              <a:gd name="connsiteY4" fmla="*/ 883101 h 2914504"/>
              <a:gd name="connsiteX5" fmla="*/ 2915360 w 2915360"/>
              <a:gd name="connsiteY5" fmla="*/ 1045651 h 2914504"/>
              <a:gd name="connsiteX6" fmla="*/ 2635104 w 2915360"/>
              <a:gd name="connsiteY6" fmla="*/ 1208201 h 2914504"/>
              <a:gd name="connsiteX7" fmla="*/ 2635104 w 2915360"/>
              <a:gd name="connsiteY7" fmla="*/ 1070383 h 2914504"/>
              <a:gd name="connsiteX8" fmla="*/ 2132585 w 2915360"/>
              <a:gd name="connsiteY8" fmla="*/ 1070383 h 2914504"/>
              <a:gd name="connsiteX9" fmla="*/ 2132310 w 2915360"/>
              <a:gd name="connsiteY9" fmla="*/ 1075827 h 2914504"/>
              <a:gd name="connsiteX10" fmla="*/ 2085325 w 2915360"/>
              <a:gd name="connsiteY10" fmla="*/ 1075827 h 2914504"/>
              <a:gd name="connsiteX11" fmla="*/ 2085801 w 2915360"/>
              <a:gd name="connsiteY11" fmla="*/ 1066393 h 2914504"/>
              <a:gd name="connsiteX12" fmla="*/ 1066393 w 2915360"/>
              <a:gd name="connsiteY12" fmla="*/ 46985 h 2914504"/>
              <a:gd name="connsiteX13" fmla="*/ 46985 w 2915360"/>
              <a:gd name="connsiteY13" fmla="*/ 1066393 h 2914504"/>
              <a:gd name="connsiteX14" fmla="*/ 1066393 w 2915360"/>
              <a:gd name="connsiteY14" fmla="*/ 2085801 h 2914504"/>
              <a:gd name="connsiteX15" fmla="*/ 1069999 w 2915360"/>
              <a:gd name="connsiteY15" fmla="*/ 2085528 h 2914504"/>
              <a:gd name="connsiteX16" fmla="*/ 1069999 w 2915360"/>
              <a:gd name="connsiteY16" fmla="*/ 2132513 h 2914504"/>
              <a:gd name="connsiteX17" fmla="*/ 1069784 w 2915360"/>
              <a:gd name="connsiteY17" fmla="*/ 2132529 h 2914504"/>
              <a:gd name="connsiteX18" fmla="*/ 1069784 w 2915360"/>
              <a:gd name="connsiteY18" fmla="*/ 2634248 h 2914504"/>
              <a:gd name="connsiteX19" fmla="*/ 1207601 w 2915360"/>
              <a:gd name="connsiteY19" fmla="*/ 2634248 h 2914504"/>
              <a:gd name="connsiteX20" fmla="*/ 1045051 w 2915360"/>
              <a:gd name="connsiteY20" fmla="*/ 2914504 h 2914504"/>
              <a:gd name="connsiteX21" fmla="*/ 882501 w 2915360"/>
              <a:gd name="connsiteY21" fmla="*/ 2634248 h 2914504"/>
              <a:gd name="connsiteX22" fmla="*/ 1020319 w 2915360"/>
              <a:gd name="connsiteY22" fmla="*/ 2634248 h 2914504"/>
              <a:gd name="connsiteX23" fmla="*/ 1020319 w 2915360"/>
              <a:gd name="connsiteY23" fmla="*/ 2130460 h 2914504"/>
              <a:gd name="connsiteX24" fmla="*/ 957361 w 2915360"/>
              <a:gd name="connsiteY24" fmla="*/ 2127280 h 2914504"/>
              <a:gd name="connsiteX25" fmla="*/ 0 w 2915360"/>
              <a:gd name="connsiteY25" fmla="*/ 1066393 h 2914504"/>
              <a:gd name="connsiteX26" fmla="*/ 1066393 w 2915360"/>
              <a:gd name="connsiteY26" fmla="*/ 0 h 29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5360" h="2914504">
                <a:moveTo>
                  <a:pt x="1066393" y="0"/>
                </a:moveTo>
                <a:cubicBezTo>
                  <a:pt x="1618537" y="0"/>
                  <a:pt x="2072671" y="419625"/>
                  <a:pt x="2127281" y="957361"/>
                </a:cubicBezTo>
                <a:lnTo>
                  <a:pt x="2130490" y="1020918"/>
                </a:lnTo>
                <a:lnTo>
                  <a:pt x="2635104" y="1020918"/>
                </a:lnTo>
                <a:lnTo>
                  <a:pt x="2635104" y="883101"/>
                </a:lnTo>
                <a:lnTo>
                  <a:pt x="2915360" y="1045651"/>
                </a:lnTo>
                <a:lnTo>
                  <a:pt x="2635104" y="1208201"/>
                </a:lnTo>
                <a:lnTo>
                  <a:pt x="2635104" y="1070383"/>
                </a:lnTo>
                <a:lnTo>
                  <a:pt x="2132585" y="1070383"/>
                </a:lnTo>
                <a:lnTo>
                  <a:pt x="2132310" y="1075827"/>
                </a:lnTo>
                <a:lnTo>
                  <a:pt x="2085325" y="1075827"/>
                </a:lnTo>
                <a:lnTo>
                  <a:pt x="2085801" y="1066393"/>
                </a:lnTo>
                <a:cubicBezTo>
                  <a:pt x="2085801" y="503390"/>
                  <a:pt x="1629396" y="46985"/>
                  <a:pt x="1066393" y="46985"/>
                </a:cubicBezTo>
                <a:cubicBezTo>
                  <a:pt x="503390" y="46985"/>
                  <a:pt x="46985" y="503390"/>
                  <a:pt x="46985" y="1066393"/>
                </a:cubicBezTo>
                <a:cubicBezTo>
                  <a:pt x="46985" y="1629396"/>
                  <a:pt x="503390" y="2085801"/>
                  <a:pt x="1066393" y="2085801"/>
                </a:cubicBezTo>
                <a:lnTo>
                  <a:pt x="1069999" y="2085528"/>
                </a:lnTo>
                <a:lnTo>
                  <a:pt x="1069999" y="2132513"/>
                </a:lnTo>
                <a:lnTo>
                  <a:pt x="1069784" y="2132529"/>
                </a:lnTo>
                <a:lnTo>
                  <a:pt x="1069784" y="2634248"/>
                </a:lnTo>
                <a:lnTo>
                  <a:pt x="1207601" y="2634248"/>
                </a:lnTo>
                <a:lnTo>
                  <a:pt x="1045051" y="2914504"/>
                </a:lnTo>
                <a:lnTo>
                  <a:pt x="882501" y="2634248"/>
                </a:lnTo>
                <a:lnTo>
                  <a:pt x="1020319" y="2634248"/>
                </a:lnTo>
                <a:lnTo>
                  <a:pt x="1020319" y="2130460"/>
                </a:lnTo>
                <a:lnTo>
                  <a:pt x="957361" y="2127280"/>
                </a:lnTo>
                <a:cubicBezTo>
                  <a:pt x="419625" y="2072671"/>
                  <a:pt x="0" y="1618537"/>
                  <a:pt x="0" y="1066393"/>
                </a:cubicBezTo>
                <a:cubicBezTo>
                  <a:pt x="0" y="477440"/>
                  <a:pt x="477440" y="0"/>
                  <a:pt x="1066393" y="0"/>
                </a:cubicBezTo>
                <a:close/>
              </a:path>
            </a:pathLst>
          </a:cu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Oval 43">
            <a:extLst>
              <a:ext uri="{FF2B5EF4-FFF2-40B4-BE49-F238E27FC236}">
                <a16:creationId xmlns:a16="http://schemas.microsoft.com/office/drawing/2014/main" id="{F2EF51B1-DBA2-4F63-98B4-2BE53C4982C1}"/>
              </a:ext>
            </a:extLst>
          </p:cNvPr>
          <p:cNvSpPr/>
          <p:nvPr/>
        </p:nvSpPr>
        <p:spPr>
          <a:xfrm>
            <a:off x="869209" y="1879693"/>
            <a:ext cx="1184016" cy="118401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Shape 41">
            <a:extLst>
              <a:ext uri="{FF2B5EF4-FFF2-40B4-BE49-F238E27FC236}">
                <a16:creationId xmlns:a16="http://schemas.microsoft.com/office/drawing/2014/main" id="{32F9FF1F-14C4-4813-9DC5-9C73D18BC683}"/>
              </a:ext>
            </a:extLst>
          </p:cNvPr>
          <p:cNvSpPr/>
          <p:nvPr/>
        </p:nvSpPr>
        <p:spPr>
          <a:xfrm>
            <a:off x="1150234" y="2133998"/>
            <a:ext cx="659238" cy="653318"/>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a:p>
        </p:txBody>
      </p:sp>
      <p:grpSp>
        <p:nvGrpSpPr>
          <p:cNvPr id="10" name="Group 5">
            <a:extLst>
              <a:ext uri="{FF2B5EF4-FFF2-40B4-BE49-F238E27FC236}">
                <a16:creationId xmlns:a16="http://schemas.microsoft.com/office/drawing/2014/main" id="{C082452C-74B9-4908-ADB1-A9D4F8447A66}"/>
              </a:ext>
            </a:extLst>
          </p:cNvPr>
          <p:cNvGrpSpPr/>
          <p:nvPr/>
        </p:nvGrpSpPr>
        <p:grpSpPr>
          <a:xfrm>
            <a:off x="2809982" y="1489282"/>
            <a:ext cx="8652361" cy="3458385"/>
            <a:chOff x="461871" y="1397174"/>
            <a:chExt cx="10824657" cy="4326662"/>
          </a:xfrm>
        </p:grpSpPr>
        <p:grpSp>
          <p:nvGrpSpPr>
            <p:cNvPr id="11" name="Group 6">
              <a:extLst>
                <a:ext uri="{FF2B5EF4-FFF2-40B4-BE49-F238E27FC236}">
                  <a16:creationId xmlns:a16="http://schemas.microsoft.com/office/drawing/2014/main" id="{78798933-6703-4804-99F4-0358F6748189}"/>
                </a:ext>
              </a:extLst>
            </p:cNvPr>
            <p:cNvGrpSpPr/>
            <p:nvPr/>
          </p:nvGrpSpPr>
          <p:grpSpPr>
            <a:xfrm>
              <a:off x="461871" y="1397174"/>
              <a:ext cx="2209776" cy="4326659"/>
              <a:chOff x="461871" y="1397174"/>
              <a:chExt cx="2209776" cy="4326659"/>
            </a:xfrm>
          </p:grpSpPr>
          <p:grpSp>
            <p:nvGrpSpPr>
              <p:cNvPr id="48" name="Group 43">
                <a:extLst>
                  <a:ext uri="{FF2B5EF4-FFF2-40B4-BE49-F238E27FC236}">
                    <a16:creationId xmlns:a16="http://schemas.microsoft.com/office/drawing/2014/main" id="{DACDCE59-0E25-4A57-9436-8ED626DD5828}"/>
                  </a:ext>
                </a:extLst>
              </p:cNvPr>
              <p:cNvGrpSpPr/>
              <p:nvPr/>
            </p:nvGrpSpPr>
            <p:grpSpPr>
              <a:xfrm>
                <a:off x="461871" y="2064199"/>
                <a:ext cx="2209776" cy="3659634"/>
                <a:chOff x="461871" y="2064199"/>
                <a:chExt cx="2209776" cy="3659634"/>
              </a:xfrm>
            </p:grpSpPr>
            <p:grpSp>
              <p:nvGrpSpPr>
                <p:cNvPr id="50" name="Group 45">
                  <a:extLst>
                    <a:ext uri="{FF2B5EF4-FFF2-40B4-BE49-F238E27FC236}">
                      <a16:creationId xmlns:a16="http://schemas.microsoft.com/office/drawing/2014/main" id="{D1F14A1D-B293-40D8-92C0-6309F67999A8}"/>
                    </a:ext>
                  </a:extLst>
                </p:cNvPr>
                <p:cNvGrpSpPr/>
                <p:nvPr/>
              </p:nvGrpSpPr>
              <p:grpSpPr>
                <a:xfrm>
                  <a:off x="461871" y="4106611"/>
                  <a:ext cx="2101383" cy="1617222"/>
                  <a:chOff x="670417" y="4106611"/>
                  <a:chExt cx="2101383" cy="1617222"/>
                </a:xfrm>
              </p:grpSpPr>
              <p:sp>
                <p:nvSpPr>
                  <p:cNvPr id="54" name="TextBox 49">
                    <a:extLst>
                      <a:ext uri="{FF2B5EF4-FFF2-40B4-BE49-F238E27FC236}">
                        <a16:creationId xmlns:a16="http://schemas.microsoft.com/office/drawing/2014/main" id="{06E9D403-40C5-4A49-B705-001FC45F94FF}"/>
                      </a:ext>
                    </a:extLst>
                  </p:cNvPr>
                  <p:cNvSpPr txBox="1"/>
                  <p:nvPr/>
                </p:nvSpPr>
                <p:spPr>
                  <a:xfrm>
                    <a:off x="670417" y="4106611"/>
                    <a:ext cx="2101383" cy="577573"/>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Gathering data from various sources</a:t>
                    </a:r>
                  </a:p>
                </p:txBody>
              </p:sp>
              <p:sp>
                <p:nvSpPr>
                  <p:cNvPr id="55" name="Rectangle 54">
                    <a:extLst>
                      <a:ext uri="{FF2B5EF4-FFF2-40B4-BE49-F238E27FC236}">
                        <a16:creationId xmlns:a16="http://schemas.microsoft.com/office/drawing/2014/main" id="{586FEE91-5BA4-41B9-BC01-1785E4DA712A}"/>
                      </a:ext>
                    </a:extLst>
                  </p:cNvPr>
                  <p:cNvSpPr/>
                  <p:nvPr/>
                </p:nvSpPr>
                <p:spPr>
                  <a:xfrm flipH="1">
                    <a:off x="821950" y="4915232"/>
                    <a:ext cx="1798319" cy="808601"/>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51" name="Group 46">
                  <a:extLst>
                    <a:ext uri="{FF2B5EF4-FFF2-40B4-BE49-F238E27FC236}">
                      <a16:creationId xmlns:a16="http://schemas.microsoft.com/office/drawing/2014/main" id="{1D6303FC-0421-4956-95B7-320CE4CC5110}"/>
                    </a:ext>
                  </a:extLst>
                </p:cNvPr>
                <p:cNvGrpSpPr/>
                <p:nvPr/>
              </p:nvGrpSpPr>
              <p:grpSpPr>
                <a:xfrm>
                  <a:off x="770576" y="2064199"/>
                  <a:ext cx="1901071" cy="1655547"/>
                  <a:chOff x="770575" y="2064199"/>
                  <a:chExt cx="1901071" cy="1655547"/>
                </a:xfrm>
              </p:grpSpPr>
              <p:sp>
                <p:nvSpPr>
                  <p:cNvPr id="52" name="Freeform: Shape 47">
                    <a:extLst>
                      <a:ext uri="{FF2B5EF4-FFF2-40B4-BE49-F238E27FC236}">
                        <a16:creationId xmlns:a16="http://schemas.microsoft.com/office/drawing/2014/main" id="{F8601F21-413C-4589-BEF0-03E215EDA6F4}"/>
                      </a:ext>
                    </a:extLst>
                  </p:cNvPr>
                  <p:cNvSpPr/>
                  <p:nvPr/>
                </p:nvSpPr>
                <p:spPr>
                  <a:xfrm rot="16200000">
                    <a:off x="893337" y="1941437"/>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48">
                    <a:extLst>
                      <a:ext uri="{FF2B5EF4-FFF2-40B4-BE49-F238E27FC236}">
                        <a16:creationId xmlns:a16="http://schemas.microsoft.com/office/drawing/2014/main" id="{81806596-9D7F-4576-B778-B90462814AC5}"/>
                      </a:ext>
                    </a:extLst>
                  </p:cNvPr>
                  <p:cNvSpPr/>
                  <p:nvPr/>
                </p:nvSpPr>
                <p:spPr>
                  <a:xfrm>
                    <a:off x="1185355" y="2479434"/>
                    <a:ext cx="820932" cy="820932"/>
                  </a:xfrm>
                  <a:custGeom>
                    <a:avLst/>
                    <a:gdLst>
                      <a:gd name="connsiteX0" fmla="*/ 402060 w 590550"/>
                      <a:gd name="connsiteY0" fmla="*/ 457200 h 590550"/>
                      <a:gd name="connsiteX1" fmla="*/ 315106 w 590550"/>
                      <a:gd name="connsiteY1" fmla="*/ 495300 h 590550"/>
                      <a:gd name="connsiteX2" fmla="*/ 523094 w 590550"/>
                      <a:gd name="connsiteY2" fmla="*/ 495300 h 590550"/>
                      <a:gd name="connsiteX3" fmla="*/ 436140 w 590550"/>
                      <a:gd name="connsiteY3" fmla="*/ 457200 h 590550"/>
                      <a:gd name="connsiteX4" fmla="*/ 154410 w 590550"/>
                      <a:gd name="connsiteY4" fmla="*/ 457200 h 590550"/>
                      <a:gd name="connsiteX5" fmla="*/ 67456 w 590550"/>
                      <a:gd name="connsiteY5" fmla="*/ 495300 h 590550"/>
                      <a:gd name="connsiteX6" fmla="*/ 275444 w 590550"/>
                      <a:gd name="connsiteY6" fmla="*/ 495300 h 590550"/>
                      <a:gd name="connsiteX7" fmla="*/ 188490 w 590550"/>
                      <a:gd name="connsiteY7" fmla="*/ 457200 h 590550"/>
                      <a:gd name="connsiteX8" fmla="*/ 133350 w 590550"/>
                      <a:gd name="connsiteY8" fmla="*/ 329737 h 590550"/>
                      <a:gd name="connsiteX9" fmla="*/ 133350 w 590550"/>
                      <a:gd name="connsiteY9" fmla="*/ 394164 h 590550"/>
                      <a:gd name="connsiteX10" fmla="*/ 197777 w 590550"/>
                      <a:gd name="connsiteY10" fmla="*/ 361950 h 590550"/>
                      <a:gd name="connsiteX11" fmla="*/ 386096 w 590550"/>
                      <a:gd name="connsiteY11" fmla="*/ 304800 h 590550"/>
                      <a:gd name="connsiteX12" fmla="*/ 361950 w 590550"/>
                      <a:gd name="connsiteY12" fmla="*/ 328946 h 590550"/>
                      <a:gd name="connsiteX13" fmla="*/ 369018 w 590550"/>
                      <a:gd name="connsiteY13" fmla="*/ 346024 h 590550"/>
                      <a:gd name="connsiteX14" fmla="*/ 419100 w 590550"/>
                      <a:gd name="connsiteY14" fmla="*/ 396107 h 590550"/>
                      <a:gd name="connsiteX15" fmla="*/ 469182 w 590550"/>
                      <a:gd name="connsiteY15" fmla="*/ 346024 h 590550"/>
                      <a:gd name="connsiteX16" fmla="*/ 476250 w 590550"/>
                      <a:gd name="connsiteY16" fmla="*/ 328946 h 590550"/>
                      <a:gd name="connsiteX17" fmla="*/ 452104 w 590550"/>
                      <a:gd name="connsiteY17" fmla="*/ 304800 h 590550"/>
                      <a:gd name="connsiteX18" fmla="*/ 435026 w 590550"/>
                      <a:gd name="connsiteY18" fmla="*/ 311868 h 590550"/>
                      <a:gd name="connsiteX19" fmla="*/ 419100 w 590550"/>
                      <a:gd name="connsiteY19" fmla="*/ 327793 h 590550"/>
                      <a:gd name="connsiteX20" fmla="*/ 403174 w 590550"/>
                      <a:gd name="connsiteY20" fmla="*/ 311868 h 590550"/>
                      <a:gd name="connsiteX21" fmla="*/ 386096 w 590550"/>
                      <a:gd name="connsiteY21" fmla="*/ 304800 h 590550"/>
                      <a:gd name="connsiteX22" fmla="*/ 114300 w 590550"/>
                      <a:gd name="connsiteY22" fmla="*/ 298914 h 590550"/>
                      <a:gd name="connsiteX23" fmla="*/ 240373 w 590550"/>
                      <a:gd name="connsiteY23" fmla="*/ 361950 h 590550"/>
                      <a:gd name="connsiteX24" fmla="*/ 114300 w 590550"/>
                      <a:gd name="connsiteY24" fmla="*/ 424987 h 590550"/>
                      <a:gd name="connsiteX25" fmla="*/ 386096 w 590550"/>
                      <a:gd name="connsiteY25" fmla="*/ 285750 h 590550"/>
                      <a:gd name="connsiteX26" fmla="*/ 416643 w 590550"/>
                      <a:gd name="connsiteY26" fmla="*/ 298399 h 590550"/>
                      <a:gd name="connsiteX27" fmla="*/ 419100 w 590550"/>
                      <a:gd name="connsiteY27" fmla="*/ 300857 h 590550"/>
                      <a:gd name="connsiteX28" fmla="*/ 421557 w 590550"/>
                      <a:gd name="connsiteY28" fmla="*/ 298399 h 590550"/>
                      <a:gd name="connsiteX29" fmla="*/ 452104 w 590550"/>
                      <a:gd name="connsiteY29" fmla="*/ 285750 h 590550"/>
                      <a:gd name="connsiteX30" fmla="*/ 495300 w 590550"/>
                      <a:gd name="connsiteY30" fmla="*/ 328946 h 590550"/>
                      <a:gd name="connsiteX31" fmla="*/ 482651 w 590550"/>
                      <a:gd name="connsiteY31" fmla="*/ 359493 h 590550"/>
                      <a:gd name="connsiteX32" fmla="*/ 419100 w 590550"/>
                      <a:gd name="connsiteY32" fmla="*/ 423043 h 590550"/>
                      <a:gd name="connsiteX33" fmla="*/ 355549 w 590550"/>
                      <a:gd name="connsiteY33" fmla="*/ 359493 h 590550"/>
                      <a:gd name="connsiteX34" fmla="*/ 342900 w 590550"/>
                      <a:gd name="connsiteY34" fmla="*/ 328946 h 590550"/>
                      <a:gd name="connsiteX35" fmla="*/ 386096 w 590550"/>
                      <a:gd name="connsiteY35" fmla="*/ 285750 h 590550"/>
                      <a:gd name="connsiteX36" fmla="*/ 419100 w 590550"/>
                      <a:gd name="connsiteY36" fmla="*/ 247650 h 590550"/>
                      <a:gd name="connsiteX37" fmla="*/ 514350 w 590550"/>
                      <a:gd name="connsiteY37" fmla="*/ 247650 h 590550"/>
                      <a:gd name="connsiteX38" fmla="*/ 514350 w 590550"/>
                      <a:gd name="connsiteY38" fmla="*/ 266700 h 590550"/>
                      <a:gd name="connsiteX39" fmla="*/ 419100 w 590550"/>
                      <a:gd name="connsiteY39" fmla="*/ 266700 h 590550"/>
                      <a:gd name="connsiteX40" fmla="*/ 76200 w 590550"/>
                      <a:gd name="connsiteY40" fmla="*/ 247650 h 590550"/>
                      <a:gd name="connsiteX41" fmla="*/ 171450 w 590550"/>
                      <a:gd name="connsiteY41" fmla="*/ 247650 h 590550"/>
                      <a:gd name="connsiteX42" fmla="*/ 171450 w 590550"/>
                      <a:gd name="connsiteY42" fmla="*/ 266700 h 590550"/>
                      <a:gd name="connsiteX43" fmla="*/ 76200 w 590550"/>
                      <a:gd name="connsiteY43" fmla="*/ 266700 h 590550"/>
                      <a:gd name="connsiteX44" fmla="*/ 457200 w 590550"/>
                      <a:gd name="connsiteY44" fmla="*/ 209550 h 590550"/>
                      <a:gd name="connsiteX45" fmla="*/ 514350 w 590550"/>
                      <a:gd name="connsiteY45" fmla="*/ 209550 h 590550"/>
                      <a:gd name="connsiteX46" fmla="*/ 514350 w 590550"/>
                      <a:gd name="connsiteY46" fmla="*/ 228600 h 590550"/>
                      <a:gd name="connsiteX47" fmla="*/ 457200 w 590550"/>
                      <a:gd name="connsiteY47" fmla="*/ 228600 h 590550"/>
                      <a:gd name="connsiteX48" fmla="*/ 76200 w 590550"/>
                      <a:gd name="connsiteY48" fmla="*/ 209550 h 590550"/>
                      <a:gd name="connsiteX49" fmla="*/ 133350 w 590550"/>
                      <a:gd name="connsiteY49" fmla="*/ 209550 h 590550"/>
                      <a:gd name="connsiteX50" fmla="*/ 133350 w 590550"/>
                      <a:gd name="connsiteY50" fmla="*/ 228600 h 590550"/>
                      <a:gd name="connsiteX51" fmla="*/ 76200 w 590550"/>
                      <a:gd name="connsiteY51" fmla="*/ 228600 h 590550"/>
                      <a:gd name="connsiteX52" fmla="*/ 19050 w 590550"/>
                      <a:gd name="connsiteY52" fmla="*/ 209550 h 590550"/>
                      <a:gd name="connsiteX53" fmla="*/ 19050 w 590550"/>
                      <a:gd name="connsiteY53" fmla="*/ 533400 h 590550"/>
                      <a:gd name="connsiteX54" fmla="*/ 266700 w 590550"/>
                      <a:gd name="connsiteY54" fmla="*/ 533400 h 590550"/>
                      <a:gd name="connsiteX55" fmla="*/ 266700 w 590550"/>
                      <a:gd name="connsiteY55" fmla="*/ 542925 h 590550"/>
                      <a:gd name="connsiteX56" fmla="*/ 295275 w 590550"/>
                      <a:gd name="connsiteY56" fmla="*/ 571500 h 590550"/>
                      <a:gd name="connsiteX57" fmla="*/ 323850 w 590550"/>
                      <a:gd name="connsiteY57" fmla="*/ 542925 h 590550"/>
                      <a:gd name="connsiteX58" fmla="*/ 323850 w 590550"/>
                      <a:gd name="connsiteY58" fmla="*/ 533400 h 590550"/>
                      <a:gd name="connsiteX59" fmla="*/ 571500 w 590550"/>
                      <a:gd name="connsiteY59" fmla="*/ 533400 h 590550"/>
                      <a:gd name="connsiteX60" fmla="*/ 571500 w 590550"/>
                      <a:gd name="connsiteY60" fmla="*/ 209550 h 590550"/>
                      <a:gd name="connsiteX61" fmla="*/ 552450 w 590550"/>
                      <a:gd name="connsiteY61" fmla="*/ 209550 h 590550"/>
                      <a:gd name="connsiteX62" fmla="*/ 552450 w 590550"/>
                      <a:gd name="connsiteY62" fmla="*/ 514350 h 590550"/>
                      <a:gd name="connsiteX63" fmla="*/ 304800 w 590550"/>
                      <a:gd name="connsiteY63" fmla="*/ 514350 h 590550"/>
                      <a:gd name="connsiteX64" fmla="*/ 285750 w 590550"/>
                      <a:gd name="connsiteY64" fmla="*/ 514350 h 590550"/>
                      <a:gd name="connsiteX65" fmla="*/ 38100 w 590550"/>
                      <a:gd name="connsiteY65" fmla="*/ 514350 h 590550"/>
                      <a:gd name="connsiteX66" fmla="*/ 38100 w 590550"/>
                      <a:gd name="connsiteY66" fmla="*/ 209550 h 590550"/>
                      <a:gd name="connsiteX67" fmla="*/ 338138 w 590550"/>
                      <a:gd name="connsiteY67" fmla="*/ 180975 h 590550"/>
                      <a:gd name="connsiteX68" fmla="*/ 307658 w 590550"/>
                      <a:gd name="connsiteY68" fmla="*/ 196215 h 590550"/>
                      <a:gd name="connsiteX69" fmla="*/ 261938 w 590550"/>
                      <a:gd name="connsiteY69" fmla="*/ 219075 h 590550"/>
                      <a:gd name="connsiteX70" fmla="*/ 231486 w 590550"/>
                      <a:gd name="connsiteY70" fmla="*/ 219075 h 590550"/>
                      <a:gd name="connsiteX71" fmla="*/ 214036 w 590550"/>
                      <a:gd name="connsiteY71" fmla="*/ 224361 h 590550"/>
                      <a:gd name="connsiteX72" fmla="*/ 207616 w 590550"/>
                      <a:gd name="connsiteY72" fmla="*/ 230229 h 590550"/>
                      <a:gd name="connsiteX73" fmla="*/ 295275 w 590550"/>
                      <a:gd name="connsiteY73" fmla="*/ 266700 h 590550"/>
                      <a:gd name="connsiteX74" fmla="*/ 401650 w 590550"/>
                      <a:gd name="connsiteY74" fmla="*/ 205921 h 590550"/>
                      <a:gd name="connsiteX75" fmla="*/ 398078 w 590550"/>
                      <a:gd name="connsiteY75" fmla="*/ 201997 h 590550"/>
                      <a:gd name="connsiteX76" fmla="*/ 347329 w 590550"/>
                      <a:gd name="connsiteY76" fmla="*/ 180975 h 590550"/>
                      <a:gd name="connsiteX77" fmla="*/ 457200 w 590550"/>
                      <a:gd name="connsiteY77" fmla="*/ 171450 h 590550"/>
                      <a:gd name="connsiteX78" fmla="*/ 514350 w 590550"/>
                      <a:gd name="connsiteY78" fmla="*/ 171450 h 590550"/>
                      <a:gd name="connsiteX79" fmla="*/ 514350 w 590550"/>
                      <a:gd name="connsiteY79" fmla="*/ 190500 h 590550"/>
                      <a:gd name="connsiteX80" fmla="*/ 457200 w 590550"/>
                      <a:gd name="connsiteY80" fmla="*/ 190500 h 590550"/>
                      <a:gd name="connsiteX81" fmla="*/ 76200 w 590550"/>
                      <a:gd name="connsiteY81" fmla="*/ 171450 h 590550"/>
                      <a:gd name="connsiteX82" fmla="*/ 133350 w 590550"/>
                      <a:gd name="connsiteY82" fmla="*/ 171450 h 590550"/>
                      <a:gd name="connsiteX83" fmla="*/ 133350 w 590550"/>
                      <a:gd name="connsiteY83" fmla="*/ 190500 h 590550"/>
                      <a:gd name="connsiteX84" fmla="*/ 76200 w 590550"/>
                      <a:gd name="connsiteY84" fmla="*/ 190500 h 590550"/>
                      <a:gd name="connsiteX85" fmla="*/ 437664 w 590550"/>
                      <a:gd name="connsiteY85" fmla="*/ 152400 h 590550"/>
                      <a:gd name="connsiteX86" fmla="*/ 304800 w 590550"/>
                      <a:gd name="connsiteY86" fmla="*/ 285264 h 590550"/>
                      <a:gd name="connsiteX87" fmla="*/ 304800 w 590550"/>
                      <a:gd name="connsiteY87" fmla="*/ 478631 h 590550"/>
                      <a:gd name="connsiteX88" fmla="*/ 402060 w 590550"/>
                      <a:gd name="connsiteY88" fmla="*/ 438150 h 590550"/>
                      <a:gd name="connsiteX89" fmla="*/ 436140 w 590550"/>
                      <a:gd name="connsiteY89" fmla="*/ 438150 h 590550"/>
                      <a:gd name="connsiteX90" fmla="*/ 533400 w 590550"/>
                      <a:gd name="connsiteY90" fmla="*/ 478631 h 590550"/>
                      <a:gd name="connsiteX91" fmla="*/ 533400 w 590550"/>
                      <a:gd name="connsiteY91" fmla="*/ 152400 h 590550"/>
                      <a:gd name="connsiteX92" fmla="*/ 57150 w 590550"/>
                      <a:gd name="connsiteY92" fmla="*/ 152400 h 590550"/>
                      <a:gd name="connsiteX93" fmla="*/ 57150 w 590550"/>
                      <a:gd name="connsiteY93" fmla="*/ 478631 h 590550"/>
                      <a:gd name="connsiteX94" fmla="*/ 154410 w 590550"/>
                      <a:gd name="connsiteY94" fmla="*/ 438150 h 590550"/>
                      <a:gd name="connsiteX95" fmla="*/ 188490 w 590550"/>
                      <a:gd name="connsiteY95" fmla="*/ 438150 h 590550"/>
                      <a:gd name="connsiteX96" fmla="*/ 285750 w 590550"/>
                      <a:gd name="connsiteY96" fmla="*/ 478631 h 590550"/>
                      <a:gd name="connsiteX97" fmla="*/ 285750 w 590550"/>
                      <a:gd name="connsiteY97" fmla="*/ 285264 h 590550"/>
                      <a:gd name="connsiteX98" fmla="*/ 152886 w 590550"/>
                      <a:gd name="connsiteY98" fmla="*/ 152400 h 590550"/>
                      <a:gd name="connsiteX99" fmla="*/ 343233 w 590550"/>
                      <a:gd name="connsiteY99" fmla="*/ 28727 h 590550"/>
                      <a:gd name="connsiteX100" fmla="*/ 342900 w 590550"/>
                      <a:gd name="connsiteY100" fmla="*/ 33338 h 590550"/>
                      <a:gd name="connsiteX101" fmla="*/ 342900 w 590550"/>
                      <a:gd name="connsiteY101" fmla="*/ 38100 h 590550"/>
                      <a:gd name="connsiteX102" fmla="*/ 308610 w 590550"/>
                      <a:gd name="connsiteY102" fmla="*/ 106680 h 590550"/>
                      <a:gd name="connsiteX103" fmla="*/ 304800 w 590550"/>
                      <a:gd name="connsiteY103" fmla="*/ 114300 h 590550"/>
                      <a:gd name="connsiteX104" fmla="*/ 314325 w 590550"/>
                      <a:gd name="connsiteY104" fmla="*/ 123825 h 590550"/>
                      <a:gd name="connsiteX105" fmla="*/ 364131 w 590550"/>
                      <a:gd name="connsiteY105" fmla="*/ 123825 h 590550"/>
                      <a:gd name="connsiteX106" fmla="*/ 393459 w 590550"/>
                      <a:gd name="connsiteY106" fmla="*/ 118501 h 590550"/>
                      <a:gd name="connsiteX107" fmla="*/ 413833 w 590550"/>
                      <a:gd name="connsiteY107" fmla="*/ 107299 h 590550"/>
                      <a:gd name="connsiteX108" fmla="*/ 343233 w 590550"/>
                      <a:gd name="connsiteY108" fmla="*/ 28727 h 590550"/>
                      <a:gd name="connsiteX109" fmla="*/ 283435 w 590550"/>
                      <a:gd name="connsiteY109" fmla="*/ 19650 h 590550"/>
                      <a:gd name="connsiteX110" fmla="*/ 184499 w 590550"/>
                      <a:gd name="connsiteY110" fmla="*/ 87887 h 590550"/>
                      <a:gd name="connsiteX111" fmla="*/ 216351 w 590550"/>
                      <a:gd name="connsiteY111" fmla="*/ 121310 h 590550"/>
                      <a:gd name="connsiteX112" fmla="*/ 224257 w 590550"/>
                      <a:gd name="connsiteY112" fmla="*/ 152943 h 590550"/>
                      <a:gd name="connsiteX113" fmla="*/ 235782 w 590550"/>
                      <a:gd name="connsiteY113" fmla="*/ 161925 h 590550"/>
                      <a:gd name="connsiteX114" fmla="*/ 247650 w 590550"/>
                      <a:gd name="connsiteY114" fmla="*/ 150057 h 590550"/>
                      <a:gd name="connsiteX115" fmla="*/ 247650 w 590550"/>
                      <a:gd name="connsiteY115" fmla="*/ 109538 h 590550"/>
                      <a:gd name="connsiteX116" fmla="*/ 270510 w 590550"/>
                      <a:gd name="connsiteY116" fmla="*/ 63818 h 590550"/>
                      <a:gd name="connsiteX117" fmla="*/ 285750 w 590550"/>
                      <a:gd name="connsiteY117" fmla="*/ 33338 h 590550"/>
                      <a:gd name="connsiteX118" fmla="*/ 283435 w 590550"/>
                      <a:gd name="connsiteY118" fmla="*/ 19650 h 590550"/>
                      <a:gd name="connsiteX119" fmla="*/ 303200 w 590550"/>
                      <a:gd name="connsiteY119" fmla="*/ 19450 h 590550"/>
                      <a:gd name="connsiteX120" fmla="*/ 304800 w 590550"/>
                      <a:gd name="connsiteY120" fmla="*/ 33338 h 590550"/>
                      <a:gd name="connsiteX121" fmla="*/ 281950 w 590550"/>
                      <a:gd name="connsiteY121" fmla="*/ 79058 h 590550"/>
                      <a:gd name="connsiteX122" fmla="*/ 266700 w 590550"/>
                      <a:gd name="connsiteY122" fmla="*/ 109538 h 590550"/>
                      <a:gd name="connsiteX123" fmla="*/ 266700 w 590550"/>
                      <a:gd name="connsiteY123" fmla="*/ 150057 h 590550"/>
                      <a:gd name="connsiteX124" fmla="*/ 235782 w 590550"/>
                      <a:gd name="connsiteY124" fmla="*/ 180975 h 590550"/>
                      <a:gd name="connsiteX125" fmla="*/ 205778 w 590550"/>
                      <a:gd name="connsiteY125" fmla="*/ 157553 h 590550"/>
                      <a:gd name="connsiteX126" fmla="*/ 197872 w 590550"/>
                      <a:gd name="connsiteY126" fmla="*/ 125921 h 590550"/>
                      <a:gd name="connsiteX127" fmla="*/ 177203 w 590550"/>
                      <a:gd name="connsiteY127" fmla="*/ 105613 h 590550"/>
                      <a:gd name="connsiteX128" fmla="*/ 171450 w 590550"/>
                      <a:gd name="connsiteY128" fmla="*/ 142875 h 590550"/>
                      <a:gd name="connsiteX129" fmla="*/ 195205 w 590550"/>
                      <a:gd name="connsiteY129" fmla="*/ 215503 h 590550"/>
                      <a:gd name="connsiteX130" fmla="*/ 203473 w 590550"/>
                      <a:gd name="connsiteY130" fmla="*/ 208512 h 590550"/>
                      <a:gd name="connsiteX131" fmla="*/ 231486 w 590550"/>
                      <a:gd name="connsiteY131" fmla="*/ 200025 h 590550"/>
                      <a:gd name="connsiteX132" fmla="*/ 261938 w 590550"/>
                      <a:gd name="connsiteY132" fmla="*/ 200025 h 590550"/>
                      <a:gd name="connsiteX133" fmla="*/ 292418 w 590550"/>
                      <a:gd name="connsiteY133" fmla="*/ 184775 h 590550"/>
                      <a:gd name="connsiteX134" fmla="*/ 338138 w 590550"/>
                      <a:gd name="connsiteY134" fmla="*/ 161925 h 590550"/>
                      <a:gd name="connsiteX135" fmla="*/ 347329 w 590550"/>
                      <a:gd name="connsiteY135" fmla="*/ 161925 h 590550"/>
                      <a:gd name="connsiteX136" fmla="*/ 410585 w 590550"/>
                      <a:gd name="connsiteY136" fmla="*/ 187662 h 590550"/>
                      <a:gd name="connsiteX137" fmla="*/ 419100 w 590550"/>
                      <a:gd name="connsiteY137" fmla="*/ 142875 h 590550"/>
                      <a:gd name="connsiteX138" fmla="*/ 418033 w 590550"/>
                      <a:gd name="connsiteY138" fmla="*/ 127445 h 590550"/>
                      <a:gd name="connsiteX139" fmla="*/ 400155 w 590550"/>
                      <a:gd name="connsiteY139" fmla="*/ 136341 h 590550"/>
                      <a:gd name="connsiteX140" fmla="*/ 364131 w 590550"/>
                      <a:gd name="connsiteY140" fmla="*/ 142875 h 590550"/>
                      <a:gd name="connsiteX141" fmla="*/ 314325 w 590550"/>
                      <a:gd name="connsiteY141" fmla="*/ 142875 h 590550"/>
                      <a:gd name="connsiteX142" fmla="*/ 285750 w 590550"/>
                      <a:gd name="connsiteY142" fmla="*/ 114300 h 590550"/>
                      <a:gd name="connsiteX143" fmla="*/ 297180 w 590550"/>
                      <a:gd name="connsiteY143" fmla="*/ 91450 h 590550"/>
                      <a:gd name="connsiteX144" fmla="*/ 323850 w 590550"/>
                      <a:gd name="connsiteY144" fmla="*/ 38100 h 590550"/>
                      <a:gd name="connsiteX145" fmla="*/ 323850 w 590550"/>
                      <a:gd name="connsiteY145" fmla="*/ 33338 h 590550"/>
                      <a:gd name="connsiteX146" fmla="*/ 324688 w 590550"/>
                      <a:gd name="connsiteY146" fmla="*/ 22727 h 590550"/>
                      <a:gd name="connsiteX147" fmla="*/ 303200 w 590550"/>
                      <a:gd name="connsiteY147" fmla="*/ 19450 h 590550"/>
                      <a:gd name="connsiteX148" fmla="*/ 295275 w 590550"/>
                      <a:gd name="connsiteY148" fmla="*/ 0 h 590550"/>
                      <a:gd name="connsiteX149" fmla="*/ 437664 w 590550"/>
                      <a:gd name="connsiteY149" fmla="*/ 133350 h 590550"/>
                      <a:gd name="connsiteX150" fmla="*/ 552450 w 590550"/>
                      <a:gd name="connsiteY150" fmla="*/ 133350 h 590550"/>
                      <a:gd name="connsiteX151" fmla="*/ 552450 w 590550"/>
                      <a:gd name="connsiteY151" fmla="*/ 190500 h 590550"/>
                      <a:gd name="connsiteX152" fmla="*/ 590550 w 590550"/>
                      <a:gd name="connsiteY152" fmla="*/ 190500 h 590550"/>
                      <a:gd name="connsiteX153" fmla="*/ 590550 w 590550"/>
                      <a:gd name="connsiteY153" fmla="*/ 552450 h 590550"/>
                      <a:gd name="connsiteX154" fmla="*/ 341938 w 590550"/>
                      <a:gd name="connsiteY154" fmla="*/ 552450 h 590550"/>
                      <a:gd name="connsiteX155" fmla="*/ 295275 w 590550"/>
                      <a:gd name="connsiteY155" fmla="*/ 590550 h 590550"/>
                      <a:gd name="connsiteX156" fmla="*/ 248612 w 590550"/>
                      <a:gd name="connsiteY156" fmla="*/ 552450 h 590550"/>
                      <a:gd name="connsiteX157" fmla="*/ 0 w 590550"/>
                      <a:gd name="connsiteY157" fmla="*/ 552450 h 590550"/>
                      <a:gd name="connsiteX158" fmla="*/ 0 w 590550"/>
                      <a:gd name="connsiteY158" fmla="*/ 190500 h 590550"/>
                      <a:gd name="connsiteX159" fmla="*/ 38100 w 590550"/>
                      <a:gd name="connsiteY159" fmla="*/ 190500 h 590550"/>
                      <a:gd name="connsiteX160" fmla="*/ 38100 w 590550"/>
                      <a:gd name="connsiteY160" fmla="*/ 133350 h 590550"/>
                      <a:gd name="connsiteX161" fmla="*/ 152886 w 590550"/>
                      <a:gd name="connsiteY161" fmla="*/ 133350 h 590550"/>
                      <a:gd name="connsiteX162" fmla="*/ 295275 w 590550"/>
                      <a:gd name="connsiteY162"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90550" h="590550">
                        <a:moveTo>
                          <a:pt x="402060" y="457200"/>
                        </a:moveTo>
                        <a:cubicBezTo>
                          <a:pt x="368656" y="457200"/>
                          <a:pt x="337395" y="471259"/>
                          <a:pt x="315106" y="495300"/>
                        </a:cubicBezTo>
                        <a:lnTo>
                          <a:pt x="523094" y="495300"/>
                        </a:lnTo>
                        <a:cubicBezTo>
                          <a:pt x="500805" y="471259"/>
                          <a:pt x="469535" y="457200"/>
                          <a:pt x="436140" y="457200"/>
                        </a:cubicBezTo>
                        <a:close/>
                        <a:moveTo>
                          <a:pt x="154410" y="457200"/>
                        </a:moveTo>
                        <a:cubicBezTo>
                          <a:pt x="121006" y="457200"/>
                          <a:pt x="89745" y="471259"/>
                          <a:pt x="67456" y="495300"/>
                        </a:cubicBezTo>
                        <a:lnTo>
                          <a:pt x="275444" y="495300"/>
                        </a:lnTo>
                        <a:cubicBezTo>
                          <a:pt x="253155" y="471259"/>
                          <a:pt x="221885" y="457200"/>
                          <a:pt x="188490" y="457200"/>
                        </a:cubicBezTo>
                        <a:close/>
                        <a:moveTo>
                          <a:pt x="133350" y="329737"/>
                        </a:moveTo>
                        <a:lnTo>
                          <a:pt x="133350" y="394164"/>
                        </a:lnTo>
                        <a:lnTo>
                          <a:pt x="197777" y="361950"/>
                        </a:lnTo>
                        <a:close/>
                        <a:moveTo>
                          <a:pt x="386096" y="304800"/>
                        </a:moveTo>
                        <a:cubicBezTo>
                          <a:pt x="372789" y="304800"/>
                          <a:pt x="361950" y="315639"/>
                          <a:pt x="361950" y="328946"/>
                        </a:cubicBezTo>
                        <a:cubicBezTo>
                          <a:pt x="361950" y="335404"/>
                          <a:pt x="364465" y="341471"/>
                          <a:pt x="369018" y="346024"/>
                        </a:cubicBezTo>
                        <a:lnTo>
                          <a:pt x="419100" y="396107"/>
                        </a:lnTo>
                        <a:lnTo>
                          <a:pt x="469182" y="346024"/>
                        </a:lnTo>
                        <a:cubicBezTo>
                          <a:pt x="473735" y="341471"/>
                          <a:pt x="476250" y="335404"/>
                          <a:pt x="476250" y="328946"/>
                        </a:cubicBezTo>
                        <a:cubicBezTo>
                          <a:pt x="476250" y="315639"/>
                          <a:pt x="465411" y="304800"/>
                          <a:pt x="452104" y="304800"/>
                        </a:cubicBezTo>
                        <a:cubicBezTo>
                          <a:pt x="445646" y="304800"/>
                          <a:pt x="439579" y="307315"/>
                          <a:pt x="435026" y="311868"/>
                        </a:cubicBezTo>
                        <a:lnTo>
                          <a:pt x="419100" y="327793"/>
                        </a:lnTo>
                        <a:lnTo>
                          <a:pt x="403174" y="311868"/>
                        </a:lnTo>
                        <a:cubicBezTo>
                          <a:pt x="398612" y="307315"/>
                          <a:pt x="392554" y="304800"/>
                          <a:pt x="386096" y="304800"/>
                        </a:cubicBezTo>
                        <a:close/>
                        <a:moveTo>
                          <a:pt x="114300" y="298914"/>
                        </a:moveTo>
                        <a:lnTo>
                          <a:pt x="240373" y="361950"/>
                        </a:lnTo>
                        <a:lnTo>
                          <a:pt x="114300" y="424987"/>
                        </a:lnTo>
                        <a:close/>
                        <a:moveTo>
                          <a:pt x="386096" y="285750"/>
                        </a:moveTo>
                        <a:cubicBezTo>
                          <a:pt x="397640" y="285750"/>
                          <a:pt x="408489" y="290246"/>
                          <a:pt x="416643" y="298399"/>
                        </a:cubicBezTo>
                        <a:lnTo>
                          <a:pt x="419100" y="300857"/>
                        </a:lnTo>
                        <a:lnTo>
                          <a:pt x="421557" y="298399"/>
                        </a:lnTo>
                        <a:cubicBezTo>
                          <a:pt x="429711" y="290246"/>
                          <a:pt x="440560" y="285750"/>
                          <a:pt x="452104" y="285750"/>
                        </a:cubicBezTo>
                        <a:cubicBezTo>
                          <a:pt x="475926" y="285750"/>
                          <a:pt x="495300" y="305124"/>
                          <a:pt x="495300" y="328946"/>
                        </a:cubicBezTo>
                        <a:cubicBezTo>
                          <a:pt x="495300" y="340490"/>
                          <a:pt x="490804" y="351339"/>
                          <a:pt x="482651" y="359493"/>
                        </a:cubicBezTo>
                        <a:lnTo>
                          <a:pt x="419100" y="423043"/>
                        </a:lnTo>
                        <a:lnTo>
                          <a:pt x="355549" y="359493"/>
                        </a:lnTo>
                        <a:cubicBezTo>
                          <a:pt x="347396" y="351339"/>
                          <a:pt x="342900" y="340490"/>
                          <a:pt x="342900" y="328946"/>
                        </a:cubicBezTo>
                        <a:cubicBezTo>
                          <a:pt x="342900" y="305124"/>
                          <a:pt x="362274" y="285750"/>
                          <a:pt x="386096" y="285750"/>
                        </a:cubicBezTo>
                        <a:close/>
                        <a:moveTo>
                          <a:pt x="419100" y="247650"/>
                        </a:moveTo>
                        <a:lnTo>
                          <a:pt x="514350" y="247650"/>
                        </a:lnTo>
                        <a:lnTo>
                          <a:pt x="514350" y="266700"/>
                        </a:lnTo>
                        <a:lnTo>
                          <a:pt x="419100" y="266700"/>
                        </a:lnTo>
                        <a:close/>
                        <a:moveTo>
                          <a:pt x="76200" y="247650"/>
                        </a:moveTo>
                        <a:lnTo>
                          <a:pt x="171450" y="247650"/>
                        </a:lnTo>
                        <a:lnTo>
                          <a:pt x="171450" y="266700"/>
                        </a:lnTo>
                        <a:lnTo>
                          <a:pt x="76200" y="266700"/>
                        </a:lnTo>
                        <a:close/>
                        <a:moveTo>
                          <a:pt x="457200" y="209550"/>
                        </a:moveTo>
                        <a:lnTo>
                          <a:pt x="514350" y="209550"/>
                        </a:lnTo>
                        <a:lnTo>
                          <a:pt x="514350" y="228600"/>
                        </a:lnTo>
                        <a:lnTo>
                          <a:pt x="457200" y="228600"/>
                        </a:lnTo>
                        <a:close/>
                        <a:moveTo>
                          <a:pt x="76200" y="209550"/>
                        </a:moveTo>
                        <a:lnTo>
                          <a:pt x="133350" y="209550"/>
                        </a:lnTo>
                        <a:lnTo>
                          <a:pt x="133350" y="228600"/>
                        </a:lnTo>
                        <a:lnTo>
                          <a:pt x="76200" y="228600"/>
                        </a:lnTo>
                        <a:close/>
                        <a:moveTo>
                          <a:pt x="19050" y="209550"/>
                        </a:moveTo>
                        <a:lnTo>
                          <a:pt x="19050" y="533400"/>
                        </a:lnTo>
                        <a:lnTo>
                          <a:pt x="266700" y="533400"/>
                        </a:lnTo>
                        <a:lnTo>
                          <a:pt x="266700" y="542925"/>
                        </a:lnTo>
                        <a:cubicBezTo>
                          <a:pt x="266700" y="558679"/>
                          <a:pt x="279521" y="571500"/>
                          <a:pt x="295275" y="571500"/>
                        </a:cubicBezTo>
                        <a:cubicBezTo>
                          <a:pt x="311029" y="571500"/>
                          <a:pt x="323850" y="558679"/>
                          <a:pt x="323850" y="542925"/>
                        </a:cubicBezTo>
                        <a:lnTo>
                          <a:pt x="323850" y="533400"/>
                        </a:lnTo>
                        <a:lnTo>
                          <a:pt x="571500" y="533400"/>
                        </a:lnTo>
                        <a:lnTo>
                          <a:pt x="571500" y="209550"/>
                        </a:lnTo>
                        <a:lnTo>
                          <a:pt x="552450" y="209550"/>
                        </a:lnTo>
                        <a:lnTo>
                          <a:pt x="552450" y="514350"/>
                        </a:lnTo>
                        <a:lnTo>
                          <a:pt x="304800" y="514350"/>
                        </a:lnTo>
                        <a:lnTo>
                          <a:pt x="285750" y="514350"/>
                        </a:lnTo>
                        <a:lnTo>
                          <a:pt x="38100" y="514350"/>
                        </a:lnTo>
                        <a:lnTo>
                          <a:pt x="38100" y="209550"/>
                        </a:lnTo>
                        <a:close/>
                        <a:moveTo>
                          <a:pt x="338138" y="180975"/>
                        </a:moveTo>
                        <a:cubicBezTo>
                          <a:pt x="326212" y="180975"/>
                          <a:pt x="314820" y="186680"/>
                          <a:pt x="307658" y="196215"/>
                        </a:cubicBezTo>
                        <a:cubicBezTo>
                          <a:pt x="296923" y="210531"/>
                          <a:pt x="279825" y="219075"/>
                          <a:pt x="261938" y="219075"/>
                        </a:cubicBezTo>
                        <a:lnTo>
                          <a:pt x="231486" y="219075"/>
                        </a:lnTo>
                        <a:cubicBezTo>
                          <a:pt x="225247" y="219075"/>
                          <a:pt x="219218" y="220894"/>
                          <a:pt x="214036" y="224361"/>
                        </a:cubicBezTo>
                        <a:cubicBezTo>
                          <a:pt x="211607" y="225971"/>
                          <a:pt x="209502" y="228000"/>
                          <a:pt x="207616" y="230229"/>
                        </a:cubicBezTo>
                        <a:cubicBezTo>
                          <a:pt x="230048" y="252746"/>
                          <a:pt x="261061" y="266700"/>
                          <a:pt x="295275" y="266700"/>
                        </a:cubicBezTo>
                        <a:cubicBezTo>
                          <a:pt x="340509" y="266700"/>
                          <a:pt x="380048" y="242240"/>
                          <a:pt x="401650" y="205921"/>
                        </a:cubicBezTo>
                        <a:cubicBezTo>
                          <a:pt x="400460" y="204502"/>
                          <a:pt x="399278" y="203197"/>
                          <a:pt x="398078" y="201997"/>
                        </a:cubicBezTo>
                        <a:cubicBezTo>
                          <a:pt x="384515" y="188443"/>
                          <a:pt x="366503" y="180975"/>
                          <a:pt x="347329" y="180975"/>
                        </a:cubicBezTo>
                        <a:close/>
                        <a:moveTo>
                          <a:pt x="457200" y="171450"/>
                        </a:moveTo>
                        <a:lnTo>
                          <a:pt x="514350" y="171450"/>
                        </a:lnTo>
                        <a:lnTo>
                          <a:pt x="514350" y="190500"/>
                        </a:lnTo>
                        <a:lnTo>
                          <a:pt x="457200" y="190500"/>
                        </a:lnTo>
                        <a:close/>
                        <a:moveTo>
                          <a:pt x="76200" y="171450"/>
                        </a:moveTo>
                        <a:lnTo>
                          <a:pt x="133350" y="171450"/>
                        </a:lnTo>
                        <a:lnTo>
                          <a:pt x="133350" y="190500"/>
                        </a:lnTo>
                        <a:lnTo>
                          <a:pt x="76200" y="190500"/>
                        </a:lnTo>
                        <a:close/>
                        <a:moveTo>
                          <a:pt x="437664" y="152400"/>
                        </a:moveTo>
                        <a:cubicBezTo>
                          <a:pt x="432940" y="223580"/>
                          <a:pt x="375980" y="280540"/>
                          <a:pt x="304800" y="285264"/>
                        </a:cubicBezTo>
                        <a:lnTo>
                          <a:pt x="304800" y="478631"/>
                        </a:lnTo>
                        <a:cubicBezTo>
                          <a:pt x="330384" y="453047"/>
                          <a:pt x="365084" y="438150"/>
                          <a:pt x="402060" y="438150"/>
                        </a:cubicBezTo>
                        <a:lnTo>
                          <a:pt x="436140" y="438150"/>
                        </a:lnTo>
                        <a:cubicBezTo>
                          <a:pt x="473116" y="438150"/>
                          <a:pt x="507816" y="453047"/>
                          <a:pt x="533400" y="478631"/>
                        </a:cubicBezTo>
                        <a:lnTo>
                          <a:pt x="533400" y="152400"/>
                        </a:lnTo>
                        <a:close/>
                        <a:moveTo>
                          <a:pt x="57150" y="152400"/>
                        </a:moveTo>
                        <a:lnTo>
                          <a:pt x="57150" y="478631"/>
                        </a:lnTo>
                        <a:cubicBezTo>
                          <a:pt x="82734" y="453047"/>
                          <a:pt x="117434" y="438150"/>
                          <a:pt x="154410" y="438150"/>
                        </a:cubicBezTo>
                        <a:lnTo>
                          <a:pt x="188490" y="438150"/>
                        </a:lnTo>
                        <a:cubicBezTo>
                          <a:pt x="225466" y="438150"/>
                          <a:pt x="260166" y="453047"/>
                          <a:pt x="285750" y="478631"/>
                        </a:cubicBezTo>
                        <a:lnTo>
                          <a:pt x="285750" y="285264"/>
                        </a:lnTo>
                        <a:cubicBezTo>
                          <a:pt x="214570" y="280540"/>
                          <a:pt x="157610" y="223580"/>
                          <a:pt x="152886" y="152400"/>
                        </a:cubicBezTo>
                        <a:close/>
                        <a:moveTo>
                          <a:pt x="343233" y="28727"/>
                        </a:moveTo>
                        <a:cubicBezTo>
                          <a:pt x="343100" y="30261"/>
                          <a:pt x="342900" y="31804"/>
                          <a:pt x="342900" y="33338"/>
                        </a:cubicBezTo>
                        <a:lnTo>
                          <a:pt x="342900" y="38100"/>
                        </a:lnTo>
                        <a:cubicBezTo>
                          <a:pt x="342900" y="64932"/>
                          <a:pt x="330079" y="90573"/>
                          <a:pt x="308610" y="106680"/>
                        </a:cubicBezTo>
                        <a:cubicBezTo>
                          <a:pt x="306219" y="108471"/>
                          <a:pt x="304800" y="111319"/>
                          <a:pt x="304800" y="114300"/>
                        </a:cubicBezTo>
                        <a:cubicBezTo>
                          <a:pt x="304800" y="119558"/>
                          <a:pt x="309067" y="123825"/>
                          <a:pt x="314325" y="123825"/>
                        </a:cubicBezTo>
                        <a:lnTo>
                          <a:pt x="364131" y="123825"/>
                        </a:lnTo>
                        <a:cubicBezTo>
                          <a:pt x="374171" y="123825"/>
                          <a:pt x="384038" y="122034"/>
                          <a:pt x="393459" y="118501"/>
                        </a:cubicBezTo>
                        <a:cubicBezTo>
                          <a:pt x="400726" y="115776"/>
                          <a:pt x="407546" y="111985"/>
                          <a:pt x="413833" y="107299"/>
                        </a:cubicBezTo>
                        <a:cubicBezTo>
                          <a:pt x="403165" y="71819"/>
                          <a:pt x="377019" y="42977"/>
                          <a:pt x="343233" y="28727"/>
                        </a:cubicBezTo>
                        <a:close/>
                        <a:moveTo>
                          <a:pt x="283435" y="19650"/>
                        </a:moveTo>
                        <a:cubicBezTo>
                          <a:pt x="239992" y="23793"/>
                          <a:pt x="203121" y="50521"/>
                          <a:pt x="184499" y="87887"/>
                        </a:cubicBezTo>
                        <a:cubicBezTo>
                          <a:pt x="199949" y="92612"/>
                          <a:pt x="212284" y="104994"/>
                          <a:pt x="216351" y="121310"/>
                        </a:cubicBezTo>
                        <a:lnTo>
                          <a:pt x="224257" y="152943"/>
                        </a:lnTo>
                        <a:cubicBezTo>
                          <a:pt x="225590" y="158229"/>
                          <a:pt x="230324" y="161925"/>
                          <a:pt x="235782" y="161925"/>
                        </a:cubicBezTo>
                        <a:cubicBezTo>
                          <a:pt x="242326" y="161925"/>
                          <a:pt x="247650" y="156601"/>
                          <a:pt x="247650" y="150057"/>
                        </a:cubicBezTo>
                        <a:lnTo>
                          <a:pt x="247650" y="109538"/>
                        </a:lnTo>
                        <a:cubicBezTo>
                          <a:pt x="247650" y="91650"/>
                          <a:pt x="256194" y="74552"/>
                          <a:pt x="270510" y="63818"/>
                        </a:cubicBezTo>
                        <a:cubicBezTo>
                          <a:pt x="280045" y="56655"/>
                          <a:pt x="285750" y="45263"/>
                          <a:pt x="285750" y="33338"/>
                        </a:cubicBezTo>
                        <a:cubicBezTo>
                          <a:pt x="285750" y="28632"/>
                          <a:pt x="284940" y="24060"/>
                          <a:pt x="283435" y="19650"/>
                        </a:cubicBezTo>
                        <a:close/>
                        <a:moveTo>
                          <a:pt x="303200" y="19450"/>
                        </a:moveTo>
                        <a:cubicBezTo>
                          <a:pt x="304248" y="23974"/>
                          <a:pt x="304800" y="28613"/>
                          <a:pt x="304800" y="33338"/>
                        </a:cubicBezTo>
                        <a:cubicBezTo>
                          <a:pt x="304800" y="51225"/>
                          <a:pt x="296256" y="68323"/>
                          <a:pt x="281950" y="79058"/>
                        </a:cubicBezTo>
                        <a:cubicBezTo>
                          <a:pt x="272405" y="86220"/>
                          <a:pt x="266700" y="97612"/>
                          <a:pt x="266700" y="109538"/>
                        </a:cubicBezTo>
                        <a:lnTo>
                          <a:pt x="266700" y="150057"/>
                        </a:lnTo>
                        <a:cubicBezTo>
                          <a:pt x="266700" y="167107"/>
                          <a:pt x="252832" y="180975"/>
                          <a:pt x="235782" y="180975"/>
                        </a:cubicBezTo>
                        <a:cubicBezTo>
                          <a:pt x="221571" y="180975"/>
                          <a:pt x="209226" y="171345"/>
                          <a:pt x="205778" y="157553"/>
                        </a:cubicBezTo>
                        <a:lnTo>
                          <a:pt x="197872" y="125921"/>
                        </a:lnTo>
                        <a:cubicBezTo>
                          <a:pt x="195301" y="115624"/>
                          <a:pt x="187195" y="107975"/>
                          <a:pt x="177203" y="105613"/>
                        </a:cubicBezTo>
                        <a:cubicBezTo>
                          <a:pt x="173479" y="117377"/>
                          <a:pt x="171450" y="129892"/>
                          <a:pt x="171450" y="142875"/>
                        </a:cubicBezTo>
                        <a:cubicBezTo>
                          <a:pt x="171450" y="170021"/>
                          <a:pt x="180337" y="195072"/>
                          <a:pt x="195205" y="215503"/>
                        </a:cubicBezTo>
                        <a:cubicBezTo>
                          <a:pt x="197720" y="212903"/>
                          <a:pt x="200463" y="210522"/>
                          <a:pt x="203473" y="208512"/>
                        </a:cubicBezTo>
                        <a:cubicBezTo>
                          <a:pt x="211788" y="202959"/>
                          <a:pt x="221475" y="200025"/>
                          <a:pt x="231486" y="200025"/>
                        </a:cubicBezTo>
                        <a:lnTo>
                          <a:pt x="261938" y="200025"/>
                        </a:lnTo>
                        <a:cubicBezTo>
                          <a:pt x="273863" y="200025"/>
                          <a:pt x="285255" y="194320"/>
                          <a:pt x="292418" y="184775"/>
                        </a:cubicBezTo>
                        <a:cubicBezTo>
                          <a:pt x="303152" y="170469"/>
                          <a:pt x="320250" y="161925"/>
                          <a:pt x="338138" y="161925"/>
                        </a:cubicBezTo>
                        <a:lnTo>
                          <a:pt x="347329" y="161925"/>
                        </a:lnTo>
                        <a:cubicBezTo>
                          <a:pt x="371151" y="161925"/>
                          <a:pt x="393544" y="171088"/>
                          <a:pt x="410585" y="187662"/>
                        </a:cubicBezTo>
                        <a:cubicBezTo>
                          <a:pt x="416014" y="173746"/>
                          <a:pt x="419100" y="158677"/>
                          <a:pt x="419100" y="142875"/>
                        </a:cubicBezTo>
                        <a:cubicBezTo>
                          <a:pt x="419100" y="137636"/>
                          <a:pt x="418671" y="132512"/>
                          <a:pt x="418033" y="127445"/>
                        </a:cubicBezTo>
                        <a:cubicBezTo>
                          <a:pt x="412356" y="130969"/>
                          <a:pt x="406403" y="133988"/>
                          <a:pt x="400155" y="136341"/>
                        </a:cubicBezTo>
                        <a:cubicBezTo>
                          <a:pt x="388591" y="140684"/>
                          <a:pt x="376476" y="142875"/>
                          <a:pt x="364131" y="142875"/>
                        </a:cubicBezTo>
                        <a:lnTo>
                          <a:pt x="314325" y="142875"/>
                        </a:lnTo>
                        <a:cubicBezTo>
                          <a:pt x="298571" y="142875"/>
                          <a:pt x="285750" y="130054"/>
                          <a:pt x="285750" y="114300"/>
                        </a:cubicBezTo>
                        <a:cubicBezTo>
                          <a:pt x="285750" y="105356"/>
                          <a:pt x="290017" y="96803"/>
                          <a:pt x="297180" y="91450"/>
                        </a:cubicBezTo>
                        <a:cubicBezTo>
                          <a:pt x="313877" y="78915"/>
                          <a:pt x="323850" y="58969"/>
                          <a:pt x="323850" y="38100"/>
                        </a:cubicBezTo>
                        <a:lnTo>
                          <a:pt x="323850" y="33338"/>
                        </a:lnTo>
                        <a:cubicBezTo>
                          <a:pt x="323850" y="29794"/>
                          <a:pt x="324155" y="26251"/>
                          <a:pt x="324688" y="22727"/>
                        </a:cubicBezTo>
                        <a:cubicBezTo>
                          <a:pt x="317735" y="21022"/>
                          <a:pt x="310563" y="19917"/>
                          <a:pt x="303200" y="19450"/>
                        </a:cubicBezTo>
                        <a:close/>
                        <a:moveTo>
                          <a:pt x="295275" y="0"/>
                        </a:moveTo>
                        <a:cubicBezTo>
                          <a:pt x="370846" y="0"/>
                          <a:pt x="432730" y="59007"/>
                          <a:pt x="437664" y="133350"/>
                        </a:cubicBezTo>
                        <a:lnTo>
                          <a:pt x="552450" y="133350"/>
                        </a:lnTo>
                        <a:lnTo>
                          <a:pt x="552450" y="190500"/>
                        </a:lnTo>
                        <a:lnTo>
                          <a:pt x="590550" y="190500"/>
                        </a:lnTo>
                        <a:lnTo>
                          <a:pt x="590550" y="552450"/>
                        </a:lnTo>
                        <a:lnTo>
                          <a:pt x="341938" y="552450"/>
                        </a:lnTo>
                        <a:cubicBezTo>
                          <a:pt x="337518" y="574157"/>
                          <a:pt x="318278" y="590550"/>
                          <a:pt x="295275" y="590550"/>
                        </a:cubicBezTo>
                        <a:cubicBezTo>
                          <a:pt x="272272" y="590550"/>
                          <a:pt x="253041" y="574157"/>
                          <a:pt x="248612" y="552450"/>
                        </a:cubicBezTo>
                        <a:lnTo>
                          <a:pt x="0" y="552450"/>
                        </a:lnTo>
                        <a:lnTo>
                          <a:pt x="0" y="190500"/>
                        </a:lnTo>
                        <a:lnTo>
                          <a:pt x="38100" y="190500"/>
                        </a:lnTo>
                        <a:lnTo>
                          <a:pt x="38100" y="133350"/>
                        </a:lnTo>
                        <a:lnTo>
                          <a:pt x="152886" y="133350"/>
                        </a:lnTo>
                        <a:cubicBezTo>
                          <a:pt x="157820" y="59007"/>
                          <a:pt x="219704" y="0"/>
                          <a:pt x="295275" y="0"/>
                        </a:cubicBezTo>
                        <a:close/>
                      </a:path>
                    </a:pathLst>
                  </a:custGeom>
                  <a:solidFill>
                    <a:schemeClr val="accent2"/>
                  </a:solidFill>
                  <a:ln w="9525" cap="flat">
                    <a:noFill/>
                    <a:prstDash val="solid"/>
                    <a:miter/>
                  </a:ln>
                </p:spPr>
                <p:txBody>
                  <a:bodyPr rtlCol="0" anchor="ctr"/>
                  <a:lstStyle/>
                  <a:p>
                    <a:endParaRPr lang="en-US" sz="1350"/>
                  </a:p>
                </p:txBody>
              </p:sp>
            </p:grpSp>
          </p:grpSp>
          <p:sp>
            <p:nvSpPr>
              <p:cNvPr id="49" name="TextBox 44">
                <a:extLst>
                  <a:ext uri="{FF2B5EF4-FFF2-40B4-BE49-F238E27FC236}">
                    <a16:creationId xmlns:a16="http://schemas.microsoft.com/office/drawing/2014/main" id="{20FD6E1E-B996-4FCC-A156-086E2254FE05}"/>
                  </a:ext>
                </a:extLst>
              </p:cNvPr>
              <p:cNvSpPr txBox="1"/>
              <p:nvPr/>
            </p:nvSpPr>
            <p:spPr>
              <a:xfrm>
                <a:off x="1031717"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1</a:t>
                </a:r>
              </a:p>
            </p:txBody>
          </p:sp>
        </p:grpSp>
        <p:grpSp>
          <p:nvGrpSpPr>
            <p:cNvPr id="12" name="Group 7">
              <a:extLst>
                <a:ext uri="{FF2B5EF4-FFF2-40B4-BE49-F238E27FC236}">
                  <a16:creationId xmlns:a16="http://schemas.microsoft.com/office/drawing/2014/main" id="{239410C8-9DEF-477E-863C-DCDA36390EB0}"/>
                </a:ext>
              </a:extLst>
            </p:cNvPr>
            <p:cNvGrpSpPr/>
            <p:nvPr/>
          </p:nvGrpSpPr>
          <p:grpSpPr>
            <a:xfrm>
              <a:off x="2616209" y="1397174"/>
              <a:ext cx="2136043" cy="4326662"/>
              <a:chOff x="2668494" y="1397174"/>
              <a:chExt cx="2136043" cy="4326662"/>
            </a:xfrm>
          </p:grpSpPr>
          <p:grpSp>
            <p:nvGrpSpPr>
              <p:cNvPr id="40" name="Group 35">
                <a:extLst>
                  <a:ext uri="{FF2B5EF4-FFF2-40B4-BE49-F238E27FC236}">
                    <a16:creationId xmlns:a16="http://schemas.microsoft.com/office/drawing/2014/main" id="{0E412DE8-BE25-4EFB-8B8B-78E3236BA3AB}"/>
                  </a:ext>
                </a:extLst>
              </p:cNvPr>
              <p:cNvGrpSpPr/>
              <p:nvPr/>
            </p:nvGrpSpPr>
            <p:grpSpPr>
              <a:xfrm>
                <a:off x="2668494" y="2064198"/>
                <a:ext cx="2136043" cy="3659638"/>
                <a:chOff x="2668494" y="2064198"/>
                <a:chExt cx="2136043" cy="3659638"/>
              </a:xfrm>
            </p:grpSpPr>
            <p:grpSp>
              <p:nvGrpSpPr>
                <p:cNvPr id="42" name="Group 37">
                  <a:extLst>
                    <a:ext uri="{FF2B5EF4-FFF2-40B4-BE49-F238E27FC236}">
                      <a16:creationId xmlns:a16="http://schemas.microsoft.com/office/drawing/2014/main" id="{F308B7A5-910A-4492-9928-A4DD8D0B520C}"/>
                    </a:ext>
                  </a:extLst>
                </p:cNvPr>
                <p:cNvGrpSpPr/>
                <p:nvPr/>
              </p:nvGrpSpPr>
              <p:grpSpPr>
                <a:xfrm>
                  <a:off x="2668494" y="4106611"/>
                  <a:ext cx="1972712" cy="1617225"/>
                  <a:chOff x="2860998" y="4106611"/>
                  <a:chExt cx="1972712" cy="1617225"/>
                </a:xfrm>
              </p:grpSpPr>
              <p:sp>
                <p:nvSpPr>
                  <p:cNvPr id="46" name="TextBox 41">
                    <a:extLst>
                      <a:ext uri="{FF2B5EF4-FFF2-40B4-BE49-F238E27FC236}">
                        <a16:creationId xmlns:a16="http://schemas.microsoft.com/office/drawing/2014/main" id="{3ED121B8-9826-4C0E-965E-483C2624D2C1}"/>
                      </a:ext>
                    </a:extLst>
                  </p:cNvPr>
                  <p:cNvSpPr txBox="1"/>
                  <p:nvPr/>
                </p:nvSpPr>
                <p:spPr>
                  <a:xfrm>
                    <a:off x="2860998" y="4106611"/>
                    <a:ext cx="1972712" cy="577573"/>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Cleaning data to have homogeneity</a:t>
                    </a:r>
                  </a:p>
                </p:txBody>
              </p:sp>
              <p:sp>
                <p:nvSpPr>
                  <p:cNvPr id="47" name="Rectangle 46">
                    <a:extLst>
                      <a:ext uri="{FF2B5EF4-FFF2-40B4-BE49-F238E27FC236}">
                        <a16:creationId xmlns:a16="http://schemas.microsoft.com/office/drawing/2014/main" id="{BC6B868A-67AE-45E3-BFED-02812569B153}"/>
                      </a:ext>
                    </a:extLst>
                  </p:cNvPr>
                  <p:cNvSpPr/>
                  <p:nvPr/>
                </p:nvSpPr>
                <p:spPr>
                  <a:xfrm flipH="1">
                    <a:off x="2948193" y="4915234"/>
                    <a:ext cx="1798319"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43" name="Group 38">
                  <a:extLst>
                    <a:ext uri="{FF2B5EF4-FFF2-40B4-BE49-F238E27FC236}">
                      <a16:creationId xmlns:a16="http://schemas.microsoft.com/office/drawing/2014/main" id="{29678C9C-ED10-4006-8126-6BDCA3BA5005}"/>
                    </a:ext>
                  </a:extLst>
                </p:cNvPr>
                <p:cNvGrpSpPr/>
                <p:nvPr/>
              </p:nvGrpSpPr>
              <p:grpSpPr>
                <a:xfrm>
                  <a:off x="2903466" y="2064198"/>
                  <a:ext cx="1901071" cy="1655547"/>
                  <a:chOff x="2882195" y="2064198"/>
                  <a:chExt cx="1901071" cy="1655547"/>
                </a:xfrm>
              </p:grpSpPr>
              <p:sp>
                <p:nvSpPr>
                  <p:cNvPr id="44" name="Freeform: Shape 39">
                    <a:extLst>
                      <a:ext uri="{FF2B5EF4-FFF2-40B4-BE49-F238E27FC236}">
                        <a16:creationId xmlns:a16="http://schemas.microsoft.com/office/drawing/2014/main" id="{EBBFF0B8-5EAF-4DE9-8261-A06BBDDE9839}"/>
                      </a:ext>
                    </a:extLst>
                  </p:cNvPr>
                  <p:cNvSpPr/>
                  <p:nvPr/>
                </p:nvSpPr>
                <p:spPr>
                  <a:xfrm rot="16200000">
                    <a:off x="3004957"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Freeform: Shape 40">
                    <a:extLst>
                      <a:ext uri="{FF2B5EF4-FFF2-40B4-BE49-F238E27FC236}">
                        <a16:creationId xmlns:a16="http://schemas.microsoft.com/office/drawing/2014/main" id="{D380EFD0-94FF-4E01-9E67-87207F340031}"/>
                      </a:ext>
                    </a:extLst>
                  </p:cNvPr>
                  <p:cNvSpPr/>
                  <p:nvPr/>
                </p:nvSpPr>
                <p:spPr>
                  <a:xfrm>
                    <a:off x="3328031" y="2581956"/>
                    <a:ext cx="760420" cy="617840"/>
                  </a:xfrm>
                  <a:custGeom>
                    <a:avLst/>
                    <a:gdLst>
                      <a:gd name="connsiteX0" fmla="*/ 529519 w 1594338"/>
                      <a:gd name="connsiteY0" fmla="*/ 948418 h 1295399"/>
                      <a:gd name="connsiteX1" fmla="*/ 489437 w 1594338"/>
                      <a:gd name="connsiteY1" fmla="*/ 988500 h 1295399"/>
                      <a:gd name="connsiteX2" fmla="*/ 529519 w 1594338"/>
                      <a:gd name="connsiteY2" fmla="*/ 1028556 h 1295399"/>
                      <a:gd name="connsiteX3" fmla="*/ 569576 w 1594338"/>
                      <a:gd name="connsiteY3" fmla="*/ 988500 h 1295399"/>
                      <a:gd name="connsiteX4" fmla="*/ 529519 w 1594338"/>
                      <a:gd name="connsiteY4" fmla="*/ 948418 h 1295399"/>
                      <a:gd name="connsiteX5" fmla="*/ 871179 w 1594338"/>
                      <a:gd name="connsiteY5" fmla="*/ 915439 h 1295399"/>
                      <a:gd name="connsiteX6" fmla="*/ 831122 w 1594338"/>
                      <a:gd name="connsiteY6" fmla="*/ 955521 h 1295399"/>
                      <a:gd name="connsiteX7" fmla="*/ 871179 w 1594338"/>
                      <a:gd name="connsiteY7" fmla="*/ 995603 h 1295399"/>
                      <a:gd name="connsiteX8" fmla="*/ 911261 w 1594338"/>
                      <a:gd name="connsiteY8" fmla="*/ 955521 h 1295399"/>
                      <a:gd name="connsiteX9" fmla="*/ 871179 w 1594338"/>
                      <a:gd name="connsiteY9" fmla="*/ 915439 h 1295399"/>
                      <a:gd name="connsiteX10" fmla="*/ 725955 w 1594338"/>
                      <a:gd name="connsiteY10" fmla="*/ 770447 h 1295399"/>
                      <a:gd name="connsiteX11" fmla="*/ 685899 w 1594338"/>
                      <a:gd name="connsiteY11" fmla="*/ 810529 h 1295399"/>
                      <a:gd name="connsiteX12" fmla="*/ 725955 w 1594338"/>
                      <a:gd name="connsiteY12" fmla="*/ 850585 h 1295399"/>
                      <a:gd name="connsiteX13" fmla="*/ 766037 w 1594338"/>
                      <a:gd name="connsiteY13" fmla="*/ 810529 h 1295399"/>
                      <a:gd name="connsiteX14" fmla="*/ 725955 w 1594338"/>
                      <a:gd name="connsiteY14" fmla="*/ 770447 h 1295399"/>
                      <a:gd name="connsiteX15" fmla="*/ 1087334 w 1594338"/>
                      <a:gd name="connsiteY15" fmla="*/ 660433 h 1295399"/>
                      <a:gd name="connsiteX16" fmla="*/ 1047278 w 1594338"/>
                      <a:gd name="connsiteY16" fmla="*/ 700515 h 1295399"/>
                      <a:gd name="connsiteX17" fmla="*/ 1087334 w 1594338"/>
                      <a:gd name="connsiteY17" fmla="*/ 740597 h 1295399"/>
                      <a:gd name="connsiteX18" fmla="*/ 1127416 w 1594338"/>
                      <a:gd name="connsiteY18" fmla="*/ 700515 h 1295399"/>
                      <a:gd name="connsiteX19" fmla="*/ 1087334 w 1594338"/>
                      <a:gd name="connsiteY19" fmla="*/ 660433 h 1295399"/>
                      <a:gd name="connsiteX20" fmla="*/ 1087334 w 1594338"/>
                      <a:gd name="connsiteY20" fmla="*/ 634763 h 1295399"/>
                      <a:gd name="connsiteX21" fmla="*/ 1153060 w 1594338"/>
                      <a:gd name="connsiteY21" fmla="*/ 700515 h 1295399"/>
                      <a:gd name="connsiteX22" fmla="*/ 1087283 w 1594338"/>
                      <a:gd name="connsiteY22" fmla="*/ 766215 h 1295399"/>
                      <a:gd name="connsiteX23" fmla="*/ 1063357 w 1594338"/>
                      <a:gd name="connsiteY23" fmla="*/ 761548 h 1295399"/>
                      <a:gd name="connsiteX24" fmla="*/ 926416 w 1594338"/>
                      <a:gd name="connsiteY24" fmla="*/ 920184 h 1295399"/>
                      <a:gd name="connsiteX25" fmla="*/ 936879 w 1594338"/>
                      <a:gd name="connsiteY25" fmla="*/ 955470 h 1295399"/>
                      <a:gd name="connsiteX26" fmla="*/ 871153 w 1594338"/>
                      <a:gd name="connsiteY26" fmla="*/ 1021196 h 1295399"/>
                      <a:gd name="connsiteX27" fmla="*/ 805452 w 1594338"/>
                      <a:gd name="connsiteY27" fmla="*/ 955470 h 1295399"/>
                      <a:gd name="connsiteX28" fmla="*/ 822814 w 1594338"/>
                      <a:gd name="connsiteY28" fmla="*/ 911311 h 1295399"/>
                      <a:gd name="connsiteX29" fmla="*/ 770807 w 1594338"/>
                      <a:gd name="connsiteY29" fmla="*/ 858253 h 1295399"/>
                      <a:gd name="connsiteX30" fmla="*/ 725930 w 1594338"/>
                      <a:gd name="connsiteY30" fmla="*/ 876229 h 1295399"/>
                      <a:gd name="connsiteX31" fmla="*/ 685873 w 1594338"/>
                      <a:gd name="connsiteY31" fmla="*/ 862228 h 1295399"/>
                      <a:gd name="connsiteX32" fmla="*/ 583885 w 1594338"/>
                      <a:gd name="connsiteY32" fmla="*/ 951649 h 1295399"/>
                      <a:gd name="connsiteX33" fmla="*/ 595220 w 1594338"/>
                      <a:gd name="connsiteY33" fmla="*/ 988474 h 1295399"/>
                      <a:gd name="connsiteX34" fmla="*/ 529519 w 1594338"/>
                      <a:gd name="connsiteY34" fmla="*/ 1054175 h 1295399"/>
                      <a:gd name="connsiteX35" fmla="*/ 463793 w 1594338"/>
                      <a:gd name="connsiteY35" fmla="*/ 988474 h 1295399"/>
                      <a:gd name="connsiteX36" fmla="*/ 529519 w 1594338"/>
                      <a:gd name="connsiteY36" fmla="*/ 922748 h 1295399"/>
                      <a:gd name="connsiteX37" fmla="*/ 565549 w 1594338"/>
                      <a:gd name="connsiteY37" fmla="*/ 933621 h 1295399"/>
                      <a:gd name="connsiteX38" fmla="*/ 669128 w 1594338"/>
                      <a:gd name="connsiteY38" fmla="*/ 842866 h 1295399"/>
                      <a:gd name="connsiteX39" fmla="*/ 660280 w 1594338"/>
                      <a:gd name="connsiteY39" fmla="*/ 810529 h 1295399"/>
                      <a:gd name="connsiteX40" fmla="*/ 725981 w 1594338"/>
                      <a:gd name="connsiteY40" fmla="*/ 744802 h 1295399"/>
                      <a:gd name="connsiteX41" fmla="*/ 791707 w 1594338"/>
                      <a:gd name="connsiteY41" fmla="*/ 810529 h 1295399"/>
                      <a:gd name="connsiteX42" fmla="*/ 785988 w 1594338"/>
                      <a:gd name="connsiteY42" fmla="*/ 837070 h 1295399"/>
                      <a:gd name="connsiteX43" fmla="*/ 843714 w 1594338"/>
                      <a:gd name="connsiteY43" fmla="*/ 895975 h 1295399"/>
                      <a:gd name="connsiteX44" fmla="*/ 871204 w 1594338"/>
                      <a:gd name="connsiteY44" fmla="*/ 889744 h 1295399"/>
                      <a:gd name="connsiteX45" fmla="*/ 908645 w 1594338"/>
                      <a:gd name="connsiteY45" fmla="*/ 901566 h 1295399"/>
                      <a:gd name="connsiteX46" fmla="*/ 1041610 w 1594338"/>
                      <a:gd name="connsiteY46" fmla="*/ 747521 h 1295399"/>
                      <a:gd name="connsiteX47" fmla="*/ 1021633 w 1594338"/>
                      <a:gd name="connsiteY47" fmla="*/ 700489 h 1295399"/>
                      <a:gd name="connsiteX48" fmla="*/ 1087334 w 1594338"/>
                      <a:gd name="connsiteY48" fmla="*/ 634763 h 1295399"/>
                      <a:gd name="connsiteX49" fmla="*/ 590403 w 1594338"/>
                      <a:gd name="connsiteY49" fmla="*/ 395047 h 1295399"/>
                      <a:gd name="connsiteX50" fmla="*/ 1337750 w 1594338"/>
                      <a:gd name="connsiteY50" fmla="*/ 395047 h 1295399"/>
                      <a:gd name="connsiteX51" fmla="*/ 1337750 w 1594338"/>
                      <a:gd name="connsiteY51" fmla="*/ 444870 h 1295399"/>
                      <a:gd name="connsiteX52" fmla="*/ 590403 w 1594338"/>
                      <a:gd name="connsiteY52" fmla="*/ 444870 h 1295399"/>
                      <a:gd name="connsiteX53" fmla="*/ 590403 w 1594338"/>
                      <a:gd name="connsiteY53" fmla="*/ 295401 h 1295399"/>
                      <a:gd name="connsiteX54" fmla="*/ 988989 w 1594338"/>
                      <a:gd name="connsiteY54" fmla="*/ 295401 h 1295399"/>
                      <a:gd name="connsiteX55" fmla="*/ 988989 w 1594338"/>
                      <a:gd name="connsiteY55" fmla="*/ 345224 h 1295399"/>
                      <a:gd name="connsiteX56" fmla="*/ 590403 w 1594338"/>
                      <a:gd name="connsiteY56" fmla="*/ 345224 h 1295399"/>
                      <a:gd name="connsiteX57" fmla="*/ 422400 w 1594338"/>
                      <a:gd name="connsiteY57" fmla="*/ 278760 h 1295399"/>
                      <a:gd name="connsiteX58" fmla="*/ 459469 w 1594338"/>
                      <a:gd name="connsiteY58" fmla="*/ 312042 h 1295399"/>
                      <a:gd name="connsiteX59" fmla="*/ 326491 w 1594338"/>
                      <a:gd name="connsiteY59" fmla="*/ 459817 h 1295399"/>
                      <a:gd name="connsiteX60" fmla="*/ 256589 w 1594338"/>
                      <a:gd name="connsiteY60" fmla="*/ 389965 h 1295399"/>
                      <a:gd name="connsiteX61" fmla="*/ 291814 w 1594338"/>
                      <a:gd name="connsiteY61" fmla="*/ 354740 h 1295399"/>
                      <a:gd name="connsiteX62" fmla="*/ 324548 w 1594338"/>
                      <a:gd name="connsiteY62" fmla="*/ 387424 h 1295399"/>
                      <a:gd name="connsiteX63" fmla="*/ 49823 w 1594338"/>
                      <a:gd name="connsiteY63" fmla="*/ 49823 h 1295399"/>
                      <a:gd name="connsiteX64" fmla="*/ 49823 w 1594338"/>
                      <a:gd name="connsiteY64" fmla="*/ 1245576 h 1295399"/>
                      <a:gd name="connsiteX65" fmla="*/ 1544515 w 1594338"/>
                      <a:gd name="connsiteY65" fmla="*/ 1245576 h 1295399"/>
                      <a:gd name="connsiteX66" fmla="*/ 1544515 w 1594338"/>
                      <a:gd name="connsiteY66" fmla="*/ 49823 h 1295399"/>
                      <a:gd name="connsiteX67" fmla="*/ 0 w 1594338"/>
                      <a:gd name="connsiteY67" fmla="*/ 0 h 1295399"/>
                      <a:gd name="connsiteX68" fmla="*/ 1594338 w 1594338"/>
                      <a:gd name="connsiteY68" fmla="*/ 0 h 1295399"/>
                      <a:gd name="connsiteX69" fmla="*/ 1594338 w 1594338"/>
                      <a:gd name="connsiteY69" fmla="*/ 1295399 h 1295399"/>
                      <a:gd name="connsiteX70" fmla="*/ 0 w 1594338"/>
                      <a:gd name="connsiteY70" fmla="*/ 1295399 h 129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594338" h="1295399">
                        <a:moveTo>
                          <a:pt x="529519" y="948418"/>
                        </a:moveTo>
                        <a:cubicBezTo>
                          <a:pt x="507414" y="948418"/>
                          <a:pt x="489437" y="966394"/>
                          <a:pt x="489437" y="988500"/>
                        </a:cubicBezTo>
                        <a:cubicBezTo>
                          <a:pt x="489437" y="1010579"/>
                          <a:pt x="507414" y="1028556"/>
                          <a:pt x="529519" y="1028556"/>
                        </a:cubicBezTo>
                        <a:cubicBezTo>
                          <a:pt x="551599" y="1028556"/>
                          <a:pt x="569576" y="1010579"/>
                          <a:pt x="569576" y="988500"/>
                        </a:cubicBezTo>
                        <a:cubicBezTo>
                          <a:pt x="569576" y="966394"/>
                          <a:pt x="551599" y="948418"/>
                          <a:pt x="529519" y="948418"/>
                        </a:cubicBezTo>
                        <a:close/>
                        <a:moveTo>
                          <a:pt x="871179" y="915439"/>
                        </a:moveTo>
                        <a:cubicBezTo>
                          <a:pt x="849099" y="915439"/>
                          <a:pt x="831122" y="933416"/>
                          <a:pt x="831122" y="955521"/>
                        </a:cubicBezTo>
                        <a:cubicBezTo>
                          <a:pt x="831122" y="977627"/>
                          <a:pt x="849099" y="995603"/>
                          <a:pt x="871179" y="995603"/>
                        </a:cubicBezTo>
                        <a:cubicBezTo>
                          <a:pt x="893284" y="995603"/>
                          <a:pt x="911261" y="977627"/>
                          <a:pt x="911261" y="955521"/>
                        </a:cubicBezTo>
                        <a:cubicBezTo>
                          <a:pt x="911261" y="933416"/>
                          <a:pt x="893284" y="915439"/>
                          <a:pt x="871179" y="915439"/>
                        </a:cubicBezTo>
                        <a:close/>
                        <a:moveTo>
                          <a:pt x="725955" y="770447"/>
                        </a:moveTo>
                        <a:cubicBezTo>
                          <a:pt x="703875" y="770447"/>
                          <a:pt x="685899" y="788423"/>
                          <a:pt x="685899" y="810529"/>
                        </a:cubicBezTo>
                        <a:cubicBezTo>
                          <a:pt x="685899" y="832608"/>
                          <a:pt x="703875" y="850585"/>
                          <a:pt x="725955" y="850585"/>
                        </a:cubicBezTo>
                        <a:cubicBezTo>
                          <a:pt x="748061" y="850585"/>
                          <a:pt x="766037" y="832608"/>
                          <a:pt x="766037" y="810529"/>
                        </a:cubicBezTo>
                        <a:cubicBezTo>
                          <a:pt x="766037" y="788423"/>
                          <a:pt x="748061" y="770447"/>
                          <a:pt x="725955" y="770447"/>
                        </a:cubicBezTo>
                        <a:close/>
                        <a:moveTo>
                          <a:pt x="1087334" y="660433"/>
                        </a:moveTo>
                        <a:cubicBezTo>
                          <a:pt x="1065254" y="660433"/>
                          <a:pt x="1047278" y="678410"/>
                          <a:pt x="1047278" y="700515"/>
                        </a:cubicBezTo>
                        <a:cubicBezTo>
                          <a:pt x="1047278" y="722620"/>
                          <a:pt x="1065254" y="740597"/>
                          <a:pt x="1087334" y="740597"/>
                        </a:cubicBezTo>
                        <a:cubicBezTo>
                          <a:pt x="1109439" y="740597"/>
                          <a:pt x="1127416" y="722646"/>
                          <a:pt x="1127416" y="700515"/>
                        </a:cubicBezTo>
                        <a:cubicBezTo>
                          <a:pt x="1127416" y="678384"/>
                          <a:pt x="1109439" y="660407"/>
                          <a:pt x="1087334" y="660433"/>
                        </a:cubicBezTo>
                        <a:close/>
                        <a:moveTo>
                          <a:pt x="1087334" y="634763"/>
                        </a:moveTo>
                        <a:cubicBezTo>
                          <a:pt x="1123569" y="634763"/>
                          <a:pt x="1153060" y="664280"/>
                          <a:pt x="1153060" y="700515"/>
                        </a:cubicBezTo>
                        <a:cubicBezTo>
                          <a:pt x="1153060" y="736750"/>
                          <a:pt x="1123569" y="766241"/>
                          <a:pt x="1087283" y="766215"/>
                        </a:cubicBezTo>
                        <a:cubicBezTo>
                          <a:pt x="1078820" y="766215"/>
                          <a:pt x="1070793" y="764472"/>
                          <a:pt x="1063357" y="761548"/>
                        </a:cubicBezTo>
                        <a:lnTo>
                          <a:pt x="926416" y="920184"/>
                        </a:lnTo>
                        <a:cubicBezTo>
                          <a:pt x="932956" y="930416"/>
                          <a:pt x="936879" y="942468"/>
                          <a:pt x="936879" y="955470"/>
                        </a:cubicBezTo>
                        <a:cubicBezTo>
                          <a:pt x="936879" y="991705"/>
                          <a:pt x="907388" y="1021196"/>
                          <a:pt x="871153" y="1021196"/>
                        </a:cubicBezTo>
                        <a:cubicBezTo>
                          <a:pt x="834918" y="1021196"/>
                          <a:pt x="805452" y="991705"/>
                          <a:pt x="805452" y="955470"/>
                        </a:cubicBezTo>
                        <a:cubicBezTo>
                          <a:pt x="805452" y="938417"/>
                          <a:pt x="812120" y="923004"/>
                          <a:pt x="822814" y="911311"/>
                        </a:cubicBezTo>
                        <a:lnTo>
                          <a:pt x="770807" y="858253"/>
                        </a:lnTo>
                        <a:cubicBezTo>
                          <a:pt x="759036" y="869331"/>
                          <a:pt x="743316" y="876229"/>
                          <a:pt x="725930" y="876229"/>
                        </a:cubicBezTo>
                        <a:cubicBezTo>
                          <a:pt x="710799" y="876229"/>
                          <a:pt x="697003" y="870870"/>
                          <a:pt x="685873" y="862228"/>
                        </a:cubicBezTo>
                        <a:lnTo>
                          <a:pt x="583885" y="951649"/>
                        </a:lnTo>
                        <a:cubicBezTo>
                          <a:pt x="591040" y="962163"/>
                          <a:pt x="595220" y="974831"/>
                          <a:pt x="595220" y="988474"/>
                        </a:cubicBezTo>
                        <a:cubicBezTo>
                          <a:pt x="595220" y="1024709"/>
                          <a:pt x="565755" y="1054175"/>
                          <a:pt x="529519" y="1054175"/>
                        </a:cubicBezTo>
                        <a:cubicBezTo>
                          <a:pt x="493284" y="1054175"/>
                          <a:pt x="463793" y="1024709"/>
                          <a:pt x="463793" y="988474"/>
                        </a:cubicBezTo>
                        <a:cubicBezTo>
                          <a:pt x="463793" y="952239"/>
                          <a:pt x="493284" y="922748"/>
                          <a:pt x="529519" y="922748"/>
                        </a:cubicBezTo>
                        <a:cubicBezTo>
                          <a:pt x="542829" y="922748"/>
                          <a:pt x="555189" y="926774"/>
                          <a:pt x="565549" y="933621"/>
                        </a:cubicBezTo>
                        <a:lnTo>
                          <a:pt x="669128" y="842866"/>
                        </a:lnTo>
                        <a:cubicBezTo>
                          <a:pt x="663665" y="833275"/>
                          <a:pt x="660280" y="822351"/>
                          <a:pt x="660280" y="810529"/>
                        </a:cubicBezTo>
                        <a:cubicBezTo>
                          <a:pt x="660280" y="774293"/>
                          <a:pt x="689745" y="744802"/>
                          <a:pt x="725981" y="744802"/>
                        </a:cubicBezTo>
                        <a:cubicBezTo>
                          <a:pt x="762216" y="744802"/>
                          <a:pt x="791707" y="774293"/>
                          <a:pt x="791707" y="810529"/>
                        </a:cubicBezTo>
                        <a:cubicBezTo>
                          <a:pt x="791707" y="819991"/>
                          <a:pt x="789604" y="828941"/>
                          <a:pt x="785988" y="837070"/>
                        </a:cubicBezTo>
                        <a:lnTo>
                          <a:pt x="843714" y="895975"/>
                        </a:lnTo>
                        <a:cubicBezTo>
                          <a:pt x="852099" y="892077"/>
                          <a:pt x="861357" y="889744"/>
                          <a:pt x="871204" y="889744"/>
                        </a:cubicBezTo>
                        <a:cubicBezTo>
                          <a:pt x="885129" y="889744"/>
                          <a:pt x="898002" y="894155"/>
                          <a:pt x="908645" y="901566"/>
                        </a:cubicBezTo>
                        <a:lnTo>
                          <a:pt x="1041610" y="747521"/>
                        </a:lnTo>
                        <a:cubicBezTo>
                          <a:pt x="1029327" y="735571"/>
                          <a:pt x="1021633" y="718927"/>
                          <a:pt x="1021633" y="700489"/>
                        </a:cubicBezTo>
                        <a:cubicBezTo>
                          <a:pt x="1021633" y="664254"/>
                          <a:pt x="1051099" y="634763"/>
                          <a:pt x="1087334" y="634763"/>
                        </a:cubicBezTo>
                        <a:close/>
                        <a:moveTo>
                          <a:pt x="590403" y="395047"/>
                        </a:moveTo>
                        <a:lnTo>
                          <a:pt x="1337750" y="395047"/>
                        </a:lnTo>
                        <a:lnTo>
                          <a:pt x="1337750" y="444870"/>
                        </a:lnTo>
                        <a:lnTo>
                          <a:pt x="590403" y="444870"/>
                        </a:lnTo>
                        <a:close/>
                        <a:moveTo>
                          <a:pt x="590403" y="295401"/>
                        </a:moveTo>
                        <a:lnTo>
                          <a:pt x="988989" y="295401"/>
                        </a:lnTo>
                        <a:lnTo>
                          <a:pt x="988989" y="345224"/>
                        </a:lnTo>
                        <a:lnTo>
                          <a:pt x="590403" y="345224"/>
                        </a:lnTo>
                        <a:close/>
                        <a:moveTo>
                          <a:pt x="422400" y="278760"/>
                        </a:moveTo>
                        <a:lnTo>
                          <a:pt x="459469" y="312042"/>
                        </a:lnTo>
                        <a:lnTo>
                          <a:pt x="326491" y="459817"/>
                        </a:lnTo>
                        <a:lnTo>
                          <a:pt x="256589" y="389965"/>
                        </a:lnTo>
                        <a:lnTo>
                          <a:pt x="291814" y="354740"/>
                        </a:lnTo>
                        <a:lnTo>
                          <a:pt x="324548" y="387424"/>
                        </a:lnTo>
                        <a:close/>
                        <a:moveTo>
                          <a:pt x="49823" y="49823"/>
                        </a:moveTo>
                        <a:lnTo>
                          <a:pt x="49823" y="1245576"/>
                        </a:lnTo>
                        <a:lnTo>
                          <a:pt x="1544515" y="1245576"/>
                        </a:lnTo>
                        <a:lnTo>
                          <a:pt x="1544515" y="49823"/>
                        </a:lnTo>
                        <a:close/>
                        <a:moveTo>
                          <a:pt x="0" y="0"/>
                        </a:moveTo>
                        <a:lnTo>
                          <a:pt x="1594338" y="0"/>
                        </a:lnTo>
                        <a:lnTo>
                          <a:pt x="1594338" y="1295399"/>
                        </a:lnTo>
                        <a:lnTo>
                          <a:pt x="0" y="1295399"/>
                        </a:lnTo>
                        <a:close/>
                      </a:path>
                    </a:pathLst>
                  </a:custGeom>
                  <a:solidFill>
                    <a:schemeClr val="accent3"/>
                  </a:solidFill>
                  <a:ln w="25598" cap="flat">
                    <a:noFill/>
                    <a:prstDash val="solid"/>
                    <a:miter/>
                  </a:ln>
                </p:spPr>
                <p:txBody>
                  <a:bodyPr rtlCol="0" anchor="ctr"/>
                  <a:lstStyle/>
                  <a:p>
                    <a:endParaRPr lang="en-US" sz="1350"/>
                  </a:p>
                </p:txBody>
              </p:sp>
            </p:grpSp>
          </p:grpSp>
          <p:sp>
            <p:nvSpPr>
              <p:cNvPr id="41" name="TextBox 36">
                <a:extLst>
                  <a:ext uri="{FF2B5EF4-FFF2-40B4-BE49-F238E27FC236}">
                    <a16:creationId xmlns:a16="http://schemas.microsoft.com/office/drawing/2014/main" id="{1A24C43D-BF7A-4787-B40E-BB48118636B8}"/>
                  </a:ext>
                </a:extLst>
              </p:cNvPr>
              <p:cNvSpPr txBox="1"/>
              <p:nvPr/>
            </p:nvSpPr>
            <p:spPr>
              <a:xfrm>
                <a:off x="3164608"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2</a:t>
                </a:r>
              </a:p>
            </p:txBody>
          </p:sp>
        </p:grpSp>
        <p:grpSp>
          <p:nvGrpSpPr>
            <p:cNvPr id="13" name="Group 8">
              <a:extLst>
                <a:ext uri="{FF2B5EF4-FFF2-40B4-BE49-F238E27FC236}">
                  <a16:creationId xmlns:a16="http://schemas.microsoft.com/office/drawing/2014/main" id="{1931CAED-D8A6-47EC-97C6-DEE582DCF209}"/>
                </a:ext>
              </a:extLst>
            </p:cNvPr>
            <p:cNvGrpSpPr/>
            <p:nvPr/>
          </p:nvGrpSpPr>
          <p:grpSpPr>
            <a:xfrm>
              <a:off x="4687426" y="1397174"/>
              <a:ext cx="2225592" cy="4326662"/>
              <a:chOff x="4711840" y="1397174"/>
              <a:chExt cx="2225592" cy="4326662"/>
            </a:xfrm>
          </p:grpSpPr>
          <p:grpSp>
            <p:nvGrpSpPr>
              <p:cNvPr id="32" name="Group 27">
                <a:extLst>
                  <a:ext uri="{FF2B5EF4-FFF2-40B4-BE49-F238E27FC236}">
                    <a16:creationId xmlns:a16="http://schemas.microsoft.com/office/drawing/2014/main" id="{C9753B73-0980-4F1A-B7EE-B1EAFE5A230D}"/>
                  </a:ext>
                </a:extLst>
              </p:cNvPr>
              <p:cNvGrpSpPr/>
              <p:nvPr/>
            </p:nvGrpSpPr>
            <p:grpSpPr>
              <a:xfrm>
                <a:off x="4711840" y="2064199"/>
                <a:ext cx="2225592" cy="3659637"/>
                <a:chOff x="4711840" y="2064199"/>
                <a:chExt cx="2225592" cy="3659637"/>
              </a:xfrm>
            </p:grpSpPr>
            <p:grpSp>
              <p:nvGrpSpPr>
                <p:cNvPr id="34" name="Group 29">
                  <a:extLst>
                    <a:ext uri="{FF2B5EF4-FFF2-40B4-BE49-F238E27FC236}">
                      <a16:creationId xmlns:a16="http://schemas.microsoft.com/office/drawing/2014/main" id="{A19E5AED-07AE-4F7D-9247-AE2839D99CC2}"/>
                    </a:ext>
                  </a:extLst>
                </p:cNvPr>
                <p:cNvGrpSpPr/>
                <p:nvPr/>
              </p:nvGrpSpPr>
              <p:grpSpPr>
                <a:xfrm>
                  <a:off x="4711840" y="4098819"/>
                  <a:ext cx="2179320" cy="1625017"/>
                  <a:chOff x="4856218" y="4098819"/>
                  <a:chExt cx="2179320" cy="1625017"/>
                </a:xfrm>
              </p:grpSpPr>
              <p:sp>
                <p:nvSpPr>
                  <p:cNvPr id="38" name="TextBox 33">
                    <a:extLst>
                      <a:ext uri="{FF2B5EF4-FFF2-40B4-BE49-F238E27FC236}">
                        <a16:creationId xmlns:a16="http://schemas.microsoft.com/office/drawing/2014/main" id="{A599236E-2E4D-4688-A598-AD3C241D71F9}"/>
                      </a:ext>
                    </a:extLst>
                  </p:cNvPr>
                  <p:cNvSpPr txBox="1"/>
                  <p:nvPr/>
                </p:nvSpPr>
                <p:spPr>
                  <a:xfrm>
                    <a:off x="4856218" y="4098819"/>
                    <a:ext cx="2179320"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Model Building- Selecting the right </a:t>
                    </a:r>
                  </a:p>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ML algorithm</a:t>
                    </a:r>
                  </a:p>
                </p:txBody>
              </p:sp>
              <p:sp>
                <p:nvSpPr>
                  <p:cNvPr id="39" name="Rectangle 38">
                    <a:extLst>
                      <a:ext uri="{FF2B5EF4-FFF2-40B4-BE49-F238E27FC236}">
                        <a16:creationId xmlns:a16="http://schemas.microsoft.com/office/drawing/2014/main" id="{DCC2F812-F83A-4C88-8583-DA6C980BF9C1}"/>
                      </a:ext>
                    </a:extLst>
                  </p:cNvPr>
                  <p:cNvSpPr/>
                  <p:nvPr/>
                </p:nvSpPr>
                <p:spPr>
                  <a:xfrm flipH="1">
                    <a:off x="5046718" y="4915235"/>
                    <a:ext cx="1798320" cy="808601"/>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35" name="Group 30">
                  <a:extLst>
                    <a:ext uri="{FF2B5EF4-FFF2-40B4-BE49-F238E27FC236}">
                      <a16:creationId xmlns:a16="http://schemas.microsoft.com/office/drawing/2014/main" id="{DAC08707-109B-4432-9218-9A42A9565B6A}"/>
                    </a:ext>
                  </a:extLst>
                </p:cNvPr>
                <p:cNvGrpSpPr/>
                <p:nvPr/>
              </p:nvGrpSpPr>
              <p:grpSpPr>
                <a:xfrm>
                  <a:off x="5036360" y="2064199"/>
                  <a:ext cx="1901072" cy="1655547"/>
                  <a:chOff x="4995342" y="2064199"/>
                  <a:chExt cx="1901072" cy="1655547"/>
                </a:xfrm>
              </p:grpSpPr>
              <p:sp>
                <p:nvSpPr>
                  <p:cNvPr id="36" name="Freeform: Shape 31">
                    <a:extLst>
                      <a:ext uri="{FF2B5EF4-FFF2-40B4-BE49-F238E27FC236}">
                        <a16:creationId xmlns:a16="http://schemas.microsoft.com/office/drawing/2014/main" id="{FEEF6C13-93B4-4555-A5AC-BBF93A91E307}"/>
                      </a:ext>
                    </a:extLst>
                  </p:cNvPr>
                  <p:cNvSpPr/>
                  <p:nvPr/>
                </p:nvSpPr>
                <p:spPr>
                  <a:xfrm rot="16200000">
                    <a:off x="5118103"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Freeform: Shape 32">
                    <a:extLst>
                      <a:ext uri="{FF2B5EF4-FFF2-40B4-BE49-F238E27FC236}">
                        <a16:creationId xmlns:a16="http://schemas.microsoft.com/office/drawing/2014/main" id="{0CC343BA-9997-4252-A0B8-A51576CD5084}"/>
                      </a:ext>
                    </a:extLst>
                  </p:cNvPr>
                  <p:cNvSpPr/>
                  <p:nvPr/>
                </p:nvSpPr>
                <p:spPr>
                  <a:xfrm>
                    <a:off x="5472452" y="2542798"/>
                    <a:ext cx="693024" cy="693024"/>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grpSp>
          <p:sp>
            <p:nvSpPr>
              <p:cNvPr id="33" name="TextBox 28">
                <a:extLst>
                  <a:ext uri="{FF2B5EF4-FFF2-40B4-BE49-F238E27FC236}">
                    <a16:creationId xmlns:a16="http://schemas.microsoft.com/office/drawing/2014/main" id="{0868DFD2-E37E-4661-B8B1-A1E00F1A25E0}"/>
                  </a:ext>
                </a:extLst>
              </p:cNvPr>
              <p:cNvSpPr txBox="1"/>
              <p:nvPr/>
            </p:nvSpPr>
            <p:spPr>
              <a:xfrm>
                <a:off x="5297501"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3</a:t>
                </a:r>
              </a:p>
            </p:txBody>
          </p:sp>
        </p:grpSp>
        <p:grpSp>
          <p:nvGrpSpPr>
            <p:cNvPr id="14" name="Group 9">
              <a:extLst>
                <a:ext uri="{FF2B5EF4-FFF2-40B4-BE49-F238E27FC236}">
                  <a16:creationId xmlns:a16="http://schemas.microsoft.com/office/drawing/2014/main" id="{31178356-2759-4D6B-B61B-DDB265708A65}"/>
                </a:ext>
              </a:extLst>
            </p:cNvPr>
            <p:cNvGrpSpPr/>
            <p:nvPr/>
          </p:nvGrpSpPr>
          <p:grpSpPr>
            <a:xfrm>
              <a:off x="6854038" y="1397174"/>
              <a:ext cx="2148919" cy="4326661"/>
              <a:chOff x="6921404" y="1397174"/>
              <a:chExt cx="2148919" cy="4326661"/>
            </a:xfrm>
          </p:grpSpPr>
          <p:grpSp>
            <p:nvGrpSpPr>
              <p:cNvPr id="24" name="Group 19">
                <a:extLst>
                  <a:ext uri="{FF2B5EF4-FFF2-40B4-BE49-F238E27FC236}">
                    <a16:creationId xmlns:a16="http://schemas.microsoft.com/office/drawing/2014/main" id="{018F37F5-EFD2-40B6-BC19-EC418D61F6FA}"/>
                  </a:ext>
                </a:extLst>
              </p:cNvPr>
              <p:cNvGrpSpPr/>
              <p:nvPr/>
            </p:nvGrpSpPr>
            <p:grpSpPr>
              <a:xfrm>
                <a:off x="6921404" y="2064198"/>
                <a:ext cx="2148919" cy="3659637"/>
                <a:chOff x="6921404" y="2064198"/>
                <a:chExt cx="2148919" cy="3659637"/>
              </a:xfrm>
            </p:grpSpPr>
            <p:grpSp>
              <p:nvGrpSpPr>
                <p:cNvPr id="26" name="Group 21">
                  <a:extLst>
                    <a:ext uri="{FF2B5EF4-FFF2-40B4-BE49-F238E27FC236}">
                      <a16:creationId xmlns:a16="http://schemas.microsoft.com/office/drawing/2014/main" id="{9D5C7465-8C63-4F45-906C-0131AF2DA1A9}"/>
                    </a:ext>
                  </a:extLst>
                </p:cNvPr>
                <p:cNvGrpSpPr/>
                <p:nvPr/>
              </p:nvGrpSpPr>
              <p:grpSpPr>
                <a:xfrm>
                  <a:off x="6921404" y="3991097"/>
                  <a:ext cx="2050648" cy="1732738"/>
                  <a:chOff x="7033698" y="3991097"/>
                  <a:chExt cx="2050648" cy="1732738"/>
                </a:xfrm>
              </p:grpSpPr>
              <p:sp>
                <p:nvSpPr>
                  <p:cNvPr id="30" name="TextBox 25">
                    <a:extLst>
                      <a:ext uri="{FF2B5EF4-FFF2-40B4-BE49-F238E27FC236}">
                        <a16:creationId xmlns:a16="http://schemas.microsoft.com/office/drawing/2014/main" id="{1DF5BABC-4F3C-4913-BCCA-529550B02F03}"/>
                      </a:ext>
                    </a:extLst>
                  </p:cNvPr>
                  <p:cNvSpPr txBox="1"/>
                  <p:nvPr/>
                </p:nvSpPr>
                <p:spPr>
                  <a:xfrm>
                    <a:off x="7033698" y="3991097"/>
                    <a:ext cx="2050648"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Gaining insights from the model’s results</a:t>
                    </a:r>
                  </a:p>
                </p:txBody>
              </p:sp>
              <p:sp>
                <p:nvSpPr>
                  <p:cNvPr id="31" name="Rectangle 30">
                    <a:extLst>
                      <a:ext uri="{FF2B5EF4-FFF2-40B4-BE49-F238E27FC236}">
                        <a16:creationId xmlns:a16="http://schemas.microsoft.com/office/drawing/2014/main" id="{F054A5D3-0635-4AAF-8A1D-989046C97E0C}"/>
                      </a:ext>
                    </a:extLst>
                  </p:cNvPr>
                  <p:cNvSpPr/>
                  <p:nvPr/>
                </p:nvSpPr>
                <p:spPr>
                  <a:xfrm flipH="1">
                    <a:off x="7159862" y="4915233"/>
                    <a:ext cx="1798320"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27" name="Group 22">
                  <a:extLst>
                    <a:ext uri="{FF2B5EF4-FFF2-40B4-BE49-F238E27FC236}">
                      <a16:creationId xmlns:a16="http://schemas.microsoft.com/office/drawing/2014/main" id="{FE7AB90F-7ACC-4033-A0D5-6957CAE37703}"/>
                    </a:ext>
                  </a:extLst>
                </p:cNvPr>
                <p:cNvGrpSpPr/>
                <p:nvPr/>
              </p:nvGrpSpPr>
              <p:grpSpPr>
                <a:xfrm>
                  <a:off x="7169252" y="2064198"/>
                  <a:ext cx="1901071" cy="1655547"/>
                  <a:chOff x="7108486" y="2064198"/>
                  <a:chExt cx="1901071" cy="1655547"/>
                </a:xfrm>
              </p:grpSpPr>
              <p:sp>
                <p:nvSpPr>
                  <p:cNvPr id="28" name="Freeform: Shape 23">
                    <a:extLst>
                      <a:ext uri="{FF2B5EF4-FFF2-40B4-BE49-F238E27FC236}">
                        <a16:creationId xmlns:a16="http://schemas.microsoft.com/office/drawing/2014/main" id="{22238C38-B468-4F63-9789-6C9417253148}"/>
                      </a:ext>
                    </a:extLst>
                  </p:cNvPr>
                  <p:cNvSpPr/>
                  <p:nvPr/>
                </p:nvSpPr>
                <p:spPr>
                  <a:xfrm rot="16200000">
                    <a:off x="7231248"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Shape 24">
                    <a:extLst>
                      <a:ext uri="{FF2B5EF4-FFF2-40B4-BE49-F238E27FC236}">
                        <a16:creationId xmlns:a16="http://schemas.microsoft.com/office/drawing/2014/main" id="{ABA9DCFF-E456-4DB3-9EBD-8F29DDDAD426}"/>
                      </a:ext>
                    </a:extLst>
                  </p:cNvPr>
                  <p:cNvSpPr/>
                  <p:nvPr/>
                </p:nvSpPr>
                <p:spPr>
                  <a:xfrm flipH="1">
                    <a:off x="7578456" y="2488501"/>
                    <a:ext cx="706896" cy="801618"/>
                  </a:xfrm>
                  <a:custGeom>
                    <a:avLst/>
                    <a:gdLst>
                      <a:gd name="connsiteX0" fmla="*/ 905681 w 1236273"/>
                      <a:gd name="connsiteY0" fmla="*/ 259994 h 1401931"/>
                      <a:gd name="connsiteX1" fmla="*/ 795483 w 1236273"/>
                      <a:gd name="connsiteY1" fmla="*/ 370192 h 1401931"/>
                      <a:gd name="connsiteX2" fmla="*/ 905681 w 1236273"/>
                      <a:gd name="connsiteY2" fmla="*/ 480389 h 1401931"/>
                      <a:gd name="connsiteX3" fmla="*/ 1015878 w 1236273"/>
                      <a:gd name="connsiteY3" fmla="*/ 370192 h 1401931"/>
                      <a:gd name="connsiteX4" fmla="*/ 905681 w 1236273"/>
                      <a:gd name="connsiteY4" fmla="*/ 259994 h 1401931"/>
                      <a:gd name="connsiteX5" fmla="*/ 905681 w 1236273"/>
                      <a:gd name="connsiteY5" fmla="*/ 204896 h 1401931"/>
                      <a:gd name="connsiteX6" fmla="*/ 1070977 w 1236273"/>
                      <a:gd name="connsiteY6" fmla="*/ 370192 h 1401931"/>
                      <a:gd name="connsiteX7" fmla="*/ 905681 w 1236273"/>
                      <a:gd name="connsiteY7" fmla="*/ 535488 h 1401931"/>
                      <a:gd name="connsiteX8" fmla="*/ 740385 w 1236273"/>
                      <a:gd name="connsiteY8" fmla="*/ 370192 h 1401931"/>
                      <a:gd name="connsiteX9" fmla="*/ 905681 w 1236273"/>
                      <a:gd name="connsiteY9" fmla="*/ 204896 h 1401931"/>
                      <a:gd name="connsiteX10" fmla="*/ 873143 w 1236273"/>
                      <a:gd name="connsiteY10" fmla="*/ 94698 h 1401931"/>
                      <a:gd name="connsiteX11" fmla="*/ 864709 w 1236273"/>
                      <a:gd name="connsiteY11" fmla="*/ 137233 h 1401931"/>
                      <a:gd name="connsiteX12" fmla="*/ 845259 w 1236273"/>
                      <a:gd name="connsiteY12" fmla="*/ 158312 h 1401931"/>
                      <a:gd name="connsiteX13" fmla="*/ 798756 w 1236273"/>
                      <a:gd name="connsiteY13" fmla="*/ 177588 h 1401931"/>
                      <a:gd name="connsiteX14" fmla="*/ 770050 w 1236273"/>
                      <a:gd name="connsiteY14" fmla="*/ 176458 h 1401931"/>
                      <a:gd name="connsiteX15" fmla="*/ 733956 w 1236273"/>
                      <a:gd name="connsiteY15" fmla="*/ 152393 h 1401931"/>
                      <a:gd name="connsiteX16" fmla="*/ 687980 w 1236273"/>
                      <a:gd name="connsiteY16" fmla="*/ 198398 h 1401931"/>
                      <a:gd name="connsiteX17" fmla="*/ 712030 w 1236273"/>
                      <a:gd name="connsiteY17" fmla="*/ 234490 h 1401931"/>
                      <a:gd name="connsiteX18" fmla="*/ 713187 w 1236273"/>
                      <a:gd name="connsiteY18" fmla="*/ 263128 h 1401931"/>
                      <a:gd name="connsiteX19" fmla="*/ 693910 w 1236273"/>
                      <a:gd name="connsiteY19" fmla="*/ 309700 h 1401931"/>
                      <a:gd name="connsiteX20" fmla="*/ 672831 w 1236273"/>
                      <a:gd name="connsiteY20" fmla="*/ 329136 h 1401931"/>
                      <a:gd name="connsiteX21" fmla="*/ 630188 w 1236273"/>
                      <a:gd name="connsiteY21" fmla="*/ 337679 h 1401931"/>
                      <a:gd name="connsiteX22" fmla="*/ 630188 w 1236273"/>
                      <a:gd name="connsiteY22" fmla="*/ 402703 h 1401931"/>
                      <a:gd name="connsiteX23" fmla="*/ 672886 w 1236273"/>
                      <a:gd name="connsiteY23" fmla="*/ 411247 h 1401931"/>
                      <a:gd name="connsiteX24" fmla="*/ 693965 w 1236273"/>
                      <a:gd name="connsiteY24" fmla="*/ 430683 h 1401931"/>
                      <a:gd name="connsiteX25" fmla="*/ 713243 w 1236273"/>
                      <a:gd name="connsiteY25" fmla="*/ 477255 h 1401931"/>
                      <a:gd name="connsiteX26" fmla="*/ 712085 w 1236273"/>
                      <a:gd name="connsiteY26" fmla="*/ 505892 h 1401931"/>
                      <a:gd name="connsiteX27" fmla="*/ 688032 w 1236273"/>
                      <a:gd name="connsiteY27" fmla="*/ 541985 h 1401931"/>
                      <a:gd name="connsiteX28" fmla="*/ 733877 w 1236273"/>
                      <a:gd name="connsiteY28" fmla="*/ 587882 h 1401931"/>
                      <a:gd name="connsiteX29" fmla="*/ 769967 w 1236273"/>
                      <a:gd name="connsiteY29" fmla="*/ 563804 h 1401931"/>
                      <a:gd name="connsiteX30" fmla="*/ 798674 w 1236273"/>
                      <a:gd name="connsiteY30" fmla="*/ 562675 h 1401931"/>
                      <a:gd name="connsiteX31" fmla="*/ 845177 w 1236273"/>
                      <a:gd name="connsiteY31" fmla="*/ 581963 h 1401931"/>
                      <a:gd name="connsiteX32" fmla="*/ 864630 w 1236273"/>
                      <a:gd name="connsiteY32" fmla="*/ 603041 h 1401931"/>
                      <a:gd name="connsiteX33" fmla="*/ 873143 w 1236273"/>
                      <a:gd name="connsiteY33" fmla="*/ 645684 h 1401931"/>
                      <a:gd name="connsiteX34" fmla="*/ 938211 w 1236273"/>
                      <a:gd name="connsiteY34" fmla="*/ 645684 h 1401931"/>
                      <a:gd name="connsiteX35" fmla="*/ 946644 w 1236273"/>
                      <a:gd name="connsiteY35" fmla="*/ 603258 h 1401931"/>
                      <a:gd name="connsiteX36" fmla="*/ 966094 w 1236273"/>
                      <a:gd name="connsiteY36" fmla="*/ 582180 h 1401931"/>
                      <a:gd name="connsiteX37" fmla="*/ 1012597 w 1236273"/>
                      <a:gd name="connsiteY37" fmla="*/ 562902 h 1401931"/>
                      <a:gd name="connsiteX38" fmla="*/ 1041303 w 1236273"/>
                      <a:gd name="connsiteY38" fmla="*/ 564032 h 1401931"/>
                      <a:gd name="connsiteX39" fmla="*/ 1077396 w 1236273"/>
                      <a:gd name="connsiteY39" fmla="*/ 588110 h 1401931"/>
                      <a:gd name="connsiteX40" fmla="*/ 1123372 w 1236273"/>
                      <a:gd name="connsiteY40" fmla="*/ 542106 h 1401931"/>
                      <a:gd name="connsiteX41" fmla="*/ 1099322 w 1236273"/>
                      <a:gd name="connsiteY41" fmla="*/ 506013 h 1401931"/>
                      <a:gd name="connsiteX42" fmla="*/ 1098165 w 1236273"/>
                      <a:gd name="connsiteY42" fmla="*/ 477362 h 1401931"/>
                      <a:gd name="connsiteX43" fmla="*/ 1117453 w 1236273"/>
                      <a:gd name="connsiteY43" fmla="*/ 430807 h 1401931"/>
                      <a:gd name="connsiteX44" fmla="*/ 1138521 w 1236273"/>
                      <a:gd name="connsiteY44" fmla="*/ 411247 h 1401931"/>
                      <a:gd name="connsiteX45" fmla="*/ 1181174 w 1236273"/>
                      <a:gd name="connsiteY45" fmla="*/ 402703 h 1401931"/>
                      <a:gd name="connsiteX46" fmla="*/ 1181174 w 1236273"/>
                      <a:gd name="connsiteY46" fmla="*/ 337679 h 1401931"/>
                      <a:gd name="connsiteX47" fmla="*/ 1138600 w 1236273"/>
                      <a:gd name="connsiteY47" fmla="*/ 329256 h 1401931"/>
                      <a:gd name="connsiteX48" fmla="*/ 1117535 w 1236273"/>
                      <a:gd name="connsiteY48" fmla="*/ 309806 h 1401931"/>
                      <a:gd name="connsiteX49" fmla="*/ 1098244 w 1236273"/>
                      <a:gd name="connsiteY49" fmla="*/ 263248 h 1401931"/>
                      <a:gd name="connsiteX50" fmla="*/ 1099401 w 1236273"/>
                      <a:gd name="connsiteY50" fmla="*/ 234597 h 1401931"/>
                      <a:gd name="connsiteX51" fmla="*/ 1123455 w 1236273"/>
                      <a:gd name="connsiteY51" fmla="*/ 198506 h 1401931"/>
                      <a:gd name="connsiteX52" fmla="*/ 1077475 w 1236273"/>
                      <a:gd name="connsiteY52" fmla="*/ 152501 h 1401931"/>
                      <a:gd name="connsiteX53" fmla="*/ 1041386 w 1236273"/>
                      <a:gd name="connsiteY53" fmla="*/ 176579 h 1401931"/>
                      <a:gd name="connsiteX54" fmla="*/ 1012680 w 1236273"/>
                      <a:gd name="connsiteY54" fmla="*/ 177709 h 1401931"/>
                      <a:gd name="connsiteX55" fmla="*/ 966177 w 1236273"/>
                      <a:gd name="connsiteY55" fmla="*/ 158419 h 1401931"/>
                      <a:gd name="connsiteX56" fmla="*/ 946723 w 1236273"/>
                      <a:gd name="connsiteY56" fmla="*/ 137341 h 1401931"/>
                      <a:gd name="connsiteX57" fmla="*/ 938211 w 1236273"/>
                      <a:gd name="connsiteY57" fmla="*/ 94698 h 1401931"/>
                      <a:gd name="connsiteX58" fmla="*/ 850583 w 1236273"/>
                      <a:gd name="connsiteY58" fmla="*/ 39600 h 1401931"/>
                      <a:gd name="connsiteX59" fmla="*/ 960780 w 1236273"/>
                      <a:gd name="connsiteY59" fmla="*/ 39600 h 1401931"/>
                      <a:gd name="connsiteX60" fmla="*/ 987779 w 1236273"/>
                      <a:gd name="connsiteY60" fmla="*/ 61634 h 1401931"/>
                      <a:gd name="connsiteX61" fmla="*/ 997693 w 1236273"/>
                      <a:gd name="connsiteY61" fmla="*/ 110545 h 1401931"/>
                      <a:gd name="connsiteX62" fmla="*/ 1024422 w 1236273"/>
                      <a:gd name="connsiteY62" fmla="*/ 121562 h 1401931"/>
                      <a:gd name="connsiteX63" fmla="*/ 1065746 w 1236273"/>
                      <a:gd name="connsiteY63" fmla="*/ 94012 h 1401931"/>
                      <a:gd name="connsiteX64" fmla="*/ 1100479 w 1236273"/>
                      <a:gd name="connsiteY64" fmla="*/ 97456 h 1401931"/>
                      <a:gd name="connsiteX65" fmla="*/ 1178443 w 1236273"/>
                      <a:gd name="connsiteY65" fmla="*/ 175476 h 1401931"/>
                      <a:gd name="connsiteX66" fmla="*/ 1181887 w 1236273"/>
                      <a:gd name="connsiteY66" fmla="*/ 210236 h 1401931"/>
                      <a:gd name="connsiteX67" fmla="*/ 1154338 w 1236273"/>
                      <a:gd name="connsiteY67" fmla="*/ 251560 h 1401931"/>
                      <a:gd name="connsiteX68" fmla="*/ 1165357 w 1236273"/>
                      <a:gd name="connsiteY68" fmla="*/ 278314 h 1401931"/>
                      <a:gd name="connsiteX69" fmla="*/ 1214226 w 1236273"/>
                      <a:gd name="connsiteY69" fmla="*/ 288094 h 1401931"/>
                      <a:gd name="connsiteX70" fmla="*/ 1236273 w 1236273"/>
                      <a:gd name="connsiteY70" fmla="*/ 315092 h 1401931"/>
                      <a:gd name="connsiteX71" fmla="*/ 1236273 w 1236273"/>
                      <a:gd name="connsiteY71" fmla="*/ 425290 h 1401931"/>
                      <a:gd name="connsiteX72" fmla="*/ 1214226 w 1236273"/>
                      <a:gd name="connsiteY72" fmla="*/ 452289 h 1401931"/>
                      <a:gd name="connsiteX73" fmla="*/ 1165247 w 1236273"/>
                      <a:gd name="connsiteY73" fmla="*/ 462068 h 1401931"/>
                      <a:gd name="connsiteX74" fmla="*/ 1154231 w 1236273"/>
                      <a:gd name="connsiteY74" fmla="*/ 488822 h 1401931"/>
                      <a:gd name="connsiteX75" fmla="*/ 1181863 w 1236273"/>
                      <a:gd name="connsiteY75" fmla="*/ 530229 h 1401931"/>
                      <a:gd name="connsiteX76" fmla="*/ 1178419 w 1236273"/>
                      <a:gd name="connsiteY76" fmla="*/ 564986 h 1401931"/>
                      <a:gd name="connsiteX77" fmla="*/ 1100372 w 1236273"/>
                      <a:gd name="connsiteY77" fmla="*/ 642953 h 1401931"/>
                      <a:gd name="connsiteX78" fmla="*/ 1065626 w 1236273"/>
                      <a:gd name="connsiteY78" fmla="*/ 646397 h 1401931"/>
                      <a:gd name="connsiteX79" fmla="*/ 1024302 w 1236273"/>
                      <a:gd name="connsiteY79" fmla="*/ 618848 h 1401931"/>
                      <a:gd name="connsiteX80" fmla="*/ 997586 w 1236273"/>
                      <a:gd name="connsiteY80" fmla="*/ 629864 h 1401931"/>
                      <a:gd name="connsiteX81" fmla="*/ 987779 w 1236273"/>
                      <a:gd name="connsiteY81" fmla="*/ 678750 h 1401931"/>
                      <a:gd name="connsiteX82" fmla="*/ 960780 w 1236273"/>
                      <a:gd name="connsiteY82" fmla="*/ 700783 h 1401931"/>
                      <a:gd name="connsiteX83" fmla="*/ 850583 w 1236273"/>
                      <a:gd name="connsiteY83" fmla="*/ 700783 h 1401931"/>
                      <a:gd name="connsiteX84" fmla="*/ 823589 w 1236273"/>
                      <a:gd name="connsiteY84" fmla="*/ 678750 h 1401931"/>
                      <a:gd name="connsiteX85" fmla="*/ 813660 w 1236273"/>
                      <a:gd name="connsiteY85" fmla="*/ 629836 h 1401931"/>
                      <a:gd name="connsiteX86" fmla="*/ 786945 w 1236273"/>
                      <a:gd name="connsiteY86" fmla="*/ 618820 h 1401931"/>
                      <a:gd name="connsiteX87" fmla="*/ 745621 w 1236273"/>
                      <a:gd name="connsiteY87" fmla="*/ 646369 h 1401931"/>
                      <a:gd name="connsiteX88" fmla="*/ 710873 w 1236273"/>
                      <a:gd name="connsiteY88" fmla="*/ 642926 h 1401931"/>
                      <a:gd name="connsiteX89" fmla="*/ 632906 w 1236273"/>
                      <a:gd name="connsiteY89" fmla="*/ 564906 h 1401931"/>
                      <a:gd name="connsiteX90" fmla="*/ 629462 w 1236273"/>
                      <a:gd name="connsiteY90" fmla="*/ 530146 h 1401931"/>
                      <a:gd name="connsiteX91" fmla="*/ 657011 w 1236273"/>
                      <a:gd name="connsiteY91" fmla="*/ 488822 h 1401931"/>
                      <a:gd name="connsiteX92" fmla="*/ 645995 w 1236273"/>
                      <a:gd name="connsiteY92" fmla="*/ 462068 h 1401931"/>
                      <a:gd name="connsiteX93" fmla="*/ 597126 w 1236273"/>
                      <a:gd name="connsiteY93" fmla="*/ 452289 h 1401931"/>
                      <a:gd name="connsiteX94" fmla="*/ 575090 w 1236273"/>
                      <a:gd name="connsiteY94" fmla="*/ 425290 h 1401931"/>
                      <a:gd name="connsiteX95" fmla="*/ 575090 w 1236273"/>
                      <a:gd name="connsiteY95" fmla="*/ 315092 h 1401931"/>
                      <a:gd name="connsiteX96" fmla="*/ 597126 w 1236273"/>
                      <a:gd name="connsiteY96" fmla="*/ 288094 h 1401931"/>
                      <a:gd name="connsiteX97" fmla="*/ 646022 w 1236273"/>
                      <a:gd name="connsiteY97" fmla="*/ 278235 h 1401931"/>
                      <a:gd name="connsiteX98" fmla="*/ 657039 w 1236273"/>
                      <a:gd name="connsiteY98" fmla="*/ 251478 h 1401931"/>
                      <a:gd name="connsiteX99" fmla="*/ 629489 w 1236273"/>
                      <a:gd name="connsiteY99" fmla="*/ 210155 h 1401931"/>
                      <a:gd name="connsiteX100" fmla="*/ 632933 w 1236273"/>
                      <a:gd name="connsiteY100" fmla="*/ 175396 h 1401931"/>
                      <a:gd name="connsiteX101" fmla="*/ 710980 w 1236273"/>
                      <a:gd name="connsiteY101" fmla="*/ 97429 h 1401931"/>
                      <a:gd name="connsiteX102" fmla="*/ 745728 w 1236273"/>
                      <a:gd name="connsiteY102" fmla="*/ 93986 h 1401931"/>
                      <a:gd name="connsiteX103" fmla="*/ 787051 w 1236273"/>
                      <a:gd name="connsiteY103" fmla="*/ 121535 h 1401931"/>
                      <a:gd name="connsiteX104" fmla="*/ 813781 w 1236273"/>
                      <a:gd name="connsiteY104" fmla="*/ 110518 h 1401931"/>
                      <a:gd name="connsiteX105" fmla="*/ 823589 w 1236273"/>
                      <a:gd name="connsiteY105" fmla="*/ 61634 h 1401931"/>
                      <a:gd name="connsiteX106" fmla="*/ 850583 w 1236273"/>
                      <a:gd name="connsiteY106" fmla="*/ 39600 h 1401931"/>
                      <a:gd name="connsiteX107" fmla="*/ 655938 w 1236273"/>
                      <a:gd name="connsiteY107" fmla="*/ 0 h 1401931"/>
                      <a:gd name="connsiteX108" fmla="*/ 662002 w 1236273"/>
                      <a:gd name="connsiteY108" fmla="*/ 54776 h 1401931"/>
                      <a:gd name="connsiteX109" fmla="*/ 245738 w 1236273"/>
                      <a:gd name="connsiteY109" fmla="*/ 520355 h 1401931"/>
                      <a:gd name="connsiteX110" fmla="*/ 239698 w 1236273"/>
                      <a:gd name="connsiteY110" fmla="*/ 537573 h 1401931"/>
                      <a:gd name="connsiteX111" fmla="*/ 55126 w 1236273"/>
                      <a:gd name="connsiteY111" fmla="*/ 768298 h 1401931"/>
                      <a:gd name="connsiteX112" fmla="*/ 163090 w 1236273"/>
                      <a:gd name="connsiteY112" fmla="*/ 768298 h 1401931"/>
                      <a:gd name="connsiteX113" fmla="*/ 190640 w 1236273"/>
                      <a:gd name="connsiteY113" fmla="*/ 795847 h 1401931"/>
                      <a:gd name="connsiteX114" fmla="*/ 190640 w 1236273"/>
                      <a:gd name="connsiteY114" fmla="*/ 988692 h 1401931"/>
                      <a:gd name="connsiteX115" fmla="*/ 273287 w 1236273"/>
                      <a:gd name="connsiteY115" fmla="*/ 1071340 h 1401931"/>
                      <a:gd name="connsiteX116" fmla="*/ 438581 w 1236273"/>
                      <a:gd name="connsiteY116" fmla="*/ 1071340 h 1401931"/>
                      <a:gd name="connsiteX117" fmla="*/ 466131 w 1236273"/>
                      <a:gd name="connsiteY117" fmla="*/ 1098889 h 1401931"/>
                      <a:gd name="connsiteX118" fmla="*/ 466131 w 1236273"/>
                      <a:gd name="connsiteY118" fmla="*/ 1346832 h 1401931"/>
                      <a:gd name="connsiteX119" fmla="*/ 1017115 w 1236273"/>
                      <a:gd name="connsiteY119" fmla="*/ 1346832 h 1401931"/>
                      <a:gd name="connsiteX120" fmla="*/ 1017115 w 1236273"/>
                      <a:gd name="connsiteY120" fmla="*/ 889794 h 1401931"/>
                      <a:gd name="connsiteX121" fmla="*/ 1026317 w 1236273"/>
                      <a:gd name="connsiteY121" fmla="*/ 869266 h 1401931"/>
                      <a:gd name="connsiteX122" fmla="*/ 1104364 w 1236273"/>
                      <a:gd name="connsiteY122" fmla="*/ 779314 h 1401931"/>
                      <a:gd name="connsiteX123" fmla="*/ 1150261 w 1236273"/>
                      <a:gd name="connsiteY123" fmla="*/ 809622 h 1401931"/>
                      <a:gd name="connsiteX124" fmla="*/ 1072214 w 1236273"/>
                      <a:gd name="connsiteY124" fmla="*/ 901943 h 1401931"/>
                      <a:gd name="connsiteX125" fmla="*/ 1072214 w 1236273"/>
                      <a:gd name="connsiteY125" fmla="*/ 1374381 h 1401931"/>
                      <a:gd name="connsiteX126" fmla="*/ 1044665 w 1236273"/>
                      <a:gd name="connsiteY126" fmla="*/ 1401931 h 1401931"/>
                      <a:gd name="connsiteX127" fmla="*/ 438581 w 1236273"/>
                      <a:gd name="connsiteY127" fmla="*/ 1401931 h 1401931"/>
                      <a:gd name="connsiteX128" fmla="*/ 411032 w 1236273"/>
                      <a:gd name="connsiteY128" fmla="*/ 1374381 h 1401931"/>
                      <a:gd name="connsiteX129" fmla="*/ 411032 w 1236273"/>
                      <a:gd name="connsiteY129" fmla="*/ 1126438 h 1401931"/>
                      <a:gd name="connsiteX130" fmla="*/ 273287 w 1236273"/>
                      <a:gd name="connsiteY130" fmla="*/ 1126438 h 1401931"/>
                      <a:gd name="connsiteX131" fmla="*/ 135541 w 1236273"/>
                      <a:gd name="connsiteY131" fmla="*/ 988692 h 1401931"/>
                      <a:gd name="connsiteX132" fmla="*/ 135541 w 1236273"/>
                      <a:gd name="connsiteY132" fmla="*/ 823397 h 1401931"/>
                      <a:gd name="connsiteX133" fmla="*/ 55126 w 1236273"/>
                      <a:gd name="connsiteY133" fmla="*/ 823397 h 1401931"/>
                      <a:gd name="connsiteX134" fmla="*/ 5436 w 1236273"/>
                      <a:gd name="connsiteY134" fmla="*/ 792163 h 1401931"/>
                      <a:gd name="connsiteX135" fmla="*/ 12094 w 1236273"/>
                      <a:gd name="connsiteY135" fmla="*/ 733862 h 1401931"/>
                      <a:gd name="connsiteX136" fmla="*/ 190640 w 1236273"/>
                      <a:gd name="connsiteY136" fmla="*/ 510575 h 1401931"/>
                      <a:gd name="connsiteX137" fmla="*/ 655938 w 1236273"/>
                      <a:gd name="connsiteY137" fmla="*/ 0 h 14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36273" h="1401931">
                        <a:moveTo>
                          <a:pt x="905681" y="259994"/>
                        </a:moveTo>
                        <a:cubicBezTo>
                          <a:pt x="844815" y="259994"/>
                          <a:pt x="795483" y="309335"/>
                          <a:pt x="795483" y="370192"/>
                        </a:cubicBezTo>
                        <a:cubicBezTo>
                          <a:pt x="795483" y="431049"/>
                          <a:pt x="844815" y="480389"/>
                          <a:pt x="905681" y="480389"/>
                        </a:cubicBezTo>
                        <a:cubicBezTo>
                          <a:pt x="966538" y="480389"/>
                          <a:pt x="1015878" y="431049"/>
                          <a:pt x="1015878" y="370192"/>
                        </a:cubicBezTo>
                        <a:cubicBezTo>
                          <a:pt x="1015878" y="309335"/>
                          <a:pt x="966538" y="259994"/>
                          <a:pt x="905681" y="259994"/>
                        </a:cubicBezTo>
                        <a:close/>
                        <a:moveTo>
                          <a:pt x="905681" y="204896"/>
                        </a:moveTo>
                        <a:cubicBezTo>
                          <a:pt x="996924" y="204990"/>
                          <a:pt x="1070884" y="278935"/>
                          <a:pt x="1070977" y="370192"/>
                        </a:cubicBezTo>
                        <a:cubicBezTo>
                          <a:pt x="1070977" y="461477"/>
                          <a:pt x="996966" y="535488"/>
                          <a:pt x="905681" y="535488"/>
                        </a:cubicBezTo>
                        <a:cubicBezTo>
                          <a:pt x="814386" y="535488"/>
                          <a:pt x="740385" y="461477"/>
                          <a:pt x="740385" y="370192"/>
                        </a:cubicBezTo>
                        <a:cubicBezTo>
                          <a:pt x="740385" y="278907"/>
                          <a:pt x="814386" y="204896"/>
                          <a:pt x="905681" y="204896"/>
                        </a:cubicBezTo>
                        <a:close/>
                        <a:moveTo>
                          <a:pt x="873143" y="94698"/>
                        </a:moveTo>
                        <a:lnTo>
                          <a:pt x="864709" y="137233"/>
                        </a:lnTo>
                        <a:cubicBezTo>
                          <a:pt x="862691" y="147349"/>
                          <a:pt x="855184" y="155473"/>
                          <a:pt x="845259" y="158312"/>
                        </a:cubicBezTo>
                        <a:cubicBezTo>
                          <a:pt x="829074" y="162926"/>
                          <a:pt x="813471" y="169396"/>
                          <a:pt x="798756" y="177588"/>
                        </a:cubicBezTo>
                        <a:cubicBezTo>
                          <a:pt x="789741" y="182633"/>
                          <a:pt x="778659" y="182189"/>
                          <a:pt x="770050" y="176458"/>
                        </a:cubicBezTo>
                        <a:lnTo>
                          <a:pt x="733956" y="152393"/>
                        </a:lnTo>
                        <a:lnTo>
                          <a:pt x="687980" y="198398"/>
                        </a:lnTo>
                        <a:lnTo>
                          <a:pt x="712030" y="234490"/>
                        </a:lnTo>
                        <a:cubicBezTo>
                          <a:pt x="717747" y="243058"/>
                          <a:pt x="718191" y="254116"/>
                          <a:pt x="713187" y="263128"/>
                        </a:cubicBezTo>
                        <a:cubicBezTo>
                          <a:pt x="704995" y="277860"/>
                          <a:pt x="698524" y="293490"/>
                          <a:pt x="693910" y="309700"/>
                        </a:cubicBezTo>
                        <a:cubicBezTo>
                          <a:pt x="691072" y="319614"/>
                          <a:pt x="682949" y="327118"/>
                          <a:pt x="672831" y="329136"/>
                        </a:cubicBezTo>
                        <a:lnTo>
                          <a:pt x="630188" y="337679"/>
                        </a:lnTo>
                        <a:lnTo>
                          <a:pt x="630188" y="402703"/>
                        </a:lnTo>
                        <a:lnTo>
                          <a:pt x="672886" y="411247"/>
                        </a:lnTo>
                        <a:cubicBezTo>
                          <a:pt x="683000" y="413265"/>
                          <a:pt x="691127" y="420772"/>
                          <a:pt x="693965" y="430683"/>
                        </a:cubicBezTo>
                        <a:cubicBezTo>
                          <a:pt x="698579" y="446892"/>
                          <a:pt x="705050" y="462527"/>
                          <a:pt x="713243" y="477255"/>
                        </a:cubicBezTo>
                        <a:cubicBezTo>
                          <a:pt x="718260" y="486267"/>
                          <a:pt x="717802" y="497325"/>
                          <a:pt x="712085" y="505892"/>
                        </a:cubicBezTo>
                        <a:lnTo>
                          <a:pt x="688032" y="541985"/>
                        </a:lnTo>
                        <a:lnTo>
                          <a:pt x="733877" y="587882"/>
                        </a:lnTo>
                        <a:lnTo>
                          <a:pt x="769967" y="563804"/>
                        </a:lnTo>
                        <a:cubicBezTo>
                          <a:pt x="778563" y="558074"/>
                          <a:pt x="789648" y="557644"/>
                          <a:pt x="798674" y="562675"/>
                        </a:cubicBezTo>
                        <a:cubicBezTo>
                          <a:pt x="813392" y="570878"/>
                          <a:pt x="828995" y="577348"/>
                          <a:pt x="845177" y="581963"/>
                        </a:cubicBezTo>
                        <a:cubicBezTo>
                          <a:pt x="855091" y="584787"/>
                          <a:pt x="862598" y="592927"/>
                          <a:pt x="864630" y="603041"/>
                        </a:cubicBezTo>
                        <a:lnTo>
                          <a:pt x="873143" y="645684"/>
                        </a:lnTo>
                        <a:lnTo>
                          <a:pt x="938211" y="645684"/>
                        </a:lnTo>
                        <a:lnTo>
                          <a:pt x="946644" y="603258"/>
                        </a:lnTo>
                        <a:cubicBezTo>
                          <a:pt x="948676" y="593141"/>
                          <a:pt x="956180" y="585017"/>
                          <a:pt x="966094" y="582180"/>
                        </a:cubicBezTo>
                        <a:cubicBezTo>
                          <a:pt x="982289" y="577565"/>
                          <a:pt x="997896" y="571095"/>
                          <a:pt x="1012597" y="562902"/>
                        </a:cubicBezTo>
                        <a:cubicBezTo>
                          <a:pt x="1021623" y="557857"/>
                          <a:pt x="1032708" y="558301"/>
                          <a:pt x="1041303" y="564032"/>
                        </a:cubicBezTo>
                        <a:lnTo>
                          <a:pt x="1077396" y="588110"/>
                        </a:lnTo>
                        <a:lnTo>
                          <a:pt x="1123372" y="542106"/>
                        </a:lnTo>
                        <a:lnTo>
                          <a:pt x="1099322" y="506013"/>
                        </a:lnTo>
                        <a:cubicBezTo>
                          <a:pt x="1093605" y="497431"/>
                          <a:pt x="1093161" y="486374"/>
                          <a:pt x="1098165" y="477362"/>
                        </a:cubicBezTo>
                        <a:cubicBezTo>
                          <a:pt x="1106357" y="462633"/>
                          <a:pt x="1112842" y="447016"/>
                          <a:pt x="1117453" y="430807"/>
                        </a:cubicBezTo>
                        <a:cubicBezTo>
                          <a:pt x="1120239" y="420838"/>
                          <a:pt x="1128390" y="413293"/>
                          <a:pt x="1138521" y="411247"/>
                        </a:cubicBezTo>
                        <a:lnTo>
                          <a:pt x="1181174" y="402703"/>
                        </a:lnTo>
                        <a:lnTo>
                          <a:pt x="1181174" y="337679"/>
                        </a:lnTo>
                        <a:lnTo>
                          <a:pt x="1138600" y="329256"/>
                        </a:lnTo>
                        <a:cubicBezTo>
                          <a:pt x="1128500" y="327224"/>
                          <a:pt x="1120359" y="319721"/>
                          <a:pt x="1117535" y="309806"/>
                        </a:cubicBezTo>
                        <a:cubicBezTo>
                          <a:pt x="1112921" y="293597"/>
                          <a:pt x="1106450" y="277966"/>
                          <a:pt x="1098244" y="263248"/>
                        </a:cubicBezTo>
                        <a:cubicBezTo>
                          <a:pt x="1093240" y="254236"/>
                          <a:pt x="1093685" y="243179"/>
                          <a:pt x="1099401" y="234597"/>
                        </a:cubicBezTo>
                        <a:lnTo>
                          <a:pt x="1123455" y="198506"/>
                        </a:lnTo>
                        <a:lnTo>
                          <a:pt x="1077475" y="152501"/>
                        </a:lnTo>
                        <a:lnTo>
                          <a:pt x="1041386" y="176579"/>
                        </a:lnTo>
                        <a:cubicBezTo>
                          <a:pt x="1032791" y="182310"/>
                          <a:pt x="1021705" y="182740"/>
                          <a:pt x="1012680" y="177709"/>
                        </a:cubicBezTo>
                        <a:cubicBezTo>
                          <a:pt x="997975" y="169504"/>
                          <a:pt x="982372" y="163034"/>
                          <a:pt x="966177" y="158419"/>
                        </a:cubicBezTo>
                        <a:cubicBezTo>
                          <a:pt x="956262" y="155595"/>
                          <a:pt x="948755" y="147456"/>
                          <a:pt x="946723" y="137341"/>
                        </a:cubicBezTo>
                        <a:lnTo>
                          <a:pt x="938211" y="94698"/>
                        </a:lnTo>
                        <a:close/>
                        <a:moveTo>
                          <a:pt x="850583" y="39600"/>
                        </a:moveTo>
                        <a:lnTo>
                          <a:pt x="960780" y="39600"/>
                        </a:lnTo>
                        <a:cubicBezTo>
                          <a:pt x="973870" y="39600"/>
                          <a:pt x="985158" y="48815"/>
                          <a:pt x="987779" y="61634"/>
                        </a:cubicBezTo>
                        <a:lnTo>
                          <a:pt x="997693" y="110545"/>
                        </a:lnTo>
                        <a:cubicBezTo>
                          <a:pt x="1006788" y="113746"/>
                          <a:pt x="1015707" y="117419"/>
                          <a:pt x="1024422" y="121562"/>
                        </a:cubicBezTo>
                        <a:lnTo>
                          <a:pt x="1065746" y="94012"/>
                        </a:lnTo>
                        <a:cubicBezTo>
                          <a:pt x="1076656" y="86735"/>
                          <a:pt x="1091195" y="88174"/>
                          <a:pt x="1100479" y="97456"/>
                        </a:cubicBezTo>
                        <a:lnTo>
                          <a:pt x="1178443" y="175476"/>
                        </a:lnTo>
                        <a:cubicBezTo>
                          <a:pt x="1187727" y="184758"/>
                          <a:pt x="1189181" y="199313"/>
                          <a:pt x="1181887" y="210236"/>
                        </a:cubicBezTo>
                        <a:lnTo>
                          <a:pt x="1154338" y="251560"/>
                        </a:lnTo>
                        <a:cubicBezTo>
                          <a:pt x="1158494" y="260276"/>
                          <a:pt x="1162169" y="269209"/>
                          <a:pt x="1165357" y="278314"/>
                        </a:cubicBezTo>
                        <a:lnTo>
                          <a:pt x="1214226" y="288094"/>
                        </a:lnTo>
                        <a:cubicBezTo>
                          <a:pt x="1227061" y="290718"/>
                          <a:pt x="1236273" y="302003"/>
                          <a:pt x="1236273" y="315092"/>
                        </a:cubicBezTo>
                        <a:lnTo>
                          <a:pt x="1236273" y="425290"/>
                        </a:lnTo>
                        <a:cubicBezTo>
                          <a:pt x="1236273" y="438380"/>
                          <a:pt x="1227061" y="449664"/>
                          <a:pt x="1214226" y="452289"/>
                        </a:cubicBezTo>
                        <a:lnTo>
                          <a:pt x="1165247" y="462068"/>
                        </a:lnTo>
                        <a:cubicBezTo>
                          <a:pt x="1162062" y="471174"/>
                          <a:pt x="1158374" y="480106"/>
                          <a:pt x="1154231" y="488822"/>
                        </a:cubicBezTo>
                        <a:lnTo>
                          <a:pt x="1181863" y="530229"/>
                        </a:lnTo>
                        <a:cubicBezTo>
                          <a:pt x="1189153" y="541152"/>
                          <a:pt x="1187700" y="555705"/>
                          <a:pt x="1178419" y="564986"/>
                        </a:cubicBezTo>
                        <a:lnTo>
                          <a:pt x="1100372" y="642953"/>
                        </a:lnTo>
                        <a:cubicBezTo>
                          <a:pt x="1091088" y="652234"/>
                          <a:pt x="1076549" y="653673"/>
                          <a:pt x="1065626" y="646397"/>
                        </a:cubicBezTo>
                        <a:lnTo>
                          <a:pt x="1024302" y="618848"/>
                        </a:lnTo>
                        <a:cubicBezTo>
                          <a:pt x="1015596" y="622990"/>
                          <a:pt x="1006681" y="626665"/>
                          <a:pt x="997586" y="629864"/>
                        </a:cubicBezTo>
                        <a:lnTo>
                          <a:pt x="987779" y="678750"/>
                        </a:lnTo>
                        <a:cubicBezTo>
                          <a:pt x="985158" y="691567"/>
                          <a:pt x="973870" y="700783"/>
                          <a:pt x="960780" y="700783"/>
                        </a:cubicBezTo>
                        <a:lnTo>
                          <a:pt x="850583" y="700783"/>
                        </a:lnTo>
                        <a:cubicBezTo>
                          <a:pt x="837484" y="700783"/>
                          <a:pt x="826195" y="691567"/>
                          <a:pt x="823589" y="678750"/>
                        </a:cubicBezTo>
                        <a:lnTo>
                          <a:pt x="813660" y="629836"/>
                        </a:lnTo>
                        <a:cubicBezTo>
                          <a:pt x="804566" y="626637"/>
                          <a:pt x="795647" y="622963"/>
                          <a:pt x="786945" y="618820"/>
                        </a:cubicBezTo>
                        <a:lnTo>
                          <a:pt x="745621" y="646369"/>
                        </a:lnTo>
                        <a:cubicBezTo>
                          <a:pt x="734697" y="653649"/>
                          <a:pt x="720154" y="652210"/>
                          <a:pt x="710873" y="642926"/>
                        </a:cubicBezTo>
                        <a:lnTo>
                          <a:pt x="632906" y="564906"/>
                        </a:lnTo>
                        <a:cubicBezTo>
                          <a:pt x="623625" y="555626"/>
                          <a:pt x="622185" y="541069"/>
                          <a:pt x="629462" y="530146"/>
                        </a:cubicBezTo>
                        <a:lnTo>
                          <a:pt x="657011" y="488822"/>
                        </a:lnTo>
                        <a:cubicBezTo>
                          <a:pt x="652868" y="480106"/>
                          <a:pt x="649184" y="471174"/>
                          <a:pt x="645995" y="462068"/>
                        </a:cubicBezTo>
                        <a:lnTo>
                          <a:pt x="597126" y="452289"/>
                        </a:lnTo>
                        <a:cubicBezTo>
                          <a:pt x="584292" y="449664"/>
                          <a:pt x="575076" y="438380"/>
                          <a:pt x="575090" y="425290"/>
                        </a:cubicBezTo>
                        <a:lnTo>
                          <a:pt x="575090" y="315092"/>
                        </a:lnTo>
                        <a:cubicBezTo>
                          <a:pt x="575076" y="302003"/>
                          <a:pt x="584292" y="290718"/>
                          <a:pt x="597126" y="288094"/>
                        </a:cubicBezTo>
                        <a:lnTo>
                          <a:pt x="646022" y="278235"/>
                        </a:lnTo>
                        <a:cubicBezTo>
                          <a:pt x="649211" y="269126"/>
                          <a:pt x="652896" y="260197"/>
                          <a:pt x="657039" y="251478"/>
                        </a:cubicBezTo>
                        <a:lnTo>
                          <a:pt x="629489" y="210155"/>
                        </a:lnTo>
                        <a:cubicBezTo>
                          <a:pt x="622213" y="199232"/>
                          <a:pt x="623652" y="184677"/>
                          <a:pt x="632933" y="175396"/>
                        </a:cubicBezTo>
                        <a:lnTo>
                          <a:pt x="710980" y="97429"/>
                        </a:lnTo>
                        <a:cubicBezTo>
                          <a:pt x="720264" y="88148"/>
                          <a:pt x="734803" y="86708"/>
                          <a:pt x="745728" y="93986"/>
                        </a:cubicBezTo>
                        <a:lnTo>
                          <a:pt x="787051" y="121535"/>
                        </a:lnTo>
                        <a:cubicBezTo>
                          <a:pt x="795757" y="117391"/>
                          <a:pt x="804686" y="113719"/>
                          <a:pt x="813781" y="110518"/>
                        </a:cubicBezTo>
                        <a:lnTo>
                          <a:pt x="823589" y="61634"/>
                        </a:lnTo>
                        <a:cubicBezTo>
                          <a:pt x="826195" y="48815"/>
                          <a:pt x="837484" y="39600"/>
                          <a:pt x="850583" y="39600"/>
                        </a:cubicBezTo>
                        <a:close/>
                        <a:moveTo>
                          <a:pt x="655938" y="0"/>
                        </a:moveTo>
                        <a:lnTo>
                          <a:pt x="662002" y="54776"/>
                        </a:lnTo>
                        <a:cubicBezTo>
                          <a:pt x="424728" y="80926"/>
                          <a:pt x="245267" y="281641"/>
                          <a:pt x="245738" y="520355"/>
                        </a:cubicBezTo>
                        <a:cubicBezTo>
                          <a:pt x="245738" y="526609"/>
                          <a:pt x="243613" y="532690"/>
                          <a:pt x="239698" y="537573"/>
                        </a:cubicBezTo>
                        <a:lnTo>
                          <a:pt x="55126" y="768298"/>
                        </a:lnTo>
                        <a:lnTo>
                          <a:pt x="163090" y="768298"/>
                        </a:lnTo>
                        <a:cubicBezTo>
                          <a:pt x="178304" y="768298"/>
                          <a:pt x="190640" y="780633"/>
                          <a:pt x="190640" y="795847"/>
                        </a:cubicBezTo>
                        <a:lnTo>
                          <a:pt x="190640" y="988692"/>
                        </a:lnTo>
                        <a:cubicBezTo>
                          <a:pt x="190640" y="1034334"/>
                          <a:pt x="227632" y="1071340"/>
                          <a:pt x="273287" y="1071340"/>
                        </a:cubicBezTo>
                        <a:lnTo>
                          <a:pt x="438581" y="1071340"/>
                        </a:lnTo>
                        <a:cubicBezTo>
                          <a:pt x="453795" y="1071340"/>
                          <a:pt x="466131" y="1083675"/>
                          <a:pt x="466131" y="1098889"/>
                        </a:cubicBezTo>
                        <a:lnTo>
                          <a:pt x="466131" y="1346832"/>
                        </a:lnTo>
                        <a:lnTo>
                          <a:pt x="1017115" y="1346832"/>
                        </a:lnTo>
                        <a:lnTo>
                          <a:pt x="1017115" y="889794"/>
                        </a:lnTo>
                        <a:cubicBezTo>
                          <a:pt x="1017115" y="881953"/>
                          <a:pt x="1020466" y="874487"/>
                          <a:pt x="1026317" y="869266"/>
                        </a:cubicBezTo>
                        <a:cubicBezTo>
                          <a:pt x="1056032" y="842712"/>
                          <a:pt x="1082262" y="812487"/>
                          <a:pt x="1104364" y="779314"/>
                        </a:cubicBezTo>
                        <a:lnTo>
                          <a:pt x="1150261" y="809622"/>
                        </a:lnTo>
                        <a:cubicBezTo>
                          <a:pt x="1127877" y="843291"/>
                          <a:pt x="1101688" y="874270"/>
                          <a:pt x="1072214" y="901943"/>
                        </a:cubicBezTo>
                        <a:lnTo>
                          <a:pt x="1072214" y="1374381"/>
                        </a:lnTo>
                        <a:cubicBezTo>
                          <a:pt x="1072214" y="1389595"/>
                          <a:pt x="1059879" y="1401931"/>
                          <a:pt x="1044665" y="1401931"/>
                        </a:cubicBezTo>
                        <a:lnTo>
                          <a:pt x="438581" y="1401931"/>
                        </a:lnTo>
                        <a:cubicBezTo>
                          <a:pt x="423367" y="1401931"/>
                          <a:pt x="411032" y="1389595"/>
                          <a:pt x="411032" y="1374381"/>
                        </a:cubicBezTo>
                        <a:lnTo>
                          <a:pt x="411032" y="1126438"/>
                        </a:lnTo>
                        <a:lnTo>
                          <a:pt x="273287" y="1126438"/>
                        </a:lnTo>
                        <a:cubicBezTo>
                          <a:pt x="197244" y="1126345"/>
                          <a:pt x="135622" y="1064735"/>
                          <a:pt x="135541" y="988692"/>
                        </a:cubicBezTo>
                        <a:lnTo>
                          <a:pt x="135541" y="823397"/>
                        </a:lnTo>
                        <a:lnTo>
                          <a:pt x="55126" y="823397"/>
                        </a:lnTo>
                        <a:cubicBezTo>
                          <a:pt x="33926" y="823410"/>
                          <a:pt x="14623" y="811265"/>
                          <a:pt x="5436" y="792163"/>
                        </a:cubicBezTo>
                        <a:cubicBezTo>
                          <a:pt x="-3739" y="773075"/>
                          <a:pt x="-1156" y="750408"/>
                          <a:pt x="12094" y="733862"/>
                        </a:cubicBezTo>
                        <a:lnTo>
                          <a:pt x="190640" y="510575"/>
                        </a:lnTo>
                        <a:cubicBezTo>
                          <a:pt x="195065" y="247514"/>
                          <a:pt x="394406" y="28773"/>
                          <a:pt x="655938" y="0"/>
                        </a:cubicBezTo>
                        <a:close/>
                      </a:path>
                    </a:pathLst>
                  </a:custGeom>
                  <a:solidFill>
                    <a:schemeClr val="accent3"/>
                  </a:solidFill>
                  <a:ln w="3433" cap="flat">
                    <a:noFill/>
                    <a:prstDash val="solid"/>
                    <a:miter/>
                  </a:ln>
                </p:spPr>
                <p:txBody>
                  <a:bodyPr rtlCol="0" anchor="ctr"/>
                  <a:lstStyle/>
                  <a:p>
                    <a:endParaRPr lang="en-US" sz="1350"/>
                  </a:p>
                </p:txBody>
              </p:sp>
            </p:grpSp>
          </p:grpSp>
          <p:sp>
            <p:nvSpPr>
              <p:cNvPr id="25" name="TextBox 20">
                <a:extLst>
                  <a:ext uri="{FF2B5EF4-FFF2-40B4-BE49-F238E27FC236}">
                    <a16:creationId xmlns:a16="http://schemas.microsoft.com/office/drawing/2014/main" id="{2E320254-DC1F-4745-A73F-516B01186211}"/>
                  </a:ext>
                </a:extLst>
              </p:cNvPr>
              <p:cNvSpPr txBox="1"/>
              <p:nvPr/>
            </p:nvSpPr>
            <p:spPr>
              <a:xfrm>
                <a:off x="7430394" y="1397174"/>
                <a:ext cx="1378786"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4</a:t>
                </a:r>
              </a:p>
            </p:txBody>
          </p:sp>
        </p:grpSp>
        <p:grpSp>
          <p:nvGrpSpPr>
            <p:cNvPr id="15" name="Group 10">
              <a:extLst>
                <a:ext uri="{FF2B5EF4-FFF2-40B4-BE49-F238E27FC236}">
                  <a16:creationId xmlns:a16="http://schemas.microsoft.com/office/drawing/2014/main" id="{8518E058-8CCB-4431-AC5E-8434BC268663}"/>
                </a:ext>
              </a:extLst>
            </p:cNvPr>
            <p:cNvGrpSpPr/>
            <p:nvPr/>
          </p:nvGrpSpPr>
          <p:grpSpPr>
            <a:xfrm>
              <a:off x="8930079" y="1397174"/>
              <a:ext cx="2356449" cy="4326659"/>
              <a:chOff x="8930079" y="1397174"/>
              <a:chExt cx="2356449" cy="4326659"/>
            </a:xfrm>
          </p:grpSpPr>
          <p:grpSp>
            <p:nvGrpSpPr>
              <p:cNvPr id="16" name="Group 11">
                <a:extLst>
                  <a:ext uri="{FF2B5EF4-FFF2-40B4-BE49-F238E27FC236}">
                    <a16:creationId xmlns:a16="http://schemas.microsoft.com/office/drawing/2014/main" id="{7F147545-9E5C-445E-BDC0-4AB7BA5735A1}"/>
                  </a:ext>
                </a:extLst>
              </p:cNvPr>
              <p:cNvGrpSpPr/>
              <p:nvPr/>
            </p:nvGrpSpPr>
            <p:grpSpPr>
              <a:xfrm>
                <a:off x="8930079" y="2064198"/>
                <a:ext cx="2356449" cy="3659635"/>
                <a:chOff x="8930079" y="2064198"/>
                <a:chExt cx="2356449" cy="3659635"/>
              </a:xfrm>
            </p:grpSpPr>
            <p:grpSp>
              <p:nvGrpSpPr>
                <p:cNvPr id="18" name="Group 13">
                  <a:extLst>
                    <a:ext uri="{FF2B5EF4-FFF2-40B4-BE49-F238E27FC236}">
                      <a16:creationId xmlns:a16="http://schemas.microsoft.com/office/drawing/2014/main" id="{ABB66B97-7468-4484-800C-858C70B1C495}"/>
                    </a:ext>
                  </a:extLst>
                </p:cNvPr>
                <p:cNvGrpSpPr/>
                <p:nvPr/>
              </p:nvGrpSpPr>
              <p:grpSpPr>
                <a:xfrm>
                  <a:off x="8930079" y="4098819"/>
                  <a:ext cx="2356449" cy="1625014"/>
                  <a:chOff x="9074457" y="4098819"/>
                  <a:chExt cx="2356449" cy="1625014"/>
                </a:xfrm>
              </p:grpSpPr>
              <p:sp>
                <p:nvSpPr>
                  <p:cNvPr id="22" name="TextBox 17">
                    <a:extLst>
                      <a:ext uri="{FF2B5EF4-FFF2-40B4-BE49-F238E27FC236}">
                        <a16:creationId xmlns:a16="http://schemas.microsoft.com/office/drawing/2014/main" id="{8E6BAC11-8BD9-4C65-A10D-FE44CD8E7A63}"/>
                      </a:ext>
                    </a:extLst>
                  </p:cNvPr>
                  <p:cNvSpPr txBox="1"/>
                  <p:nvPr/>
                </p:nvSpPr>
                <p:spPr>
                  <a:xfrm>
                    <a:off x="9074457" y="4098819"/>
                    <a:ext cx="2356449"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Data Visualization- Transforming results into visuals graphs</a:t>
                    </a:r>
                  </a:p>
                </p:txBody>
              </p:sp>
              <p:sp>
                <p:nvSpPr>
                  <p:cNvPr id="23" name="Rectangle 22">
                    <a:extLst>
                      <a:ext uri="{FF2B5EF4-FFF2-40B4-BE49-F238E27FC236}">
                        <a16:creationId xmlns:a16="http://schemas.microsoft.com/office/drawing/2014/main" id="{65F42F80-2275-474C-8AE3-AB4C045300BC}"/>
                      </a:ext>
                    </a:extLst>
                  </p:cNvPr>
                  <p:cNvSpPr/>
                  <p:nvPr/>
                </p:nvSpPr>
                <p:spPr>
                  <a:xfrm flipH="1">
                    <a:off x="9353521" y="4915231"/>
                    <a:ext cx="1798319"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19" name="Group 14">
                  <a:extLst>
                    <a:ext uri="{FF2B5EF4-FFF2-40B4-BE49-F238E27FC236}">
                      <a16:creationId xmlns:a16="http://schemas.microsoft.com/office/drawing/2014/main" id="{AFE8FC7E-0183-4E96-BE63-33EA1FB53DDC}"/>
                    </a:ext>
                  </a:extLst>
                </p:cNvPr>
                <p:cNvGrpSpPr/>
                <p:nvPr/>
              </p:nvGrpSpPr>
              <p:grpSpPr>
                <a:xfrm>
                  <a:off x="9302145" y="2064198"/>
                  <a:ext cx="1901071" cy="1655547"/>
                  <a:chOff x="9302145" y="2064198"/>
                  <a:chExt cx="1901071" cy="1655547"/>
                </a:xfrm>
              </p:grpSpPr>
              <p:sp>
                <p:nvSpPr>
                  <p:cNvPr id="20" name="Freeform: Shape 15">
                    <a:extLst>
                      <a:ext uri="{FF2B5EF4-FFF2-40B4-BE49-F238E27FC236}">
                        <a16:creationId xmlns:a16="http://schemas.microsoft.com/office/drawing/2014/main" id="{7BD48BF7-07C2-4B3E-857F-4D14101FA41C}"/>
                      </a:ext>
                    </a:extLst>
                  </p:cNvPr>
                  <p:cNvSpPr/>
                  <p:nvPr/>
                </p:nvSpPr>
                <p:spPr>
                  <a:xfrm rot="16200000">
                    <a:off x="9424907"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Shape 16">
                    <a:extLst>
                      <a:ext uri="{FF2B5EF4-FFF2-40B4-BE49-F238E27FC236}">
                        <a16:creationId xmlns:a16="http://schemas.microsoft.com/office/drawing/2014/main" id="{9F79D85C-DC25-4BD7-874F-824A632F1E17}"/>
                      </a:ext>
                    </a:extLst>
                  </p:cNvPr>
                  <p:cNvSpPr/>
                  <p:nvPr/>
                </p:nvSpPr>
                <p:spPr>
                  <a:xfrm>
                    <a:off x="9758116" y="2522436"/>
                    <a:ext cx="733748" cy="733748"/>
                  </a:xfrm>
                  <a:custGeom>
                    <a:avLst/>
                    <a:gdLst>
                      <a:gd name="connsiteX0" fmla="*/ 533406 w 1242646"/>
                      <a:gd name="connsiteY0" fmla="*/ 1097671 h 1242646"/>
                      <a:gd name="connsiteX1" fmla="*/ 503810 w 1242646"/>
                      <a:gd name="connsiteY1" fmla="*/ 1201225 h 1242646"/>
                      <a:gd name="connsiteX2" fmla="*/ 738836 w 1242646"/>
                      <a:gd name="connsiteY2" fmla="*/ 1201225 h 1242646"/>
                      <a:gd name="connsiteX3" fmla="*/ 709261 w 1242646"/>
                      <a:gd name="connsiteY3" fmla="*/ 1097671 h 1242646"/>
                      <a:gd name="connsiteX4" fmla="*/ 41422 w 1242646"/>
                      <a:gd name="connsiteY4" fmla="*/ 973406 h 1242646"/>
                      <a:gd name="connsiteX5" fmla="*/ 41422 w 1242646"/>
                      <a:gd name="connsiteY5" fmla="*/ 994117 h 1242646"/>
                      <a:gd name="connsiteX6" fmla="*/ 103554 w 1242646"/>
                      <a:gd name="connsiteY6" fmla="*/ 1056249 h 1242646"/>
                      <a:gd name="connsiteX7" fmla="*/ 517769 w 1242646"/>
                      <a:gd name="connsiteY7" fmla="*/ 1056249 h 1242646"/>
                      <a:gd name="connsiteX8" fmla="*/ 724877 w 1242646"/>
                      <a:gd name="connsiteY8" fmla="*/ 1056249 h 1242646"/>
                      <a:gd name="connsiteX9" fmla="*/ 1139092 w 1242646"/>
                      <a:gd name="connsiteY9" fmla="*/ 1056249 h 1242646"/>
                      <a:gd name="connsiteX10" fmla="*/ 1201225 w 1242646"/>
                      <a:gd name="connsiteY10" fmla="*/ 994117 h 1242646"/>
                      <a:gd name="connsiteX11" fmla="*/ 1201225 w 1242646"/>
                      <a:gd name="connsiteY11" fmla="*/ 973406 h 1242646"/>
                      <a:gd name="connsiteX12" fmla="*/ 1118381 w 1242646"/>
                      <a:gd name="connsiteY12" fmla="*/ 849141 h 1242646"/>
                      <a:gd name="connsiteX13" fmla="*/ 1159804 w 1242646"/>
                      <a:gd name="connsiteY13" fmla="*/ 849141 h 1242646"/>
                      <a:gd name="connsiteX14" fmla="*/ 1159804 w 1242646"/>
                      <a:gd name="connsiteY14" fmla="*/ 890564 h 1242646"/>
                      <a:gd name="connsiteX15" fmla="*/ 1118381 w 1242646"/>
                      <a:gd name="connsiteY15" fmla="*/ 890564 h 1242646"/>
                      <a:gd name="connsiteX16" fmla="*/ 1035538 w 1242646"/>
                      <a:gd name="connsiteY16" fmla="*/ 849141 h 1242646"/>
                      <a:gd name="connsiteX17" fmla="*/ 1076961 w 1242646"/>
                      <a:gd name="connsiteY17" fmla="*/ 849141 h 1242646"/>
                      <a:gd name="connsiteX18" fmla="*/ 1076961 w 1242646"/>
                      <a:gd name="connsiteY18" fmla="*/ 890564 h 1242646"/>
                      <a:gd name="connsiteX19" fmla="*/ 1035538 w 1242646"/>
                      <a:gd name="connsiteY19" fmla="*/ 890564 h 1242646"/>
                      <a:gd name="connsiteX20" fmla="*/ 952695 w 1242646"/>
                      <a:gd name="connsiteY20" fmla="*/ 849141 h 1242646"/>
                      <a:gd name="connsiteX21" fmla="*/ 994118 w 1242646"/>
                      <a:gd name="connsiteY21" fmla="*/ 849141 h 1242646"/>
                      <a:gd name="connsiteX22" fmla="*/ 994118 w 1242646"/>
                      <a:gd name="connsiteY22" fmla="*/ 890564 h 1242646"/>
                      <a:gd name="connsiteX23" fmla="*/ 952695 w 1242646"/>
                      <a:gd name="connsiteY23" fmla="*/ 890564 h 1242646"/>
                      <a:gd name="connsiteX24" fmla="*/ 468311 w 1242646"/>
                      <a:gd name="connsiteY24" fmla="*/ 566232 h 1242646"/>
                      <a:gd name="connsiteX25" fmla="*/ 240886 w 1242646"/>
                      <a:gd name="connsiteY25" fmla="*/ 748177 h 1242646"/>
                      <a:gd name="connsiteX26" fmla="*/ 469865 w 1242646"/>
                      <a:gd name="connsiteY26" fmla="*/ 849142 h 1242646"/>
                      <a:gd name="connsiteX27" fmla="*/ 674404 w 1242646"/>
                      <a:gd name="connsiteY27" fmla="*/ 772326 h 1242646"/>
                      <a:gd name="connsiteX28" fmla="*/ 471009 w 1242646"/>
                      <a:gd name="connsiteY28" fmla="*/ 517782 h 1242646"/>
                      <a:gd name="connsiteX29" fmla="*/ 484507 w 1242646"/>
                      <a:gd name="connsiteY29" fmla="*/ 523837 h 1242646"/>
                      <a:gd name="connsiteX30" fmla="*/ 718829 w 1242646"/>
                      <a:gd name="connsiteY30" fmla="*/ 758160 h 1242646"/>
                      <a:gd name="connsiteX31" fmla="*/ 718829 w 1242646"/>
                      <a:gd name="connsiteY31" fmla="*/ 787445 h 1242646"/>
                      <a:gd name="connsiteX32" fmla="*/ 469865 w 1242646"/>
                      <a:gd name="connsiteY32" fmla="*/ 890563 h 1242646"/>
                      <a:gd name="connsiteX33" fmla="*/ 195074 w 1242646"/>
                      <a:gd name="connsiteY33" fmla="*/ 758325 h 1242646"/>
                      <a:gd name="connsiteX34" fmla="*/ 190642 w 1242646"/>
                      <a:gd name="connsiteY34" fmla="*/ 743103 h 1242646"/>
                      <a:gd name="connsiteX35" fmla="*/ 198305 w 1242646"/>
                      <a:gd name="connsiteY35" fmla="*/ 729206 h 1242646"/>
                      <a:gd name="connsiteX36" fmla="*/ 456921 w 1242646"/>
                      <a:gd name="connsiteY36" fmla="*/ 522304 h 1242646"/>
                      <a:gd name="connsiteX37" fmla="*/ 471009 w 1242646"/>
                      <a:gd name="connsiteY37" fmla="*/ 517782 h 1242646"/>
                      <a:gd name="connsiteX38" fmla="*/ 901106 w 1242646"/>
                      <a:gd name="connsiteY38" fmla="*/ 482064 h 1242646"/>
                      <a:gd name="connsiteX39" fmla="*/ 638969 w 1242646"/>
                      <a:gd name="connsiteY39" fmla="*/ 569442 h 1242646"/>
                      <a:gd name="connsiteX40" fmla="*/ 834459 w 1242646"/>
                      <a:gd name="connsiteY40" fmla="*/ 764931 h 1242646"/>
                      <a:gd name="connsiteX41" fmla="*/ 911275 w 1242646"/>
                      <a:gd name="connsiteY41" fmla="*/ 560371 h 1242646"/>
                      <a:gd name="connsiteX42" fmla="*/ 901106 w 1242646"/>
                      <a:gd name="connsiteY42" fmla="*/ 482064 h 1242646"/>
                      <a:gd name="connsiteX43" fmla="*/ 908272 w 1242646"/>
                      <a:gd name="connsiteY43" fmla="*/ 435982 h 1242646"/>
                      <a:gd name="connsiteX44" fmla="*/ 934471 w 1242646"/>
                      <a:gd name="connsiteY44" fmla="*/ 449071 h 1242646"/>
                      <a:gd name="connsiteX45" fmla="*/ 952696 w 1242646"/>
                      <a:gd name="connsiteY45" fmla="*/ 560371 h 1242646"/>
                      <a:gd name="connsiteX46" fmla="*/ 849557 w 1242646"/>
                      <a:gd name="connsiteY46" fmla="*/ 809315 h 1242646"/>
                      <a:gd name="connsiteX47" fmla="*/ 834914 w 1242646"/>
                      <a:gd name="connsiteY47" fmla="*/ 815383 h 1242646"/>
                      <a:gd name="connsiteX48" fmla="*/ 820272 w 1242646"/>
                      <a:gd name="connsiteY48" fmla="*/ 809315 h 1242646"/>
                      <a:gd name="connsiteX49" fmla="*/ 585970 w 1242646"/>
                      <a:gd name="connsiteY49" fmla="*/ 575014 h 1242646"/>
                      <a:gd name="connsiteX50" fmla="*/ 580461 w 1242646"/>
                      <a:gd name="connsiteY50" fmla="*/ 555608 h 1242646"/>
                      <a:gd name="connsiteX51" fmla="*/ 594068 w 1242646"/>
                      <a:gd name="connsiteY51" fmla="*/ 540717 h 1242646"/>
                      <a:gd name="connsiteX52" fmla="*/ 1035538 w 1242646"/>
                      <a:gd name="connsiteY52" fmla="*/ 352083 h 1242646"/>
                      <a:gd name="connsiteX53" fmla="*/ 1159804 w 1242646"/>
                      <a:gd name="connsiteY53" fmla="*/ 352083 h 1242646"/>
                      <a:gd name="connsiteX54" fmla="*/ 1159804 w 1242646"/>
                      <a:gd name="connsiteY54" fmla="*/ 393506 h 1242646"/>
                      <a:gd name="connsiteX55" fmla="*/ 1035538 w 1242646"/>
                      <a:gd name="connsiteY55" fmla="*/ 393506 h 1242646"/>
                      <a:gd name="connsiteX56" fmla="*/ 952695 w 1242646"/>
                      <a:gd name="connsiteY56" fmla="*/ 352083 h 1242646"/>
                      <a:gd name="connsiteX57" fmla="*/ 994118 w 1242646"/>
                      <a:gd name="connsiteY57" fmla="*/ 352083 h 1242646"/>
                      <a:gd name="connsiteX58" fmla="*/ 994118 w 1242646"/>
                      <a:gd name="connsiteY58" fmla="*/ 393506 h 1242646"/>
                      <a:gd name="connsiteX59" fmla="*/ 952695 w 1242646"/>
                      <a:gd name="connsiteY59" fmla="*/ 393506 h 1242646"/>
                      <a:gd name="connsiteX60" fmla="*/ 1035538 w 1242646"/>
                      <a:gd name="connsiteY60" fmla="*/ 269240 h 1242646"/>
                      <a:gd name="connsiteX61" fmla="*/ 1159804 w 1242646"/>
                      <a:gd name="connsiteY61" fmla="*/ 269240 h 1242646"/>
                      <a:gd name="connsiteX62" fmla="*/ 1159804 w 1242646"/>
                      <a:gd name="connsiteY62" fmla="*/ 310663 h 1242646"/>
                      <a:gd name="connsiteX63" fmla="*/ 1035538 w 1242646"/>
                      <a:gd name="connsiteY63" fmla="*/ 310663 h 1242646"/>
                      <a:gd name="connsiteX64" fmla="*/ 952695 w 1242646"/>
                      <a:gd name="connsiteY64" fmla="*/ 269240 h 1242646"/>
                      <a:gd name="connsiteX65" fmla="*/ 994118 w 1242646"/>
                      <a:gd name="connsiteY65" fmla="*/ 269240 h 1242646"/>
                      <a:gd name="connsiteX66" fmla="*/ 994118 w 1242646"/>
                      <a:gd name="connsiteY66" fmla="*/ 310663 h 1242646"/>
                      <a:gd name="connsiteX67" fmla="*/ 952695 w 1242646"/>
                      <a:gd name="connsiteY67" fmla="*/ 310663 h 1242646"/>
                      <a:gd name="connsiteX68" fmla="*/ 778705 w 1242646"/>
                      <a:gd name="connsiteY68" fmla="*/ 241094 h 1242646"/>
                      <a:gd name="connsiteX69" fmla="*/ 632714 w 1242646"/>
                      <a:gd name="connsiteY69" fmla="*/ 435735 h 1242646"/>
                      <a:gd name="connsiteX70" fmla="*/ 863723 w 1242646"/>
                      <a:gd name="connsiteY70" fmla="*/ 358732 h 1242646"/>
                      <a:gd name="connsiteX71" fmla="*/ 778705 w 1242646"/>
                      <a:gd name="connsiteY71" fmla="*/ 241094 h 1242646"/>
                      <a:gd name="connsiteX72" fmla="*/ 772016 w 1242646"/>
                      <a:gd name="connsiteY72" fmla="*/ 191036 h 1242646"/>
                      <a:gd name="connsiteX73" fmla="*/ 787383 w 1242646"/>
                      <a:gd name="connsiteY73" fmla="*/ 194992 h 1242646"/>
                      <a:gd name="connsiteX74" fmla="*/ 910198 w 1242646"/>
                      <a:gd name="connsiteY74" fmla="*/ 365070 h 1242646"/>
                      <a:gd name="connsiteX75" fmla="*/ 897109 w 1242646"/>
                      <a:gd name="connsiteY75" fmla="*/ 391269 h 1242646"/>
                      <a:gd name="connsiteX76" fmla="*/ 582905 w 1242646"/>
                      <a:gd name="connsiteY76" fmla="*/ 496003 h 1242646"/>
                      <a:gd name="connsiteX77" fmla="*/ 576360 w 1242646"/>
                      <a:gd name="connsiteY77" fmla="*/ 497060 h 1242646"/>
                      <a:gd name="connsiteX78" fmla="*/ 559564 w 1242646"/>
                      <a:gd name="connsiteY78" fmla="*/ 488444 h 1242646"/>
                      <a:gd name="connsiteX79" fmla="*/ 559792 w 1242646"/>
                      <a:gd name="connsiteY79" fmla="*/ 463922 h 1242646"/>
                      <a:gd name="connsiteX80" fmla="*/ 758367 w 1242646"/>
                      <a:gd name="connsiteY80" fmla="*/ 199113 h 1242646"/>
                      <a:gd name="connsiteX81" fmla="*/ 772016 w 1242646"/>
                      <a:gd name="connsiteY81" fmla="*/ 191036 h 1242646"/>
                      <a:gd name="connsiteX82" fmla="*/ 1035538 w 1242646"/>
                      <a:gd name="connsiteY82" fmla="*/ 186397 h 1242646"/>
                      <a:gd name="connsiteX83" fmla="*/ 1159804 w 1242646"/>
                      <a:gd name="connsiteY83" fmla="*/ 186397 h 1242646"/>
                      <a:gd name="connsiteX84" fmla="*/ 1159804 w 1242646"/>
                      <a:gd name="connsiteY84" fmla="*/ 227820 h 1242646"/>
                      <a:gd name="connsiteX85" fmla="*/ 1035538 w 1242646"/>
                      <a:gd name="connsiteY85" fmla="*/ 227820 h 1242646"/>
                      <a:gd name="connsiteX86" fmla="*/ 952695 w 1242646"/>
                      <a:gd name="connsiteY86" fmla="*/ 186397 h 1242646"/>
                      <a:gd name="connsiteX87" fmla="*/ 994118 w 1242646"/>
                      <a:gd name="connsiteY87" fmla="*/ 186397 h 1242646"/>
                      <a:gd name="connsiteX88" fmla="*/ 994118 w 1242646"/>
                      <a:gd name="connsiteY88" fmla="*/ 227820 h 1242646"/>
                      <a:gd name="connsiteX89" fmla="*/ 952695 w 1242646"/>
                      <a:gd name="connsiteY89" fmla="*/ 227820 h 1242646"/>
                      <a:gd name="connsiteX90" fmla="*/ 414216 w 1242646"/>
                      <a:gd name="connsiteY90" fmla="*/ 166370 h 1242646"/>
                      <a:gd name="connsiteX91" fmla="*/ 124265 w 1242646"/>
                      <a:gd name="connsiteY91" fmla="*/ 476349 h 1242646"/>
                      <a:gd name="connsiteX92" fmla="*/ 180059 w 1242646"/>
                      <a:gd name="connsiteY92" fmla="*/ 653737 h 1242646"/>
                      <a:gd name="connsiteX93" fmla="*/ 414216 w 1242646"/>
                      <a:gd name="connsiteY93" fmla="*/ 466408 h 1242646"/>
                      <a:gd name="connsiteX94" fmla="*/ 538480 w 1242646"/>
                      <a:gd name="connsiteY94" fmla="*/ 124948 h 1242646"/>
                      <a:gd name="connsiteX95" fmla="*/ 538480 w 1242646"/>
                      <a:gd name="connsiteY95" fmla="*/ 372795 h 1242646"/>
                      <a:gd name="connsiteX96" fmla="*/ 686977 w 1242646"/>
                      <a:gd name="connsiteY96" fmla="*/ 174778 h 1242646"/>
                      <a:gd name="connsiteX97" fmla="*/ 538480 w 1242646"/>
                      <a:gd name="connsiteY97" fmla="*/ 124948 h 1242646"/>
                      <a:gd name="connsiteX98" fmla="*/ 434927 w 1242646"/>
                      <a:gd name="connsiteY98" fmla="*/ 124265 h 1242646"/>
                      <a:gd name="connsiteX99" fmla="*/ 455638 w 1242646"/>
                      <a:gd name="connsiteY99" fmla="*/ 144976 h 1242646"/>
                      <a:gd name="connsiteX100" fmla="*/ 455638 w 1242646"/>
                      <a:gd name="connsiteY100" fmla="*/ 476349 h 1242646"/>
                      <a:gd name="connsiteX101" fmla="*/ 447871 w 1242646"/>
                      <a:gd name="connsiteY101" fmla="*/ 492524 h 1242646"/>
                      <a:gd name="connsiteX102" fmla="*/ 189255 w 1242646"/>
                      <a:gd name="connsiteY102" fmla="*/ 699425 h 1242646"/>
                      <a:gd name="connsiteX103" fmla="*/ 176331 w 1242646"/>
                      <a:gd name="connsiteY103" fmla="*/ 703960 h 1242646"/>
                      <a:gd name="connsiteX104" fmla="*/ 160156 w 1242646"/>
                      <a:gd name="connsiteY104" fmla="*/ 696194 h 1242646"/>
                      <a:gd name="connsiteX105" fmla="*/ 82843 w 1242646"/>
                      <a:gd name="connsiteY105" fmla="*/ 476349 h 1242646"/>
                      <a:gd name="connsiteX106" fmla="*/ 434927 w 1242646"/>
                      <a:gd name="connsiteY106" fmla="*/ 124265 h 1242646"/>
                      <a:gd name="connsiteX107" fmla="*/ 1035538 w 1242646"/>
                      <a:gd name="connsiteY107" fmla="*/ 103554 h 1242646"/>
                      <a:gd name="connsiteX108" fmla="*/ 1159804 w 1242646"/>
                      <a:gd name="connsiteY108" fmla="*/ 103554 h 1242646"/>
                      <a:gd name="connsiteX109" fmla="*/ 1159804 w 1242646"/>
                      <a:gd name="connsiteY109" fmla="*/ 144977 h 1242646"/>
                      <a:gd name="connsiteX110" fmla="*/ 1035538 w 1242646"/>
                      <a:gd name="connsiteY110" fmla="*/ 144977 h 1242646"/>
                      <a:gd name="connsiteX111" fmla="*/ 952695 w 1242646"/>
                      <a:gd name="connsiteY111" fmla="*/ 103554 h 1242646"/>
                      <a:gd name="connsiteX112" fmla="*/ 994118 w 1242646"/>
                      <a:gd name="connsiteY112" fmla="*/ 103554 h 1242646"/>
                      <a:gd name="connsiteX113" fmla="*/ 994118 w 1242646"/>
                      <a:gd name="connsiteY113" fmla="*/ 144977 h 1242646"/>
                      <a:gd name="connsiteX114" fmla="*/ 952695 w 1242646"/>
                      <a:gd name="connsiteY114" fmla="*/ 144977 h 1242646"/>
                      <a:gd name="connsiteX115" fmla="*/ 517769 w 1242646"/>
                      <a:gd name="connsiteY115" fmla="*/ 82843 h 1242646"/>
                      <a:gd name="connsiteX116" fmla="*/ 728812 w 1242646"/>
                      <a:gd name="connsiteY116" fmla="*/ 153570 h 1242646"/>
                      <a:gd name="connsiteX117" fmla="*/ 732934 w 1242646"/>
                      <a:gd name="connsiteY117" fmla="*/ 182545 h 1242646"/>
                      <a:gd name="connsiteX118" fmla="*/ 534337 w 1242646"/>
                      <a:gd name="connsiteY118" fmla="*/ 447354 h 1242646"/>
                      <a:gd name="connsiteX119" fmla="*/ 517769 w 1242646"/>
                      <a:gd name="connsiteY119" fmla="*/ 455638 h 1242646"/>
                      <a:gd name="connsiteX120" fmla="*/ 511224 w 1242646"/>
                      <a:gd name="connsiteY120" fmla="*/ 454582 h 1242646"/>
                      <a:gd name="connsiteX121" fmla="*/ 497058 w 1242646"/>
                      <a:gd name="connsiteY121" fmla="*/ 434927 h 1242646"/>
                      <a:gd name="connsiteX122" fmla="*/ 497058 w 1242646"/>
                      <a:gd name="connsiteY122" fmla="*/ 103554 h 1242646"/>
                      <a:gd name="connsiteX123" fmla="*/ 517769 w 1242646"/>
                      <a:gd name="connsiteY123" fmla="*/ 82843 h 1242646"/>
                      <a:gd name="connsiteX124" fmla="*/ 103554 w 1242646"/>
                      <a:gd name="connsiteY124" fmla="*/ 41422 h 1242646"/>
                      <a:gd name="connsiteX125" fmla="*/ 41422 w 1242646"/>
                      <a:gd name="connsiteY125" fmla="*/ 103554 h 1242646"/>
                      <a:gd name="connsiteX126" fmla="*/ 41422 w 1242646"/>
                      <a:gd name="connsiteY126" fmla="*/ 931985 h 1242646"/>
                      <a:gd name="connsiteX127" fmla="*/ 1201225 w 1242646"/>
                      <a:gd name="connsiteY127" fmla="*/ 931985 h 1242646"/>
                      <a:gd name="connsiteX128" fmla="*/ 1201225 w 1242646"/>
                      <a:gd name="connsiteY128" fmla="*/ 103554 h 1242646"/>
                      <a:gd name="connsiteX129" fmla="*/ 1139092 w 1242646"/>
                      <a:gd name="connsiteY129" fmla="*/ 41422 h 1242646"/>
                      <a:gd name="connsiteX130" fmla="*/ 103554 w 1242646"/>
                      <a:gd name="connsiteY130" fmla="*/ 0 h 1242646"/>
                      <a:gd name="connsiteX131" fmla="*/ 1139092 w 1242646"/>
                      <a:gd name="connsiteY131" fmla="*/ 0 h 1242646"/>
                      <a:gd name="connsiteX132" fmla="*/ 1242646 w 1242646"/>
                      <a:gd name="connsiteY132" fmla="*/ 103554 h 1242646"/>
                      <a:gd name="connsiteX133" fmla="*/ 1242646 w 1242646"/>
                      <a:gd name="connsiteY133" fmla="*/ 994117 h 1242646"/>
                      <a:gd name="connsiteX134" fmla="*/ 1139092 w 1242646"/>
                      <a:gd name="connsiteY134" fmla="*/ 1097671 h 1242646"/>
                      <a:gd name="connsiteX135" fmla="*/ 752319 w 1242646"/>
                      <a:gd name="connsiteY135" fmla="*/ 1097671 h 1242646"/>
                      <a:gd name="connsiteX136" fmla="*/ 781914 w 1242646"/>
                      <a:gd name="connsiteY136" fmla="*/ 1201225 h 1242646"/>
                      <a:gd name="connsiteX137" fmla="*/ 890563 w 1242646"/>
                      <a:gd name="connsiteY137" fmla="*/ 1201225 h 1242646"/>
                      <a:gd name="connsiteX138" fmla="*/ 890563 w 1242646"/>
                      <a:gd name="connsiteY138" fmla="*/ 1242646 h 1242646"/>
                      <a:gd name="connsiteX139" fmla="*/ 766298 w 1242646"/>
                      <a:gd name="connsiteY139" fmla="*/ 1242646 h 1242646"/>
                      <a:gd name="connsiteX140" fmla="*/ 476348 w 1242646"/>
                      <a:gd name="connsiteY140" fmla="*/ 1242646 h 1242646"/>
                      <a:gd name="connsiteX141" fmla="*/ 352083 w 1242646"/>
                      <a:gd name="connsiteY141" fmla="*/ 1242646 h 1242646"/>
                      <a:gd name="connsiteX142" fmla="*/ 352083 w 1242646"/>
                      <a:gd name="connsiteY142" fmla="*/ 1201225 h 1242646"/>
                      <a:gd name="connsiteX143" fmla="*/ 460711 w 1242646"/>
                      <a:gd name="connsiteY143" fmla="*/ 1201225 h 1242646"/>
                      <a:gd name="connsiteX144" fmla="*/ 490307 w 1242646"/>
                      <a:gd name="connsiteY144" fmla="*/ 1097671 h 1242646"/>
                      <a:gd name="connsiteX145" fmla="*/ 103554 w 1242646"/>
                      <a:gd name="connsiteY145" fmla="*/ 1097671 h 1242646"/>
                      <a:gd name="connsiteX146" fmla="*/ 0 w 1242646"/>
                      <a:gd name="connsiteY146" fmla="*/ 994117 h 1242646"/>
                      <a:gd name="connsiteX147" fmla="*/ 0 w 1242646"/>
                      <a:gd name="connsiteY147" fmla="*/ 103554 h 1242646"/>
                      <a:gd name="connsiteX148" fmla="*/ 103554 w 1242646"/>
                      <a:gd name="connsiteY148" fmla="*/ 0 h 124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242646" h="1242646">
                        <a:moveTo>
                          <a:pt x="533406" y="1097671"/>
                        </a:moveTo>
                        <a:lnTo>
                          <a:pt x="503810" y="1201225"/>
                        </a:lnTo>
                        <a:lnTo>
                          <a:pt x="738836" y="1201225"/>
                        </a:lnTo>
                        <a:lnTo>
                          <a:pt x="709261" y="1097671"/>
                        </a:lnTo>
                        <a:close/>
                        <a:moveTo>
                          <a:pt x="41422" y="973406"/>
                        </a:moveTo>
                        <a:lnTo>
                          <a:pt x="41422" y="994117"/>
                        </a:lnTo>
                        <a:cubicBezTo>
                          <a:pt x="41422" y="1028372"/>
                          <a:pt x="69298" y="1056249"/>
                          <a:pt x="103554" y="1056249"/>
                        </a:cubicBezTo>
                        <a:lnTo>
                          <a:pt x="517769" y="1056249"/>
                        </a:lnTo>
                        <a:lnTo>
                          <a:pt x="724877" y="1056249"/>
                        </a:lnTo>
                        <a:lnTo>
                          <a:pt x="1139092" y="1056249"/>
                        </a:lnTo>
                        <a:cubicBezTo>
                          <a:pt x="1173348" y="1056249"/>
                          <a:pt x="1201225" y="1028372"/>
                          <a:pt x="1201225" y="994117"/>
                        </a:cubicBezTo>
                        <a:lnTo>
                          <a:pt x="1201225" y="973406"/>
                        </a:lnTo>
                        <a:close/>
                        <a:moveTo>
                          <a:pt x="1118381" y="849141"/>
                        </a:moveTo>
                        <a:lnTo>
                          <a:pt x="1159804" y="849141"/>
                        </a:lnTo>
                        <a:lnTo>
                          <a:pt x="1159804" y="890564"/>
                        </a:lnTo>
                        <a:lnTo>
                          <a:pt x="1118381" y="890564"/>
                        </a:lnTo>
                        <a:close/>
                        <a:moveTo>
                          <a:pt x="1035538" y="849141"/>
                        </a:moveTo>
                        <a:lnTo>
                          <a:pt x="1076961" y="849141"/>
                        </a:lnTo>
                        <a:lnTo>
                          <a:pt x="1076961" y="890564"/>
                        </a:lnTo>
                        <a:lnTo>
                          <a:pt x="1035538" y="890564"/>
                        </a:lnTo>
                        <a:close/>
                        <a:moveTo>
                          <a:pt x="952695" y="849141"/>
                        </a:moveTo>
                        <a:lnTo>
                          <a:pt x="994118" y="849141"/>
                        </a:lnTo>
                        <a:lnTo>
                          <a:pt x="994118" y="890564"/>
                        </a:lnTo>
                        <a:lnTo>
                          <a:pt x="952695" y="890564"/>
                        </a:lnTo>
                        <a:close/>
                        <a:moveTo>
                          <a:pt x="468311" y="566232"/>
                        </a:moveTo>
                        <a:lnTo>
                          <a:pt x="240886" y="748177"/>
                        </a:lnTo>
                        <a:cubicBezTo>
                          <a:pt x="299788" y="812587"/>
                          <a:pt x="382113" y="849142"/>
                          <a:pt x="469865" y="849142"/>
                        </a:cubicBezTo>
                        <a:cubicBezTo>
                          <a:pt x="545894" y="849142"/>
                          <a:pt x="617760" y="822011"/>
                          <a:pt x="674404" y="772326"/>
                        </a:cubicBezTo>
                        <a:close/>
                        <a:moveTo>
                          <a:pt x="471009" y="517782"/>
                        </a:moveTo>
                        <a:cubicBezTo>
                          <a:pt x="475949" y="518059"/>
                          <a:pt x="480790" y="520099"/>
                          <a:pt x="484507" y="523837"/>
                        </a:cubicBezTo>
                        <a:lnTo>
                          <a:pt x="718829" y="758160"/>
                        </a:lnTo>
                        <a:cubicBezTo>
                          <a:pt x="726927" y="766257"/>
                          <a:pt x="726927" y="779347"/>
                          <a:pt x="718829" y="787445"/>
                        </a:cubicBezTo>
                        <a:cubicBezTo>
                          <a:pt x="652327" y="853926"/>
                          <a:pt x="563912" y="890563"/>
                          <a:pt x="469865" y="890563"/>
                        </a:cubicBezTo>
                        <a:cubicBezTo>
                          <a:pt x="362542" y="890563"/>
                          <a:pt x="262384" y="842370"/>
                          <a:pt x="195074" y="758325"/>
                        </a:cubicBezTo>
                        <a:cubicBezTo>
                          <a:pt x="191636" y="754038"/>
                          <a:pt x="190042" y="748570"/>
                          <a:pt x="190642" y="743103"/>
                        </a:cubicBezTo>
                        <a:cubicBezTo>
                          <a:pt x="191243" y="737635"/>
                          <a:pt x="193997" y="732644"/>
                          <a:pt x="198305" y="729206"/>
                        </a:cubicBezTo>
                        <a:lnTo>
                          <a:pt x="456921" y="522304"/>
                        </a:lnTo>
                        <a:cubicBezTo>
                          <a:pt x="461032" y="518991"/>
                          <a:pt x="466070" y="517505"/>
                          <a:pt x="471009" y="517782"/>
                        </a:cubicBezTo>
                        <a:close/>
                        <a:moveTo>
                          <a:pt x="901106" y="482064"/>
                        </a:moveTo>
                        <a:lnTo>
                          <a:pt x="638969" y="569442"/>
                        </a:lnTo>
                        <a:lnTo>
                          <a:pt x="834459" y="764931"/>
                        </a:lnTo>
                        <a:cubicBezTo>
                          <a:pt x="884144" y="708287"/>
                          <a:pt x="911275" y="636421"/>
                          <a:pt x="911275" y="560371"/>
                        </a:cubicBezTo>
                        <a:cubicBezTo>
                          <a:pt x="911275" y="534068"/>
                          <a:pt x="907858" y="507807"/>
                          <a:pt x="901106" y="482064"/>
                        </a:cubicBezTo>
                        <a:close/>
                        <a:moveTo>
                          <a:pt x="908272" y="435982"/>
                        </a:moveTo>
                        <a:cubicBezTo>
                          <a:pt x="919166" y="432316"/>
                          <a:pt x="930867" y="438219"/>
                          <a:pt x="934471" y="449071"/>
                        </a:cubicBezTo>
                        <a:cubicBezTo>
                          <a:pt x="946566" y="485357"/>
                          <a:pt x="952696" y="522802"/>
                          <a:pt x="952696" y="560371"/>
                        </a:cubicBezTo>
                        <a:cubicBezTo>
                          <a:pt x="952696" y="654419"/>
                          <a:pt x="916059" y="742833"/>
                          <a:pt x="849557" y="809315"/>
                        </a:cubicBezTo>
                        <a:cubicBezTo>
                          <a:pt x="845518" y="813353"/>
                          <a:pt x="840216" y="815383"/>
                          <a:pt x="834914" y="815383"/>
                        </a:cubicBezTo>
                        <a:cubicBezTo>
                          <a:pt x="829612" y="815383"/>
                          <a:pt x="824310" y="813353"/>
                          <a:pt x="820272" y="809315"/>
                        </a:cubicBezTo>
                        <a:lnTo>
                          <a:pt x="585970" y="575014"/>
                        </a:lnTo>
                        <a:cubicBezTo>
                          <a:pt x="580896" y="569939"/>
                          <a:pt x="578804" y="562587"/>
                          <a:pt x="580461" y="555608"/>
                        </a:cubicBezTo>
                        <a:cubicBezTo>
                          <a:pt x="582118" y="548628"/>
                          <a:pt x="587254" y="542995"/>
                          <a:pt x="594068" y="540717"/>
                        </a:cubicBezTo>
                        <a:close/>
                        <a:moveTo>
                          <a:pt x="1035538" y="352083"/>
                        </a:moveTo>
                        <a:lnTo>
                          <a:pt x="1159804" y="352083"/>
                        </a:lnTo>
                        <a:lnTo>
                          <a:pt x="1159804" y="393506"/>
                        </a:lnTo>
                        <a:lnTo>
                          <a:pt x="1035538" y="393506"/>
                        </a:lnTo>
                        <a:close/>
                        <a:moveTo>
                          <a:pt x="952695" y="352083"/>
                        </a:moveTo>
                        <a:lnTo>
                          <a:pt x="994118" y="352083"/>
                        </a:lnTo>
                        <a:lnTo>
                          <a:pt x="994118" y="393506"/>
                        </a:lnTo>
                        <a:lnTo>
                          <a:pt x="952695" y="393506"/>
                        </a:lnTo>
                        <a:close/>
                        <a:moveTo>
                          <a:pt x="1035538" y="269240"/>
                        </a:moveTo>
                        <a:lnTo>
                          <a:pt x="1159804" y="269240"/>
                        </a:lnTo>
                        <a:lnTo>
                          <a:pt x="1159804" y="310663"/>
                        </a:lnTo>
                        <a:lnTo>
                          <a:pt x="1035538" y="310663"/>
                        </a:lnTo>
                        <a:close/>
                        <a:moveTo>
                          <a:pt x="952695" y="269240"/>
                        </a:moveTo>
                        <a:lnTo>
                          <a:pt x="994118" y="269240"/>
                        </a:lnTo>
                        <a:lnTo>
                          <a:pt x="994118" y="310663"/>
                        </a:lnTo>
                        <a:lnTo>
                          <a:pt x="952695" y="310663"/>
                        </a:lnTo>
                        <a:close/>
                        <a:moveTo>
                          <a:pt x="778705" y="241094"/>
                        </a:moveTo>
                        <a:lnTo>
                          <a:pt x="632714" y="435735"/>
                        </a:lnTo>
                        <a:lnTo>
                          <a:pt x="863723" y="358732"/>
                        </a:lnTo>
                        <a:cubicBezTo>
                          <a:pt x="845146" y="313375"/>
                          <a:pt x="816171" y="273258"/>
                          <a:pt x="778705" y="241094"/>
                        </a:cubicBezTo>
                        <a:close/>
                        <a:moveTo>
                          <a:pt x="772016" y="191036"/>
                        </a:moveTo>
                        <a:cubicBezTo>
                          <a:pt x="777483" y="190332"/>
                          <a:pt x="782993" y="191699"/>
                          <a:pt x="787383" y="194992"/>
                        </a:cubicBezTo>
                        <a:cubicBezTo>
                          <a:pt x="845083" y="238340"/>
                          <a:pt x="887561" y="297158"/>
                          <a:pt x="910198" y="365070"/>
                        </a:cubicBezTo>
                        <a:cubicBezTo>
                          <a:pt x="913822" y="375922"/>
                          <a:pt x="907961" y="387645"/>
                          <a:pt x="897109" y="391269"/>
                        </a:cubicBezTo>
                        <a:lnTo>
                          <a:pt x="582905" y="496003"/>
                        </a:lnTo>
                        <a:cubicBezTo>
                          <a:pt x="580751" y="496708"/>
                          <a:pt x="578535" y="497060"/>
                          <a:pt x="576360" y="497060"/>
                        </a:cubicBezTo>
                        <a:cubicBezTo>
                          <a:pt x="569836" y="497060"/>
                          <a:pt x="563520" y="493974"/>
                          <a:pt x="559564" y="488444"/>
                        </a:cubicBezTo>
                        <a:cubicBezTo>
                          <a:pt x="554262" y="481112"/>
                          <a:pt x="554345" y="471171"/>
                          <a:pt x="559792" y="463922"/>
                        </a:cubicBezTo>
                        <a:lnTo>
                          <a:pt x="758367" y="199113"/>
                        </a:lnTo>
                        <a:cubicBezTo>
                          <a:pt x="761660" y="194723"/>
                          <a:pt x="766569" y="191823"/>
                          <a:pt x="772016" y="191036"/>
                        </a:cubicBezTo>
                        <a:close/>
                        <a:moveTo>
                          <a:pt x="1035538" y="186397"/>
                        </a:moveTo>
                        <a:lnTo>
                          <a:pt x="1159804" y="186397"/>
                        </a:lnTo>
                        <a:lnTo>
                          <a:pt x="1159804" y="227820"/>
                        </a:lnTo>
                        <a:lnTo>
                          <a:pt x="1035538" y="227820"/>
                        </a:lnTo>
                        <a:close/>
                        <a:moveTo>
                          <a:pt x="952695" y="186397"/>
                        </a:moveTo>
                        <a:lnTo>
                          <a:pt x="994118" y="186397"/>
                        </a:lnTo>
                        <a:lnTo>
                          <a:pt x="994118" y="227820"/>
                        </a:lnTo>
                        <a:lnTo>
                          <a:pt x="952695" y="227820"/>
                        </a:lnTo>
                        <a:close/>
                        <a:moveTo>
                          <a:pt x="414216" y="166370"/>
                        </a:moveTo>
                        <a:cubicBezTo>
                          <a:pt x="252547" y="177077"/>
                          <a:pt x="124265" y="312008"/>
                          <a:pt x="124265" y="476349"/>
                        </a:cubicBezTo>
                        <a:cubicBezTo>
                          <a:pt x="124265" y="540594"/>
                          <a:pt x="143484" y="601504"/>
                          <a:pt x="180059" y="653737"/>
                        </a:cubicBezTo>
                        <a:lnTo>
                          <a:pt x="414216" y="466408"/>
                        </a:lnTo>
                        <a:close/>
                        <a:moveTo>
                          <a:pt x="538480" y="124948"/>
                        </a:moveTo>
                        <a:lnTo>
                          <a:pt x="538480" y="372795"/>
                        </a:lnTo>
                        <a:lnTo>
                          <a:pt x="686977" y="174778"/>
                        </a:lnTo>
                        <a:cubicBezTo>
                          <a:pt x="642200" y="145452"/>
                          <a:pt x="591541" y="128448"/>
                          <a:pt x="538480" y="124948"/>
                        </a:cubicBezTo>
                        <a:close/>
                        <a:moveTo>
                          <a:pt x="434927" y="124265"/>
                        </a:moveTo>
                        <a:cubicBezTo>
                          <a:pt x="446359" y="124265"/>
                          <a:pt x="455638" y="133543"/>
                          <a:pt x="455638" y="144976"/>
                        </a:cubicBezTo>
                        <a:lnTo>
                          <a:pt x="455638" y="476349"/>
                        </a:lnTo>
                        <a:cubicBezTo>
                          <a:pt x="455638" y="482645"/>
                          <a:pt x="452780" y="488589"/>
                          <a:pt x="447871" y="492524"/>
                        </a:cubicBezTo>
                        <a:lnTo>
                          <a:pt x="189255" y="699425"/>
                        </a:lnTo>
                        <a:cubicBezTo>
                          <a:pt x="185444" y="702469"/>
                          <a:pt x="180867" y="703960"/>
                          <a:pt x="176331" y="703960"/>
                        </a:cubicBezTo>
                        <a:cubicBezTo>
                          <a:pt x="170263" y="703960"/>
                          <a:pt x="164236" y="701289"/>
                          <a:pt x="160156" y="696194"/>
                        </a:cubicBezTo>
                        <a:cubicBezTo>
                          <a:pt x="109581" y="633047"/>
                          <a:pt x="82843" y="557038"/>
                          <a:pt x="82843" y="476349"/>
                        </a:cubicBezTo>
                        <a:cubicBezTo>
                          <a:pt x="82843" y="282205"/>
                          <a:pt x="240783" y="124265"/>
                          <a:pt x="434927" y="124265"/>
                        </a:cubicBezTo>
                        <a:close/>
                        <a:moveTo>
                          <a:pt x="1035538" y="103554"/>
                        </a:moveTo>
                        <a:lnTo>
                          <a:pt x="1159804" y="103554"/>
                        </a:lnTo>
                        <a:lnTo>
                          <a:pt x="1159804" y="144977"/>
                        </a:lnTo>
                        <a:lnTo>
                          <a:pt x="1035538" y="144977"/>
                        </a:lnTo>
                        <a:close/>
                        <a:moveTo>
                          <a:pt x="952695" y="103554"/>
                        </a:moveTo>
                        <a:lnTo>
                          <a:pt x="994118" y="103554"/>
                        </a:lnTo>
                        <a:lnTo>
                          <a:pt x="994118" y="144977"/>
                        </a:lnTo>
                        <a:lnTo>
                          <a:pt x="952695" y="144977"/>
                        </a:lnTo>
                        <a:close/>
                        <a:moveTo>
                          <a:pt x="517769" y="82843"/>
                        </a:moveTo>
                        <a:cubicBezTo>
                          <a:pt x="594254" y="82843"/>
                          <a:pt x="667219" y="107302"/>
                          <a:pt x="728812" y="153570"/>
                        </a:cubicBezTo>
                        <a:cubicBezTo>
                          <a:pt x="737946" y="160426"/>
                          <a:pt x="739810" y="173390"/>
                          <a:pt x="732934" y="182545"/>
                        </a:cubicBezTo>
                        <a:lnTo>
                          <a:pt x="534337" y="447354"/>
                        </a:lnTo>
                        <a:cubicBezTo>
                          <a:pt x="530340" y="452655"/>
                          <a:pt x="524168" y="455638"/>
                          <a:pt x="517769" y="455638"/>
                        </a:cubicBezTo>
                        <a:cubicBezTo>
                          <a:pt x="515594" y="455638"/>
                          <a:pt x="513378" y="455286"/>
                          <a:pt x="511224" y="454582"/>
                        </a:cubicBezTo>
                        <a:cubicBezTo>
                          <a:pt x="502753" y="451744"/>
                          <a:pt x="497058" y="443853"/>
                          <a:pt x="497058" y="434927"/>
                        </a:cubicBezTo>
                        <a:lnTo>
                          <a:pt x="497058" y="103554"/>
                        </a:lnTo>
                        <a:cubicBezTo>
                          <a:pt x="497058" y="92121"/>
                          <a:pt x="506336" y="82843"/>
                          <a:pt x="517769" y="82843"/>
                        </a:cubicBezTo>
                        <a:close/>
                        <a:moveTo>
                          <a:pt x="103554" y="41422"/>
                        </a:moveTo>
                        <a:cubicBezTo>
                          <a:pt x="69298" y="41422"/>
                          <a:pt x="41422" y="69298"/>
                          <a:pt x="41422" y="103554"/>
                        </a:cubicBezTo>
                        <a:lnTo>
                          <a:pt x="41422" y="931985"/>
                        </a:lnTo>
                        <a:lnTo>
                          <a:pt x="1201225" y="931985"/>
                        </a:lnTo>
                        <a:lnTo>
                          <a:pt x="1201225" y="103554"/>
                        </a:lnTo>
                        <a:cubicBezTo>
                          <a:pt x="1201225" y="69298"/>
                          <a:pt x="1173348" y="41422"/>
                          <a:pt x="1139092" y="41422"/>
                        </a:cubicBezTo>
                        <a:close/>
                        <a:moveTo>
                          <a:pt x="103554" y="0"/>
                        </a:moveTo>
                        <a:lnTo>
                          <a:pt x="1139092" y="0"/>
                        </a:lnTo>
                        <a:cubicBezTo>
                          <a:pt x="1196192" y="0"/>
                          <a:pt x="1242646" y="46454"/>
                          <a:pt x="1242646" y="103554"/>
                        </a:cubicBezTo>
                        <a:lnTo>
                          <a:pt x="1242646" y="994117"/>
                        </a:lnTo>
                        <a:cubicBezTo>
                          <a:pt x="1242646" y="1051216"/>
                          <a:pt x="1196192" y="1097671"/>
                          <a:pt x="1139092" y="1097671"/>
                        </a:cubicBezTo>
                        <a:lnTo>
                          <a:pt x="752319" y="1097671"/>
                        </a:lnTo>
                        <a:lnTo>
                          <a:pt x="781914" y="1201225"/>
                        </a:lnTo>
                        <a:lnTo>
                          <a:pt x="890563" y="1201225"/>
                        </a:lnTo>
                        <a:lnTo>
                          <a:pt x="890563" y="1242646"/>
                        </a:lnTo>
                        <a:lnTo>
                          <a:pt x="766298" y="1242646"/>
                        </a:lnTo>
                        <a:lnTo>
                          <a:pt x="476348" y="1242646"/>
                        </a:lnTo>
                        <a:lnTo>
                          <a:pt x="352083" y="1242646"/>
                        </a:lnTo>
                        <a:lnTo>
                          <a:pt x="352083" y="1201225"/>
                        </a:lnTo>
                        <a:lnTo>
                          <a:pt x="460711" y="1201225"/>
                        </a:lnTo>
                        <a:lnTo>
                          <a:pt x="490307" y="1097671"/>
                        </a:lnTo>
                        <a:lnTo>
                          <a:pt x="103554" y="1097671"/>
                        </a:lnTo>
                        <a:cubicBezTo>
                          <a:pt x="46454" y="1097671"/>
                          <a:pt x="0" y="1051216"/>
                          <a:pt x="0" y="994117"/>
                        </a:cubicBezTo>
                        <a:lnTo>
                          <a:pt x="0" y="103554"/>
                        </a:lnTo>
                        <a:cubicBezTo>
                          <a:pt x="0" y="46454"/>
                          <a:pt x="46454" y="0"/>
                          <a:pt x="103554" y="0"/>
                        </a:cubicBezTo>
                        <a:close/>
                      </a:path>
                    </a:pathLst>
                  </a:custGeom>
                  <a:solidFill>
                    <a:schemeClr val="accent2"/>
                  </a:solidFill>
                  <a:ln w="2580" cap="flat">
                    <a:noFill/>
                    <a:prstDash val="solid"/>
                    <a:miter/>
                  </a:ln>
                </p:spPr>
                <p:txBody>
                  <a:bodyPr rtlCol="0" anchor="ctr"/>
                  <a:lstStyle/>
                  <a:p>
                    <a:endParaRPr lang="en-US" sz="1350"/>
                  </a:p>
                </p:txBody>
              </p:sp>
            </p:grpSp>
          </p:grpSp>
          <p:sp>
            <p:nvSpPr>
              <p:cNvPr id="17" name="TextBox 12">
                <a:extLst>
                  <a:ext uri="{FF2B5EF4-FFF2-40B4-BE49-F238E27FC236}">
                    <a16:creationId xmlns:a16="http://schemas.microsoft.com/office/drawing/2014/main" id="{6B0A6CC5-BB0D-44BA-B6A1-3FED9660EC42}"/>
                  </a:ext>
                </a:extLst>
              </p:cNvPr>
              <p:cNvSpPr txBox="1"/>
              <p:nvPr/>
            </p:nvSpPr>
            <p:spPr>
              <a:xfrm>
                <a:off x="9563286" y="1397174"/>
                <a:ext cx="1378788"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5</a:t>
                </a:r>
              </a:p>
            </p:txBody>
          </p:sp>
        </p:grpSp>
      </p:grpSp>
      <p:sp>
        <p:nvSpPr>
          <p:cNvPr id="56" name="Freeform: Shape 22">
            <a:extLst>
              <a:ext uri="{FF2B5EF4-FFF2-40B4-BE49-F238E27FC236}">
                <a16:creationId xmlns:a16="http://schemas.microsoft.com/office/drawing/2014/main" id="{3C6CCFCA-DE44-4898-ABE9-E65A87929DBB}"/>
              </a:ext>
            </a:extLst>
          </p:cNvPr>
          <p:cNvSpPr/>
          <p:nvPr/>
        </p:nvSpPr>
        <p:spPr>
          <a:xfrm>
            <a:off x="959821" y="4538764"/>
            <a:ext cx="1141782" cy="1104244"/>
          </a:xfrm>
          <a:custGeom>
            <a:avLst/>
            <a:gdLst>
              <a:gd name="connsiteX0" fmla="*/ 497138 w 733183"/>
              <a:gd name="connsiteY0" fmla="*/ 0 h 709080"/>
              <a:gd name="connsiteX1" fmla="*/ 727828 w 733183"/>
              <a:gd name="connsiteY1" fmla="*/ 404761 h 709080"/>
              <a:gd name="connsiteX2" fmla="*/ 374985 w 733183"/>
              <a:gd name="connsiteY2" fmla="*/ 708983 h 709080"/>
              <a:gd name="connsiteX3" fmla="*/ 8588 w 733183"/>
              <a:gd name="connsiteY3" fmla="*/ 421228 h 709080"/>
              <a:gd name="connsiteX4" fmla="*/ 220513 w 733183"/>
              <a:gd name="connsiteY4" fmla="*/ 6334 h 709080"/>
              <a:gd name="connsiteX5" fmla="*/ 226236 w 733183"/>
              <a:gd name="connsiteY5" fmla="*/ 19505 h 709080"/>
              <a:gd name="connsiteX6" fmla="*/ 22614 w 733183"/>
              <a:gd name="connsiteY6" fmla="*/ 418144 h 709080"/>
              <a:gd name="connsiteX7" fmla="*/ 374655 w 733183"/>
              <a:gd name="connsiteY7" fmla="*/ 694624 h 709080"/>
              <a:gd name="connsiteX8" fmla="*/ 713673 w 733183"/>
              <a:gd name="connsiteY8" fmla="*/ 402323 h 709080"/>
              <a:gd name="connsiteX9" fmla="*/ 492022 w 733183"/>
              <a:gd name="connsiteY9" fmla="*/ 13420 h 709080"/>
              <a:gd name="connsiteX10" fmla="*/ 497138 w 733183"/>
              <a:gd name="connsiteY10" fmla="*/ 0 h 70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183" h="709080">
                <a:moveTo>
                  <a:pt x="497138" y="0"/>
                </a:moveTo>
                <a:cubicBezTo>
                  <a:pt x="660912" y="62419"/>
                  <a:pt x="757587" y="232041"/>
                  <a:pt x="727828" y="404761"/>
                </a:cubicBezTo>
                <a:cubicBezTo>
                  <a:pt x="698070" y="577482"/>
                  <a:pt x="550205" y="704971"/>
                  <a:pt x="374985" y="708983"/>
                </a:cubicBezTo>
                <a:cubicBezTo>
                  <a:pt x="199764" y="712994"/>
                  <a:pt x="46220" y="592406"/>
                  <a:pt x="8588" y="421228"/>
                </a:cubicBezTo>
                <a:cubicBezTo>
                  <a:pt x="-29044" y="250049"/>
                  <a:pt x="59766" y="76182"/>
                  <a:pt x="220513" y="6334"/>
                </a:cubicBezTo>
                <a:lnTo>
                  <a:pt x="226236" y="19505"/>
                </a:lnTo>
                <a:cubicBezTo>
                  <a:pt x="71788" y="86617"/>
                  <a:pt x="-13543" y="253672"/>
                  <a:pt x="22614" y="418144"/>
                </a:cubicBezTo>
                <a:cubicBezTo>
                  <a:pt x="58772" y="582615"/>
                  <a:pt x="206300" y="698479"/>
                  <a:pt x="374655" y="694624"/>
                </a:cubicBezTo>
                <a:cubicBezTo>
                  <a:pt x="543010" y="690770"/>
                  <a:pt x="685082" y="568276"/>
                  <a:pt x="713673" y="402323"/>
                </a:cubicBezTo>
                <a:cubicBezTo>
                  <a:pt x="742266" y="236369"/>
                  <a:pt x="649380" y="73393"/>
                  <a:pt x="492022" y="13420"/>
                </a:cubicBezTo>
                <a:lnTo>
                  <a:pt x="49713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reeform: Shape 99">
            <a:extLst>
              <a:ext uri="{FF2B5EF4-FFF2-40B4-BE49-F238E27FC236}">
                <a16:creationId xmlns:a16="http://schemas.microsoft.com/office/drawing/2014/main" id="{FD469B00-8701-45CC-8F92-07A90C0109EC}"/>
              </a:ext>
            </a:extLst>
          </p:cNvPr>
          <p:cNvSpPr/>
          <p:nvPr/>
        </p:nvSpPr>
        <p:spPr>
          <a:xfrm>
            <a:off x="1252437" y="4818535"/>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3"/>
          </a:solidFill>
          <a:ln w="895" cap="flat">
            <a:noFill/>
            <a:prstDash val="solid"/>
            <a:miter/>
          </a:ln>
        </p:spPr>
        <p:txBody>
          <a:bodyPr wrap="square" rtlCol="0" anchor="ctr">
            <a:noAutofit/>
          </a:bodyPr>
          <a:lstStyle/>
          <a:p>
            <a:endParaRPr lang="en-US" sz="1350" dirty="0"/>
          </a:p>
        </p:txBody>
      </p:sp>
      <p:sp>
        <p:nvSpPr>
          <p:cNvPr id="60" name="Oval 16">
            <a:extLst>
              <a:ext uri="{FF2B5EF4-FFF2-40B4-BE49-F238E27FC236}">
                <a16:creationId xmlns:a16="http://schemas.microsoft.com/office/drawing/2014/main" id="{B01A029E-75E6-4ED2-A3CE-F7EAFAE4F3A9}"/>
              </a:ext>
            </a:extLst>
          </p:cNvPr>
          <p:cNvSpPr/>
          <p:nvPr/>
        </p:nvSpPr>
        <p:spPr>
          <a:xfrm>
            <a:off x="6931340" y="5103922"/>
            <a:ext cx="1184016" cy="1184014"/>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14">
            <a:extLst>
              <a:ext uri="{FF2B5EF4-FFF2-40B4-BE49-F238E27FC236}">
                <a16:creationId xmlns:a16="http://schemas.microsoft.com/office/drawing/2014/main" id="{6BEA949D-8B97-408A-9454-A05A6ED3BB61}"/>
              </a:ext>
            </a:extLst>
          </p:cNvPr>
          <p:cNvSpPr/>
          <p:nvPr/>
        </p:nvSpPr>
        <p:spPr>
          <a:xfrm>
            <a:off x="7240509" y="5413091"/>
            <a:ext cx="565677" cy="565677"/>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2" name="Freeform: Shape 26">
            <a:extLst>
              <a:ext uri="{FF2B5EF4-FFF2-40B4-BE49-F238E27FC236}">
                <a16:creationId xmlns:a16="http://schemas.microsoft.com/office/drawing/2014/main" id="{C52C9D70-4E32-486F-B437-E592EFF8B7CB}"/>
              </a:ext>
            </a:extLst>
          </p:cNvPr>
          <p:cNvSpPr/>
          <p:nvPr/>
        </p:nvSpPr>
        <p:spPr>
          <a:xfrm>
            <a:off x="4725129" y="5499077"/>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lumMod val="25000"/>
            </a:schemeClr>
          </a:solidFill>
          <a:ln w="7099" cap="flat">
            <a:noFill/>
            <a:prstDash val="solid"/>
            <a:miter/>
          </a:ln>
        </p:spPr>
        <p:txBody>
          <a:bodyPr rtlCol="0" anchor="ctr"/>
          <a:lstStyle/>
          <a:p>
            <a:endParaRPr lang="en-US" sz="1350" dirty="0"/>
          </a:p>
        </p:txBody>
      </p:sp>
    </p:spTree>
    <p:extLst>
      <p:ext uri="{BB962C8B-B14F-4D97-AF65-F5344CB8AC3E}">
        <p14:creationId xmlns:p14="http://schemas.microsoft.com/office/powerpoint/2010/main" val="136168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4824615"/>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62" name="Groupe 61">
            <a:extLst>
              <a:ext uri="{FF2B5EF4-FFF2-40B4-BE49-F238E27FC236}">
                <a16:creationId xmlns:a16="http://schemas.microsoft.com/office/drawing/2014/main" id="{E0D019CE-FE2E-42B0-8BFE-5F320BCFAFE6}"/>
              </a:ext>
            </a:extLst>
          </p:cNvPr>
          <p:cNvGrpSpPr/>
          <p:nvPr/>
        </p:nvGrpSpPr>
        <p:grpSpPr>
          <a:xfrm>
            <a:off x="4871932"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5024332" y="961396"/>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8" name="Groupe 67">
            <a:extLst>
              <a:ext uri="{FF2B5EF4-FFF2-40B4-BE49-F238E27FC236}">
                <a16:creationId xmlns:a16="http://schemas.microsoft.com/office/drawing/2014/main" id="{31A6B1BF-3B5A-4147-A18E-84D6EF64CB79}"/>
              </a:ext>
            </a:extLst>
          </p:cNvPr>
          <p:cNvGrpSpPr/>
          <p:nvPr/>
        </p:nvGrpSpPr>
        <p:grpSpPr>
          <a:xfrm>
            <a:off x="5176732" y="1113796"/>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4" name="Groupe 43">
            <a:extLst>
              <a:ext uri="{FF2B5EF4-FFF2-40B4-BE49-F238E27FC236}">
                <a16:creationId xmlns:a16="http://schemas.microsoft.com/office/drawing/2014/main" id="{1A1497F1-491D-437C-B5B6-5AA50EB79CBB}"/>
              </a:ext>
            </a:extLst>
          </p:cNvPr>
          <p:cNvGrpSpPr/>
          <p:nvPr/>
        </p:nvGrpSpPr>
        <p:grpSpPr>
          <a:xfrm>
            <a:off x="6473484"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8" name="Groupe 77">
            <a:extLst>
              <a:ext uri="{FF2B5EF4-FFF2-40B4-BE49-F238E27FC236}">
                <a16:creationId xmlns:a16="http://schemas.microsoft.com/office/drawing/2014/main" id="{4E1871B2-805D-4EC3-AF6E-24FA49D9514E}"/>
              </a:ext>
            </a:extLst>
          </p:cNvPr>
          <p:cNvGrpSpPr/>
          <p:nvPr/>
        </p:nvGrpSpPr>
        <p:grpSpPr>
          <a:xfrm>
            <a:off x="18000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4289947"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522800"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2851334"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419960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6860152" y="3240000"/>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4" name="Freeform: Shape 32">
            <a:extLst>
              <a:ext uri="{FF2B5EF4-FFF2-40B4-BE49-F238E27FC236}">
                <a16:creationId xmlns:a16="http://schemas.microsoft.com/office/drawing/2014/main" id="{01DC1BE9-0880-4BD1-87B8-44263F9BB043}"/>
              </a:ext>
            </a:extLst>
          </p:cNvPr>
          <p:cNvSpPr/>
          <p:nvPr/>
        </p:nvSpPr>
        <p:spPr>
          <a:xfrm>
            <a:off x="8184473" y="1917796"/>
            <a:ext cx="338703" cy="355991"/>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5" name="Freeform: Shape 32">
            <a:extLst>
              <a:ext uri="{FF2B5EF4-FFF2-40B4-BE49-F238E27FC236}">
                <a16:creationId xmlns:a16="http://schemas.microsoft.com/office/drawing/2014/main" id="{D396B680-B634-4619-B82F-17D52ADD5CEE}"/>
              </a:ext>
            </a:extLst>
          </p:cNvPr>
          <p:cNvSpPr/>
          <p:nvPr/>
        </p:nvSpPr>
        <p:spPr>
          <a:xfrm>
            <a:off x="9095439" y="4586287"/>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5597842"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2512109"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92" name="Groupe 91">
            <a:extLst>
              <a:ext uri="{FF2B5EF4-FFF2-40B4-BE49-F238E27FC236}">
                <a16:creationId xmlns:a16="http://schemas.microsoft.com/office/drawing/2014/main" id="{CAF014C6-1AAB-4A34-A494-72EEA4876DA4}"/>
              </a:ext>
            </a:extLst>
          </p:cNvPr>
          <p:cNvGrpSpPr/>
          <p:nvPr/>
        </p:nvGrpSpPr>
        <p:grpSpPr>
          <a:xfrm>
            <a:off x="5521369" y="3240000"/>
            <a:ext cx="1303200" cy="1108800"/>
            <a:chOff x="7125084" y="3232964"/>
            <a:chExt cx="1303200" cy="1108800"/>
          </a:xfrm>
        </p:grpSpPr>
        <p:grpSp>
          <p:nvGrpSpPr>
            <p:cNvPr id="71" name="Groupe 70">
              <a:extLst>
                <a:ext uri="{FF2B5EF4-FFF2-40B4-BE49-F238E27FC236}">
                  <a16:creationId xmlns:a16="http://schemas.microsoft.com/office/drawing/2014/main" id="{BDE83FAF-72C1-4496-A452-58B05F8070B8}"/>
                </a:ext>
              </a:extLst>
            </p:cNvPr>
            <p:cNvGrpSpPr/>
            <p:nvPr/>
          </p:nvGrpSpPr>
          <p:grpSpPr>
            <a:xfrm>
              <a:off x="7125084" y="3232964"/>
              <a:ext cx="1303200" cy="1108800"/>
              <a:chOff x="2916059" y="916251"/>
              <a:chExt cx="1303200" cy="1108800"/>
            </a:xfrm>
          </p:grpSpPr>
          <p:sp>
            <p:nvSpPr>
              <p:cNvPr id="72" name="Freeform: Shape 47">
                <a:extLst>
                  <a:ext uri="{FF2B5EF4-FFF2-40B4-BE49-F238E27FC236}">
                    <a16:creationId xmlns:a16="http://schemas.microsoft.com/office/drawing/2014/main" id="{273967B9-D81C-4068-B9D6-CF76BED9ED03}"/>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Oval 25">
                <a:extLst>
                  <a:ext uri="{FF2B5EF4-FFF2-40B4-BE49-F238E27FC236}">
                    <a16:creationId xmlns:a16="http://schemas.microsoft.com/office/drawing/2014/main" id="{F5C1D607-C4AF-4A3E-B5FF-DEE1A791443E}"/>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1" name="Freeform: Shape 57">
              <a:extLst>
                <a:ext uri="{FF2B5EF4-FFF2-40B4-BE49-F238E27FC236}">
                  <a16:creationId xmlns:a16="http://schemas.microsoft.com/office/drawing/2014/main" id="{CE70D938-039B-4A33-AA95-D870185E0CED}"/>
                </a:ext>
              </a:extLst>
            </p:cNvPr>
            <p:cNvSpPr/>
            <p:nvPr/>
          </p:nvSpPr>
          <p:spPr>
            <a:xfrm>
              <a:off x="7506684" y="3503238"/>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sp>
        <p:nvSpPr>
          <p:cNvPr id="93" name="Freeform: Shape 32">
            <a:extLst>
              <a:ext uri="{FF2B5EF4-FFF2-40B4-BE49-F238E27FC236}">
                <a16:creationId xmlns:a16="http://schemas.microsoft.com/office/drawing/2014/main" id="{DC3D9B78-4D2F-45D5-950C-0F0C7FA4F648}"/>
              </a:ext>
            </a:extLst>
          </p:cNvPr>
          <p:cNvSpPr/>
          <p:nvPr/>
        </p:nvSpPr>
        <p:spPr>
          <a:xfrm flipH="1">
            <a:off x="8667416" y="1475965"/>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9769030" y="1494274"/>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Tree>
    <p:extLst>
      <p:ext uri="{BB962C8B-B14F-4D97-AF65-F5344CB8AC3E}">
        <p14:creationId xmlns:p14="http://schemas.microsoft.com/office/powerpoint/2010/main" val="184167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5274782"/>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62" name="Groupe 61">
            <a:extLst>
              <a:ext uri="{FF2B5EF4-FFF2-40B4-BE49-F238E27FC236}">
                <a16:creationId xmlns:a16="http://schemas.microsoft.com/office/drawing/2014/main" id="{E0D019CE-FE2E-42B0-8BFE-5F320BCFAFE6}"/>
              </a:ext>
            </a:extLst>
          </p:cNvPr>
          <p:cNvGrpSpPr/>
          <p:nvPr/>
        </p:nvGrpSpPr>
        <p:grpSpPr>
          <a:xfrm>
            <a:off x="3141608"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3294008" y="961396"/>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5" name="Freeform: Shape 32">
            <a:extLst>
              <a:ext uri="{FF2B5EF4-FFF2-40B4-BE49-F238E27FC236}">
                <a16:creationId xmlns:a16="http://schemas.microsoft.com/office/drawing/2014/main" id="{D396B680-B634-4619-B82F-17D52ADD5CEE}"/>
              </a:ext>
            </a:extLst>
          </p:cNvPr>
          <p:cNvSpPr/>
          <p:nvPr/>
        </p:nvSpPr>
        <p:spPr>
          <a:xfrm>
            <a:off x="9095439" y="5303739"/>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22" name="Groupe 21">
            <a:extLst>
              <a:ext uri="{FF2B5EF4-FFF2-40B4-BE49-F238E27FC236}">
                <a16:creationId xmlns:a16="http://schemas.microsoft.com/office/drawing/2014/main" id="{1F6B80F0-BE77-47F7-9BE3-5DA137A3E6DD}"/>
              </a:ext>
            </a:extLst>
          </p:cNvPr>
          <p:cNvGrpSpPr/>
          <p:nvPr/>
        </p:nvGrpSpPr>
        <p:grpSpPr>
          <a:xfrm>
            <a:off x="6333208" y="3385946"/>
            <a:ext cx="784509" cy="784507"/>
            <a:chOff x="6625420" y="3385948"/>
            <a:chExt cx="784509" cy="784507"/>
          </a:xfrm>
        </p:grpSpPr>
        <p:sp>
          <p:nvSpPr>
            <p:cNvPr id="116" name="Oval 25">
              <a:extLst>
                <a:ext uri="{FF2B5EF4-FFF2-40B4-BE49-F238E27FC236}">
                  <a16:creationId xmlns:a16="http://schemas.microsoft.com/office/drawing/2014/main" id="{9A5716A7-29C0-44C7-BAED-9B3DDCAE6BD4}"/>
                </a:ext>
              </a:extLst>
            </p:cNvPr>
            <p:cNvSpPr/>
            <p:nvPr/>
          </p:nvSpPr>
          <p:spPr>
            <a:xfrm rot="5400000">
              <a:off x="6625421" y="33859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1" name="Freeform: Shape 57">
              <a:extLst>
                <a:ext uri="{FF2B5EF4-FFF2-40B4-BE49-F238E27FC236}">
                  <a16:creationId xmlns:a16="http://schemas.microsoft.com/office/drawing/2014/main" id="{CE70D938-039B-4A33-AA95-D870185E0CED}"/>
                </a:ext>
              </a:extLst>
            </p:cNvPr>
            <p:cNvSpPr/>
            <p:nvPr/>
          </p:nvSpPr>
          <p:spPr>
            <a:xfrm>
              <a:off x="6814785" y="3526200"/>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7623798" y="34021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125" name="Oval 25">
            <a:extLst>
              <a:ext uri="{FF2B5EF4-FFF2-40B4-BE49-F238E27FC236}">
                <a16:creationId xmlns:a16="http://schemas.microsoft.com/office/drawing/2014/main" id="{A6628BDE-5846-42E9-96CC-6F14ACDC7189}"/>
              </a:ext>
            </a:extLst>
          </p:cNvPr>
          <p:cNvSpPr/>
          <p:nvPr/>
        </p:nvSpPr>
        <p:spPr>
          <a:xfrm rot="5400000">
            <a:off x="4578320" y="5001256"/>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4" name="Freeform: Shape 57">
            <a:extLst>
              <a:ext uri="{FF2B5EF4-FFF2-40B4-BE49-F238E27FC236}">
                <a16:creationId xmlns:a16="http://schemas.microsoft.com/office/drawing/2014/main" id="{A58B5C8C-B9C4-462E-B385-B760BDB41C88}"/>
              </a:ext>
            </a:extLst>
          </p:cNvPr>
          <p:cNvSpPr/>
          <p:nvPr/>
        </p:nvSpPr>
        <p:spPr>
          <a:xfrm>
            <a:off x="4767684" y="5141509"/>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sp>
        <p:nvSpPr>
          <p:cNvPr id="97" name="Freeform: Shape 209">
            <a:extLst>
              <a:ext uri="{FF2B5EF4-FFF2-40B4-BE49-F238E27FC236}">
                <a16:creationId xmlns:a16="http://schemas.microsoft.com/office/drawing/2014/main" id="{633F938A-503E-48AB-907F-88E35D12DE20}"/>
              </a:ext>
            </a:extLst>
          </p:cNvPr>
          <p:cNvSpPr/>
          <p:nvPr/>
        </p:nvSpPr>
        <p:spPr>
          <a:xfrm>
            <a:off x="5186362" y="2063403"/>
            <a:ext cx="242643" cy="234778"/>
          </a:xfrm>
          <a:custGeom>
            <a:avLst/>
            <a:gdLst>
              <a:gd name="connsiteX0" fmla="*/ 3276600 w 4724400"/>
              <a:gd name="connsiteY0" fmla="*/ 4419599 h 4724399"/>
              <a:gd name="connsiteX1" fmla="*/ 3200400 w 4724400"/>
              <a:gd name="connsiteY1" fmla="*/ 4495799 h 4724399"/>
              <a:gd name="connsiteX2" fmla="*/ 3276600 w 4724400"/>
              <a:gd name="connsiteY2" fmla="*/ 4571999 h 4724399"/>
              <a:gd name="connsiteX3" fmla="*/ 3352800 w 4724400"/>
              <a:gd name="connsiteY3" fmla="*/ 4495799 h 4724399"/>
              <a:gd name="connsiteX4" fmla="*/ 3276600 w 4724400"/>
              <a:gd name="connsiteY4" fmla="*/ 4419599 h 4724399"/>
              <a:gd name="connsiteX5" fmla="*/ 2667000 w 4724400"/>
              <a:gd name="connsiteY5" fmla="*/ 4419599 h 4724399"/>
              <a:gd name="connsiteX6" fmla="*/ 2590800 w 4724400"/>
              <a:gd name="connsiteY6" fmla="*/ 4495799 h 4724399"/>
              <a:gd name="connsiteX7" fmla="*/ 2667000 w 4724400"/>
              <a:gd name="connsiteY7" fmla="*/ 4571999 h 4724399"/>
              <a:gd name="connsiteX8" fmla="*/ 2743200 w 4724400"/>
              <a:gd name="connsiteY8" fmla="*/ 4495799 h 4724399"/>
              <a:gd name="connsiteX9" fmla="*/ 2667000 w 4724400"/>
              <a:gd name="connsiteY9" fmla="*/ 4419599 h 4724399"/>
              <a:gd name="connsiteX10" fmla="*/ 2057400 w 4724400"/>
              <a:gd name="connsiteY10" fmla="*/ 4419599 h 4724399"/>
              <a:gd name="connsiteX11" fmla="*/ 1981200 w 4724400"/>
              <a:gd name="connsiteY11" fmla="*/ 4495799 h 4724399"/>
              <a:gd name="connsiteX12" fmla="*/ 2057400 w 4724400"/>
              <a:gd name="connsiteY12" fmla="*/ 4571999 h 4724399"/>
              <a:gd name="connsiteX13" fmla="*/ 2133600 w 4724400"/>
              <a:gd name="connsiteY13" fmla="*/ 4495799 h 4724399"/>
              <a:gd name="connsiteX14" fmla="*/ 2057400 w 4724400"/>
              <a:gd name="connsiteY14" fmla="*/ 4419599 h 4724399"/>
              <a:gd name="connsiteX15" fmla="*/ 1447800 w 4724400"/>
              <a:gd name="connsiteY15" fmla="*/ 4419599 h 4724399"/>
              <a:gd name="connsiteX16" fmla="*/ 1371600 w 4724400"/>
              <a:gd name="connsiteY16" fmla="*/ 4495799 h 4724399"/>
              <a:gd name="connsiteX17" fmla="*/ 1447800 w 4724400"/>
              <a:gd name="connsiteY17" fmla="*/ 4571999 h 4724399"/>
              <a:gd name="connsiteX18" fmla="*/ 1524000 w 4724400"/>
              <a:gd name="connsiteY18" fmla="*/ 4495799 h 4724399"/>
              <a:gd name="connsiteX19" fmla="*/ 1447800 w 4724400"/>
              <a:gd name="connsiteY19" fmla="*/ 4419599 h 4724399"/>
              <a:gd name="connsiteX20" fmla="*/ 3200400 w 4724400"/>
              <a:gd name="connsiteY20" fmla="*/ 3886199 h 4724399"/>
              <a:gd name="connsiteX21" fmla="*/ 3352800 w 4724400"/>
              <a:gd name="connsiteY21" fmla="*/ 3886199 h 4724399"/>
              <a:gd name="connsiteX22" fmla="*/ 3352800 w 4724400"/>
              <a:gd name="connsiteY22" fmla="*/ 4281220 h 4724399"/>
              <a:gd name="connsiteX23" fmla="*/ 3505200 w 4724400"/>
              <a:gd name="connsiteY23" fmla="*/ 4495799 h 4724399"/>
              <a:gd name="connsiteX24" fmla="*/ 3276600 w 4724400"/>
              <a:gd name="connsiteY24" fmla="*/ 4724399 h 4724399"/>
              <a:gd name="connsiteX25" fmla="*/ 3048000 w 4724400"/>
              <a:gd name="connsiteY25" fmla="*/ 4495799 h 4724399"/>
              <a:gd name="connsiteX26" fmla="*/ 3200400 w 4724400"/>
              <a:gd name="connsiteY26" fmla="*/ 4281220 h 4724399"/>
              <a:gd name="connsiteX27" fmla="*/ 2590800 w 4724400"/>
              <a:gd name="connsiteY27" fmla="*/ 3886199 h 4724399"/>
              <a:gd name="connsiteX28" fmla="*/ 2743200 w 4724400"/>
              <a:gd name="connsiteY28" fmla="*/ 3886199 h 4724399"/>
              <a:gd name="connsiteX29" fmla="*/ 2743200 w 4724400"/>
              <a:gd name="connsiteY29" fmla="*/ 4281220 h 4724399"/>
              <a:gd name="connsiteX30" fmla="*/ 2895600 w 4724400"/>
              <a:gd name="connsiteY30" fmla="*/ 4495799 h 4724399"/>
              <a:gd name="connsiteX31" fmla="*/ 2667000 w 4724400"/>
              <a:gd name="connsiteY31" fmla="*/ 4724399 h 4724399"/>
              <a:gd name="connsiteX32" fmla="*/ 2438400 w 4724400"/>
              <a:gd name="connsiteY32" fmla="*/ 4495799 h 4724399"/>
              <a:gd name="connsiteX33" fmla="*/ 2590800 w 4724400"/>
              <a:gd name="connsiteY33" fmla="*/ 4281220 h 4724399"/>
              <a:gd name="connsiteX34" fmla="*/ 1981200 w 4724400"/>
              <a:gd name="connsiteY34" fmla="*/ 3886199 h 4724399"/>
              <a:gd name="connsiteX35" fmla="*/ 2133600 w 4724400"/>
              <a:gd name="connsiteY35" fmla="*/ 3886199 h 4724399"/>
              <a:gd name="connsiteX36" fmla="*/ 2133600 w 4724400"/>
              <a:gd name="connsiteY36" fmla="*/ 4281220 h 4724399"/>
              <a:gd name="connsiteX37" fmla="*/ 2286000 w 4724400"/>
              <a:gd name="connsiteY37" fmla="*/ 4495799 h 4724399"/>
              <a:gd name="connsiteX38" fmla="*/ 2057400 w 4724400"/>
              <a:gd name="connsiteY38" fmla="*/ 4724399 h 4724399"/>
              <a:gd name="connsiteX39" fmla="*/ 1828800 w 4724400"/>
              <a:gd name="connsiteY39" fmla="*/ 4495799 h 4724399"/>
              <a:gd name="connsiteX40" fmla="*/ 1981200 w 4724400"/>
              <a:gd name="connsiteY40" fmla="*/ 4281220 h 4724399"/>
              <a:gd name="connsiteX41" fmla="*/ 1371600 w 4724400"/>
              <a:gd name="connsiteY41" fmla="*/ 3886199 h 4724399"/>
              <a:gd name="connsiteX42" fmla="*/ 1524000 w 4724400"/>
              <a:gd name="connsiteY42" fmla="*/ 3886199 h 4724399"/>
              <a:gd name="connsiteX43" fmla="*/ 1524000 w 4724400"/>
              <a:gd name="connsiteY43" fmla="*/ 4281220 h 4724399"/>
              <a:gd name="connsiteX44" fmla="*/ 1676400 w 4724400"/>
              <a:gd name="connsiteY44" fmla="*/ 4495799 h 4724399"/>
              <a:gd name="connsiteX45" fmla="*/ 1447800 w 4724400"/>
              <a:gd name="connsiteY45" fmla="*/ 4724399 h 4724399"/>
              <a:gd name="connsiteX46" fmla="*/ 1219200 w 4724400"/>
              <a:gd name="connsiteY46" fmla="*/ 4495799 h 4724399"/>
              <a:gd name="connsiteX47" fmla="*/ 1371600 w 4724400"/>
              <a:gd name="connsiteY47" fmla="*/ 4281220 h 4724399"/>
              <a:gd name="connsiteX48" fmla="*/ 4495800 w 4724400"/>
              <a:gd name="connsiteY48" fmla="*/ 3200399 h 4724399"/>
              <a:gd name="connsiteX49" fmla="*/ 4419600 w 4724400"/>
              <a:gd name="connsiteY49" fmla="*/ 3276599 h 4724399"/>
              <a:gd name="connsiteX50" fmla="*/ 4495800 w 4724400"/>
              <a:gd name="connsiteY50" fmla="*/ 3352799 h 4724399"/>
              <a:gd name="connsiteX51" fmla="*/ 4572000 w 4724400"/>
              <a:gd name="connsiteY51" fmla="*/ 3276599 h 4724399"/>
              <a:gd name="connsiteX52" fmla="*/ 4495800 w 4724400"/>
              <a:gd name="connsiteY52" fmla="*/ 3200399 h 4724399"/>
              <a:gd name="connsiteX53" fmla="*/ 228600 w 4724400"/>
              <a:gd name="connsiteY53" fmla="*/ 3200399 h 4724399"/>
              <a:gd name="connsiteX54" fmla="*/ 152400 w 4724400"/>
              <a:gd name="connsiteY54" fmla="*/ 3276599 h 4724399"/>
              <a:gd name="connsiteX55" fmla="*/ 228600 w 4724400"/>
              <a:gd name="connsiteY55" fmla="*/ 3352799 h 4724399"/>
              <a:gd name="connsiteX56" fmla="*/ 304800 w 4724400"/>
              <a:gd name="connsiteY56" fmla="*/ 3276599 h 4724399"/>
              <a:gd name="connsiteX57" fmla="*/ 228600 w 4724400"/>
              <a:gd name="connsiteY57" fmla="*/ 3200399 h 4724399"/>
              <a:gd name="connsiteX58" fmla="*/ 4495800 w 4724400"/>
              <a:gd name="connsiteY58" fmla="*/ 3047999 h 4724399"/>
              <a:gd name="connsiteX59" fmla="*/ 4724400 w 4724400"/>
              <a:gd name="connsiteY59" fmla="*/ 3276599 h 4724399"/>
              <a:gd name="connsiteX60" fmla="*/ 4495800 w 4724400"/>
              <a:gd name="connsiteY60" fmla="*/ 3505199 h 4724399"/>
              <a:gd name="connsiteX61" fmla="*/ 4281221 w 4724400"/>
              <a:gd name="connsiteY61" fmla="*/ 3352799 h 4724399"/>
              <a:gd name="connsiteX62" fmla="*/ 3962400 w 4724400"/>
              <a:gd name="connsiteY62" fmla="*/ 3352799 h 4724399"/>
              <a:gd name="connsiteX63" fmla="*/ 3962400 w 4724400"/>
              <a:gd name="connsiteY63" fmla="*/ 3200399 h 4724399"/>
              <a:gd name="connsiteX64" fmla="*/ 4281221 w 4724400"/>
              <a:gd name="connsiteY64" fmla="*/ 3200399 h 4724399"/>
              <a:gd name="connsiteX65" fmla="*/ 4495800 w 4724400"/>
              <a:gd name="connsiteY65" fmla="*/ 3047999 h 4724399"/>
              <a:gd name="connsiteX66" fmla="*/ 228600 w 4724400"/>
              <a:gd name="connsiteY66" fmla="*/ 3047999 h 4724399"/>
              <a:gd name="connsiteX67" fmla="*/ 443179 w 4724400"/>
              <a:gd name="connsiteY67" fmla="*/ 3200399 h 4724399"/>
              <a:gd name="connsiteX68" fmla="*/ 762000 w 4724400"/>
              <a:gd name="connsiteY68" fmla="*/ 3200399 h 4724399"/>
              <a:gd name="connsiteX69" fmla="*/ 762000 w 4724400"/>
              <a:gd name="connsiteY69" fmla="*/ 3352799 h 4724399"/>
              <a:gd name="connsiteX70" fmla="*/ 443179 w 4724400"/>
              <a:gd name="connsiteY70" fmla="*/ 3352799 h 4724399"/>
              <a:gd name="connsiteX71" fmla="*/ 228600 w 4724400"/>
              <a:gd name="connsiteY71" fmla="*/ 3505199 h 4724399"/>
              <a:gd name="connsiteX72" fmla="*/ 0 w 4724400"/>
              <a:gd name="connsiteY72" fmla="*/ 3276599 h 4724399"/>
              <a:gd name="connsiteX73" fmla="*/ 228600 w 4724400"/>
              <a:gd name="connsiteY73" fmla="*/ 3047999 h 4724399"/>
              <a:gd name="connsiteX74" fmla="*/ 4495800 w 4724400"/>
              <a:gd name="connsiteY74" fmla="*/ 2590799 h 4724399"/>
              <a:gd name="connsiteX75" fmla="*/ 4419600 w 4724400"/>
              <a:gd name="connsiteY75" fmla="*/ 2666999 h 4724399"/>
              <a:gd name="connsiteX76" fmla="*/ 4495800 w 4724400"/>
              <a:gd name="connsiteY76" fmla="*/ 2743199 h 4724399"/>
              <a:gd name="connsiteX77" fmla="*/ 4572000 w 4724400"/>
              <a:gd name="connsiteY77" fmla="*/ 2666999 h 4724399"/>
              <a:gd name="connsiteX78" fmla="*/ 4495800 w 4724400"/>
              <a:gd name="connsiteY78" fmla="*/ 2590799 h 4724399"/>
              <a:gd name="connsiteX79" fmla="*/ 228600 w 4724400"/>
              <a:gd name="connsiteY79" fmla="*/ 2590799 h 4724399"/>
              <a:gd name="connsiteX80" fmla="*/ 152400 w 4724400"/>
              <a:gd name="connsiteY80" fmla="*/ 2666999 h 4724399"/>
              <a:gd name="connsiteX81" fmla="*/ 228600 w 4724400"/>
              <a:gd name="connsiteY81" fmla="*/ 2743199 h 4724399"/>
              <a:gd name="connsiteX82" fmla="*/ 304800 w 4724400"/>
              <a:gd name="connsiteY82" fmla="*/ 2666999 h 4724399"/>
              <a:gd name="connsiteX83" fmla="*/ 228600 w 4724400"/>
              <a:gd name="connsiteY83" fmla="*/ 2590799 h 4724399"/>
              <a:gd name="connsiteX84" fmla="*/ 4495800 w 4724400"/>
              <a:gd name="connsiteY84" fmla="*/ 2438399 h 4724399"/>
              <a:gd name="connsiteX85" fmla="*/ 4724400 w 4724400"/>
              <a:gd name="connsiteY85" fmla="*/ 2666999 h 4724399"/>
              <a:gd name="connsiteX86" fmla="*/ 4495800 w 4724400"/>
              <a:gd name="connsiteY86" fmla="*/ 2895599 h 4724399"/>
              <a:gd name="connsiteX87" fmla="*/ 4281221 w 4724400"/>
              <a:gd name="connsiteY87" fmla="*/ 2743199 h 4724399"/>
              <a:gd name="connsiteX88" fmla="*/ 3962400 w 4724400"/>
              <a:gd name="connsiteY88" fmla="*/ 2743199 h 4724399"/>
              <a:gd name="connsiteX89" fmla="*/ 3962400 w 4724400"/>
              <a:gd name="connsiteY89" fmla="*/ 2590799 h 4724399"/>
              <a:gd name="connsiteX90" fmla="*/ 4281221 w 4724400"/>
              <a:gd name="connsiteY90" fmla="*/ 2590799 h 4724399"/>
              <a:gd name="connsiteX91" fmla="*/ 4495800 w 4724400"/>
              <a:gd name="connsiteY91" fmla="*/ 2438399 h 4724399"/>
              <a:gd name="connsiteX92" fmla="*/ 228600 w 4724400"/>
              <a:gd name="connsiteY92" fmla="*/ 2438399 h 4724399"/>
              <a:gd name="connsiteX93" fmla="*/ 443179 w 4724400"/>
              <a:gd name="connsiteY93" fmla="*/ 2590799 h 4724399"/>
              <a:gd name="connsiteX94" fmla="*/ 762000 w 4724400"/>
              <a:gd name="connsiteY94" fmla="*/ 2590799 h 4724399"/>
              <a:gd name="connsiteX95" fmla="*/ 762000 w 4724400"/>
              <a:gd name="connsiteY95" fmla="*/ 2743199 h 4724399"/>
              <a:gd name="connsiteX96" fmla="*/ 443179 w 4724400"/>
              <a:gd name="connsiteY96" fmla="*/ 2743199 h 4724399"/>
              <a:gd name="connsiteX97" fmla="*/ 228600 w 4724400"/>
              <a:gd name="connsiteY97" fmla="*/ 2895599 h 4724399"/>
              <a:gd name="connsiteX98" fmla="*/ 0 w 4724400"/>
              <a:gd name="connsiteY98" fmla="*/ 2666999 h 4724399"/>
              <a:gd name="connsiteX99" fmla="*/ 228600 w 4724400"/>
              <a:gd name="connsiteY99" fmla="*/ 2438399 h 4724399"/>
              <a:gd name="connsiteX100" fmla="*/ 4495800 w 4724400"/>
              <a:gd name="connsiteY100" fmla="*/ 1981199 h 4724399"/>
              <a:gd name="connsiteX101" fmla="*/ 4419600 w 4724400"/>
              <a:gd name="connsiteY101" fmla="*/ 2057399 h 4724399"/>
              <a:gd name="connsiteX102" fmla="*/ 4495800 w 4724400"/>
              <a:gd name="connsiteY102" fmla="*/ 2133599 h 4724399"/>
              <a:gd name="connsiteX103" fmla="*/ 4572000 w 4724400"/>
              <a:gd name="connsiteY103" fmla="*/ 2057399 h 4724399"/>
              <a:gd name="connsiteX104" fmla="*/ 4495800 w 4724400"/>
              <a:gd name="connsiteY104" fmla="*/ 1981199 h 4724399"/>
              <a:gd name="connsiteX105" fmla="*/ 228600 w 4724400"/>
              <a:gd name="connsiteY105" fmla="*/ 1981199 h 4724399"/>
              <a:gd name="connsiteX106" fmla="*/ 152400 w 4724400"/>
              <a:gd name="connsiteY106" fmla="*/ 2057399 h 4724399"/>
              <a:gd name="connsiteX107" fmla="*/ 228600 w 4724400"/>
              <a:gd name="connsiteY107" fmla="*/ 2133599 h 4724399"/>
              <a:gd name="connsiteX108" fmla="*/ 304800 w 4724400"/>
              <a:gd name="connsiteY108" fmla="*/ 2057399 h 4724399"/>
              <a:gd name="connsiteX109" fmla="*/ 228600 w 4724400"/>
              <a:gd name="connsiteY109" fmla="*/ 1981199 h 4724399"/>
              <a:gd name="connsiteX110" fmla="*/ 4495800 w 4724400"/>
              <a:gd name="connsiteY110" fmla="*/ 1828799 h 4724399"/>
              <a:gd name="connsiteX111" fmla="*/ 4724400 w 4724400"/>
              <a:gd name="connsiteY111" fmla="*/ 2057399 h 4724399"/>
              <a:gd name="connsiteX112" fmla="*/ 4495800 w 4724400"/>
              <a:gd name="connsiteY112" fmla="*/ 2285999 h 4724399"/>
              <a:gd name="connsiteX113" fmla="*/ 4281221 w 4724400"/>
              <a:gd name="connsiteY113" fmla="*/ 2133599 h 4724399"/>
              <a:gd name="connsiteX114" fmla="*/ 3962400 w 4724400"/>
              <a:gd name="connsiteY114" fmla="*/ 2133599 h 4724399"/>
              <a:gd name="connsiteX115" fmla="*/ 3962400 w 4724400"/>
              <a:gd name="connsiteY115" fmla="*/ 1981199 h 4724399"/>
              <a:gd name="connsiteX116" fmla="*/ 4281221 w 4724400"/>
              <a:gd name="connsiteY116" fmla="*/ 1981199 h 4724399"/>
              <a:gd name="connsiteX117" fmla="*/ 4495800 w 4724400"/>
              <a:gd name="connsiteY117" fmla="*/ 1828799 h 4724399"/>
              <a:gd name="connsiteX118" fmla="*/ 228600 w 4724400"/>
              <a:gd name="connsiteY118" fmla="*/ 1828799 h 4724399"/>
              <a:gd name="connsiteX119" fmla="*/ 443179 w 4724400"/>
              <a:gd name="connsiteY119" fmla="*/ 1981199 h 4724399"/>
              <a:gd name="connsiteX120" fmla="*/ 762000 w 4724400"/>
              <a:gd name="connsiteY120" fmla="*/ 1981199 h 4724399"/>
              <a:gd name="connsiteX121" fmla="*/ 762000 w 4724400"/>
              <a:gd name="connsiteY121" fmla="*/ 2133599 h 4724399"/>
              <a:gd name="connsiteX122" fmla="*/ 443179 w 4724400"/>
              <a:gd name="connsiteY122" fmla="*/ 2133599 h 4724399"/>
              <a:gd name="connsiteX123" fmla="*/ 228600 w 4724400"/>
              <a:gd name="connsiteY123" fmla="*/ 2285999 h 4724399"/>
              <a:gd name="connsiteX124" fmla="*/ 0 w 4724400"/>
              <a:gd name="connsiteY124" fmla="*/ 2057399 h 4724399"/>
              <a:gd name="connsiteX125" fmla="*/ 228600 w 4724400"/>
              <a:gd name="connsiteY125" fmla="*/ 1828799 h 4724399"/>
              <a:gd name="connsiteX126" fmla="*/ 2667000 w 4724400"/>
              <a:gd name="connsiteY126" fmla="*/ 1447799 h 4724399"/>
              <a:gd name="connsiteX127" fmla="*/ 2438400 w 4724400"/>
              <a:gd name="connsiteY127" fmla="*/ 1676399 h 4724399"/>
              <a:gd name="connsiteX128" fmla="*/ 2438400 w 4724400"/>
              <a:gd name="connsiteY128" fmla="*/ 2971799 h 4724399"/>
              <a:gd name="connsiteX129" fmla="*/ 2743200 w 4724400"/>
              <a:gd name="connsiteY129" fmla="*/ 3276599 h 4724399"/>
              <a:gd name="connsiteX130" fmla="*/ 3048000 w 4724400"/>
              <a:gd name="connsiteY130" fmla="*/ 2971799 h 4724399"/>
              <a:gd name="connsiteX131" fmla="*/ 2743200 w 4724400"/>
              <a:gd name="connsiteY131" fmla="*/ 2666999 h 4724399"/>
              <a:gd name="connsiteX132" fmla="*/ 2743200 w 4724400"/>
              <a:gd name="connsiteY132" fmla="*/ 2514599 h 4724399"/>
              <a:gd name="connsiteX133" fmla="*/ 3154528 w 4724400"/>
              <a:gd name="connsiteY133" fmla="*/ 2773527 h 4724399"/>
              <a:gd name="connsiteX134" fmla="*/ 3200400 w 4724400"/>
              <a:gd name="connsiteY134" fmla="*/ 2666999 h 4724399"/>
              <a:gd name="connsiteX135" fmla="*/ 3182645 w 4724400"/>
              <a:gd name="connsiteY135" fmla="*/ 2597733 h 4724399"/>
              <a:gd name="connsiteX136" fmla="*/ 3145993 w 4724400"/>
              <a:gd name="connsiteY136" fmla="*/ 2526715 h 4724399"/>
              <a:gd name="connsiteX137" fmla="*/ 3218688 w 4724400"/>
              <a:gd name="connsiteY137" fmla="*/ 2493492 h 4724399"/>
              <a:gd name="connsiteX138" fmla="*/ 3352800 w 4724400"/>
              <a:gd name="connsiteY138" fmla="*/ 2285999 h 4724399"/>
              <a:gd name="connsiteX139" fmla="*/ 3283610 w 4724400"/>
              <a:gd name="connsiteY139" fmla="*/ 2122779 h 4724399"/>
              <a:gd name="connsiteX140" fmla="*/ 2971800 w 4724400"/>
              <a:gd name="connsiteY140" fmla="*/ 2285999 h 4724399"/>
              <a:gd name="connsiteX141" fmla="*/ 2971800 w 4724400"/>
              <a:gd name="connsiteY141" fmla="*/ 2133599 h 4724399"/>
              <a:gd name="connsiteX142" fmla="*/ 3200400 w 4724400"/>
              <a:gd name="connsiteY142" fmla="*/ 1904999 h 4724399"/>
              <a:gd name="connsiteX143" fmla="*/ 3046628 w 4724400"/>
              <a:gd name="connsiteY143" fmla="*/ 1690039 h 4724399"/>
              <a:gd name="connsiteX144" fmla="*/ 2667000 w 4724400"/>
              <a:gd name="connsiteY144" fmla="*/ 2057399 h 4724399"/>
              <a:gd name="connsiteX145" fmla="*/ 2667000 w 4724400"/>
              <a:gd name="connsiteY145" fmla="*/ 1904999 h 4724399"/>
              <a:gd name="connsiteX146" fmla="*/ 2895600 w 4724400"/>
              <a:gd name="connsiteY146" fmla="*/ 1676399 h 4724399"/>
              <a:gd name="connsiteX147" fmla="*/ 2667000 w 4724400"/>
              <a:gd name="connsiteY147" fmla="*/ 1447799 h 4724399"/>
              <a:gd name="connsiteX148" fmla="*/ 2057400 w 4724400"/>
              <a:gd name="connsiteY148" fmla="*/ 1447799 h 4724399"/>
              <a:gd name="connsiteX149" fmla="*/ 1828800 w 4724400"/>
              <a:gd name="connsiteY149" fmla="*/ 1676399 h 4724399"/>
              <a:gd name="connsiteX150" fmla="*/ 2057400 w 4724400"/>
              <a:gd name="connsiteY150" fmla="*/ 1904999 h 4724399"/>
              <a:gd name="connsiteX151" fmla="*/ 2057400 w 4724400"/>
              <a:gd name="connsiteY151" fmla="*/ 2057399 h 4724399"/>
              <a:gd name="connsiteX152" fmla="*/ 1677772 w 4724400"/>
              <a:gd name="connsiteY152" fmla="*/ 1690039 h 4724399"/>
              <a:gd name="connsiteX153" fmla="*/ 1524000 w 4724400"/>
              <a:gd name="connsiteY153" fmla="*/ 1904999 h 4724399"/>
              <a:gd name="connsiteX154" fmla="*/ 1752600 w 4724400"/>
              <a:gd name="connsiteY154" fmla="*/ 2133599 h 4724399"/>
              <a:gd name="connsiteX155" fmla="*/ 1752600 w 4724400"/>
              <a:gd name="connsiteY155" fmla="*/ 2285999 h 4724399"/>
              <a:gd name="connsiteX156" fmla="*/ 1440790 w 4724400"/>
              <a:gd name="connsiteY156" fmla="*/ 2122779 h 4724399"/>
              <a:gd name="connsiteX157" fmla="*/ 1371600 w 4724400"/>
              <a:gd name="connsiteY157" fmla="*/ 2285999 h 4724399"/>
              <a:gd name="connsiteX158" fmla="*/ 1505636 w 4724400"/>
              <a:gd name="connsiteY158" fmla="*/ 2493415 h 4724399"/>
              <a:gd name="connsiteX159" fmla="*/ 1578407 w 4724400"/>
              <a:gd name="connsiteY159" fmla="*/ 2526715 h 4724399"/>
              <a:gd name="connsiteX160" fmla="*/ 1541678 w 4724400"/>
              <a:gd name="connsiteY160" fmla="*/ 2597809 h 4724399"/>
              <a:gd name="connsiteX161" fmla="*/ 1524000 w 4724400"/>
              <a:gd name="connsiteY161" fmla="*/ 2666999 h 4724399"/>
              <a:gd name="connsiteX162" fmla="*/ 1569872 w 4724400"/>
              <a:gd name="connsiteY162" fmla="*/ 2773527 h 4724399"/>
              <a:gd name="connsiteX163" fmla="*/ 1981200 w 4724400"/>
              <a:gd name="connsiteY163" fmla="*/ 2514599 h 4724399"/>
              <a:gd name="connsiteX164" fmla="*/ 1981200 w 4724400"/>
              <a:gd name="connsiteY164" fmla="*/ 2666999 h 4724399"/>
              <a:gd name="connsiteX165" fmla="*/ 1676400 w 4724400"/>
              <a:gd name="connsiteY165" fmla="*/ 2971799 h 4724399"/>
              <a:gd name="connsiteX166" fmla="*/ 1981200 w 4724400"/>
              <a:gd name="connsiteY166" fmla="*/ 3276599 h 4724399"/>
              <a:gd name="connsiteX167" fmla="*/ 2286000 w 4724400"/>
              <a:gd name="connsiteY167" fmla="*/ 2971799 h 4724399"/>
              <a:gd name="connsiteX168" fmla="*/ 2286000 w 4724400"/>
              <a:gd name="connsiteY168" fmla="*/ 1676399 h 4724399"/>
              <a:gd name="connsiteX169" fmla="*/ 2057400 w 4724400"/>
              <a:gd name="connsiteY169" fmla="*/ 1447799 h 4724399"/>
              <a:gd name="connsiteX170" fmla="*/ 228600 w 4724400"/>
              <a:gd name="connsiteY170" fmla="*/ 1371600 h 4724399"/>
              <a:gd name="connsiteX171" fmla="*/ 152400 w 4724400"/>
              <a:gd name="connsiteY171" fmla="*/ 1447800 h 4724399"/>
              <a:gd name="connsiteX172" fmla="*/ 228600 w 4724400"/>
              <a:gd name="connsiteY172" fmla="*/ 1524000 h 4724399"/>
              <a:gd name="connsiteX173" fmla="*/ 304800 w 4724400"/>
              <a:gd name="connsiteY173" fmla="*/ 1447800 h 4724399"/>
              <a:gd name="connsiteX174" fmla="*/ 228600 w 4724400"/>
              <a:gd name="connsiteY174" fmla="*/ 1371600 h 4724399"/>
              <a:gd name="connsiteX175" fmla="*/ 4495800 w 4724400"/>
              <a:gd name="connsiteY175" fmla="*/ 1371600 h 4724399"/>
              <a:gd name="connsiteX176" fmla="*/ 4419600 w 4724400"/>
              <a:gd name="connsiteY176" fmla="*/ 1447800 h 4724399"/>
              <a:gd name="connsiteX177" fmla="*/ 4495800 w 4724400"/>
              <a:gd name="connsiteY177" fmla="*/ 1524000 h 4724399"/>
              <a:gd name="connsiteX178" fmla="*/ 4572000 w 4724400"/>
              <a:gd name="connsiteY178" fmla="*/ 1447800 h 4724399"/>
              <a:gd name="connsiteX179" fmla="*/ 4495800 w 4724400"/>
              <a:gd name="connsiteY179" fmla="*/ 1371600 h 4724399"/>
              <a:gd name="connsiteX180" fmla="*/ 2057400 w 4724400"/>
              <a:gd name="connsiteY180" fmla="*/ 1295399 h 4724399"/>
              <a:gd name="connsiteX181" fmla="*/ 2362200 w 4724400"/>
              <a:gd name="connsiteY181" fmla="*/ 1450161 h 4724399"/>
              <a:gd name="connsiteX182" fmla="*/ 2667000 w 4724400"/>
              <a:gd name="connsiteY182" fmla="*/ 1295399 h 4724399"/>
              <a:gd name="connsiteX183" fmla="*/ 3018130 w 4724400"/>
              <a:gd name="connsiteY183" fmla="*/ 1528723 h 4724399"/>
              <a:gd name="connsiteX184" fmla="*/ 3352800 w 4724400"/>
              <a:gd name="connsiteY184" fmla="*/ 1904999 h 4724399"/>
              <a:gd name="connsiteX185" fmla="*/ 3345561 w 4724400"/>
              <a:gd name="connsiteY185" fmla="*/ 1976703 h 4724399"/>
              <a:gd name="connsiteX186" fmla="*/ 3505200 w 4724400"/>
              <a:gd name="connsiteY186" fmla="*/ 2285999 h 4724399"/>
              <a:gd name="connsiteX187" fmla="*/ 3344113 w 4724400"/>
              <a:gd name="connsiteY187" fmla="*/ 2596362 h 4724399"/>
              <a:gd name="connsiteX188" fmla="*/ 3352800 w 4724400"/>
              <a:gd name="connsiteY188" fmla="*/ 2666999 h 4724399"/>
              <a:gd name="connsiteX189" fmla="*/ 3198343 w 4724400"/>
              <a:gd name="connsiteY189" fmla="*/ 2931718 h 4724399"/>
              <a:gd name="connsiteX190" fmla="*/ 3200400 w 4724400"/>
              <a:gd name="connsiteY190" fmla="*/ 2971799 h 4724399"/>
              <a:gd name="connsiteX191" fmla="*/ 2743200 w 4724400"/>
              <a:gd name="connsiteY191" fmla="*/ 3428999 h 4724399"/>
              <a:gd name="connsiteX192" fmla="*/ 2362200 w 4724400"/>
              <a:gd name="connsiteY192" fmla="*/ 3224021 h 4724399"/>
              <a:gd name="connsiteX193" fmla="*/ 1981200 w 4724400"/>
              <a:gd name="connsiteY193" fmla="*/ 3428999 h 4724399"/>
              <a:gd name="connsiteX194" fmla="*/ 1524000 w 4724400"/>
              <a:gd name="connsiteY194" fmla="*/ 2971799 h 4724399"/>
              <a:gd name="connsiteX195" fmla="*/ 1526057 w 4724400"/>
              <a:gd name="connsiteY195" fmla="*/ 2931718 h 4724399"/>
              <a:gd name="connsiteX196" fmla="*/ 1371600 w 4724400"/>
              <a:gd name="connsiteY196" fmla="*/ 2666999 h 4724399"/>
              <a:gd name="connsiteX197" fmla="*/ 1380287 w 4724400"/>
              <a:gd name="connsiteY197" fmla="*/ 2596362 h 4724399"/>
              <a:gd name="connsiteX198" fmla="*/ 1219200 w 4724400"/>
              <a:gd name="connsiteY198" fmla="*/ 2285999 h 4724399"/>
              <a:gd name="connsiteX199" fmla="*/ 1378839 w 4724400"/>
              <a:gd name="connsiteY199" fmla="*/ 1976703 h 4724399"/>
              <a:gd name="connsiteX200" fmla="*/ 1371600 w 4724400"/>
              <a:gd name="connsiteY200" fmla="*/ 1904999 h 4724399"/>
              <a:gd name="connsiteX201" fmla="*/ 1706270 w 4724400"/>
              <a:gd name="connsiteY201" fmla="*/ 1528723 h 4724399"/>
              <a:gd name="connsiteX202" fmla="*/ 2057400 w 4724400"/>
              <a:gd name="connsiteY202" fmla="*/ 1295399 h 4724399"/>
              <a:gd name="connsiteX203" fmla="*/ 228600 w 4724400"/>
              <a:gd name="connsiteY203" fmla="*/ 1219200 h 4724399"/>
              <a:gd name="connsiteX204" fmla="*/ 443179 w 4724400"/>
              <a:gd name="connsiteY204" fmla="*/ 1371600 h 4724399"/>
              <a:gd name="connsiteX205" fmla="*/ 762000 w 4724400"/>
              <a:gd name="connsiteY205" fmla="*/ 1371600 h 4724399"/>
              <a:gd name="connsiteX206" fmla="*/ 762000 w 4724400"/>
              <a:gd name="connsiteY206" fmla="*/ 1524000 h 4724399"/>
              <a:gd name="connsiteX207" fmla="*/ 443179 w 4724400"/>
              <a:gd name="connsiteY207" fmla="*/ 1524000 h 4724399"/>
              <a:gd name="connsiteX208" fmla="*/ 228600 w 4724400"/>
              <a:gd name="connsiteY208" fmla="*/ 1676400 h 4724399"/>
              <a:gd name="connsiteX209" fmla="*/ 0 w 4724400"/>
              <a:gd name="connsiteY209" fmla="*/ 1447800 h 4724399"/>
              <a:gd name="connsiteX210" fmla="*/ 228600 w 4724400"/>
              <a:gd name="connsiteY210" fmla="*/ 1219200 h 4724399"/>
              <a:gd name="connsiteX211" fmla="*/ 4495800 w 4724400"/>
              <a:gd name="connsiteY211" fmla="*/ 1219200 h 4724399"/>
              <a:gd name="connsiteX212" fmla="*/ 4724400 w 4724400"/>
              <a:gd name="connsiteY212" fmla="*/ 1447800 h 4724399"/>
              <a:gd name="connsiteX213" fmla="*/ 4495800 w 4724400"/>
              <a:gd name="connsiteY213" fmla="*/ 1676400 h 4724399"/>
              <a:gd name="connsiteX214" fmla="*/ 4281221 w 4724400"/>
              <a:gd name="connsiteY214" fmla="*/ 1524000 h 4724399"/>
              <a:gd name="connsiteX215" fmla="*/ 3962400 w 4724400"/>
              <a:gd name="connsiteY215" fmla="*/ 1524000 h 4724399"/>
              <a:gd name="connsiteX216" fmla="*/ 3962400 w 4724400"/>
              <a:gd name="connsiteY216" fmla="*/ 1371600 h 4724399"/>
              <a:gd name="connsiteX217" fmla="*/ 4281221 w 4724400"/>
              <a:gd name="connsiteY217" fmla="*/ 1371600 h 4724399"/>
              <a:gd name="connsiteX218" fmla="*/ 4495800 w 4724400"/>
              <a:gd name="connsiteY218" fmla="*/ 1219200 h 4724399"/>
              <a:gd name="connsiteX219" fmla="*/ 1403147 w 4724400"/>
              <a:gd name="connsiteY219" fmla="*/ 1142999 h 4724399"/>
              <a:gd name="connsiteX220" fmla="*/ 1066800 w 4724400"/>
              <a:gd name="connsiteY220" fmla="*/ 1479346 h 4724399"/>
              <a:gd name="connsiteX221" fmla="*/ 1066800 w 4724400"/>
              <a:gd name="connsiteY221" fmla="*/ 3581399 h 4724399"/>
              <a:gd name="connsiteX222" fmla="*/ 3657600 w 4724400"/>
              <a:gd name="connsiteY222" fmla="*/ 3581399 h 4724399"/>
              <a:gd name="connsiteX223" fmla="*/ 3657600 w 4724400"/>
              <a:gd name="connsiteY223" fmla="*/ 1142999 h 4724399"/>
              <a:gd name="connsiteX224" fmla="*/ 1340053 w 4724400"/>
              <a:gd name="connsiteY224" fmla="*/ 990599 h 4724399"/>
              <a:gd name="connsiteX225" fmla="*/ 3810000 w 4724400"/>
              <a:gd name="connsiteY225" fmla="*/ 990599 h 4724399"/>
              <a:gd name="connsiteX226" fmla="*/ 3810000 w 4724400"/>
              <a:gd name="connsiteY226" fmla="*/ 3733799 h 4724399"/>
              <a:gd name="connsiteX227" fmla="*/ 914400 w 4724400"/>
              <a:gd name="connsiteY227" fmla="*/ 3733799 h 4724399"/>
              <a:gd name="connsiteX228" fmla="*/ 914400 w 4724400"/>
              <a:gd name="connsiteY228" fmla="*/ 1416252 h 4724399"/>
              <a:gd name="connsiteX229" fmla="*/ 3276600 w 4724400"/>
              <a:gd name="connsiteY229" fmla="*/ 152400 h 4724399"/>
              <a:gd name="connsiteX230" fmla="*/ 3200400 w 4724400"/>
              <a:gd name="connsiteY230" fmla="*/ 228600 h 4724399"/>
              <a:gd name="connsiteX231" fmla="*/ 3276600 w 4724400"/>
              <a:gd name="connsiteY231" fmla="*/ 304800 h 4724399"/>
              <a:gd name="connsiteX232" fmla="*/ 3352800 w 4724400"/>
              <a:gd name="connsiteY232" fmla="*/ 228600 h 4724399"/>
              <a:gd name="connsiteX233" fmla="*/ 3276600 w 4724400"/>
              <a:gd name="connsiteY233" fmla="*/ 152400 h 4724399"/>
              <a:gd name="connsiteX234" fmla="*/ 2667000 w 4724400"/>
              <a:gd name="connsiteY234" fmla="*/ 152400 h 4724399"/>
              <a:gd name="connsiteX235" fmla="*/ 2590800 w 4724400"/>
              <a:gd name="connsiteY235" fmla="*/ 228600 h 4724399"/>
              <a:gd name="connsiteX236" fmla="*/ 2667000 w 4724400"/>
              <a:gd name="connsiteY236" fmla="*/ 304800 h 4724399"/>
              <a:gd name="connsiteX237" fmla="*/ 2743200 w 4724400"/>
              <a:gd name="connsiteY237" fmla="*/ 228600 h 4724399"/>
              <a:gd name="connsiteX238" fmla="*/ 2667000 w 4724400"/>
              <a:gd name="connsiteY238" fmla="*/ 152400 h 4724399"/>
              <a:gd name="connsiteX239" fmla="*/ 2057400 w 4724400"/>
              <a:gd name="connsiteY239" fmla="*/ 152400 h 4724399"/>
              <a:gd name="connsiteX240" fmla="*/ 1981200 w 4724400"/>
              <a:gd name="connsiteY240" fmla="*/ 228600 h 4724399"/>
              <a:gd name="connsiteX241" fmla="*/ 2057400 w 4724400"/>
              <a:gd name="connsiteY241" fmla="*/ 304800 h 4724399"/>
              <a:gd name="connsiteX242" fmla="*/ 2133600 w 4724400"/>
              <a:gd name="connsiteY242" fmla="*/ 228600 h 4724399"/>
              <a:gd name="connsiteX243" fmla="*/ 2057400 w 4724400"/>
              <a:gd name="connsiteY243" fmla="*/ 152400 h 4724399"/>
              <a:gd name="connsiteX244" fmla="*/ 1447800 w 4724400"/>
              <a:gd name="connsiteY244" fmla="*/ 152400 h 4724399"/>
              <a:gd name="connsiteX245" fmla="*/ 1371600 w 4724400"/>
              <a:gd name="connsiteY245" fmla="*/ 228600 h 4724399"/>
              <a:gd name="connsiteX246" fmla="*/ 1447800 w 4724400"/>
              <a:gd name="connsiteY246" fmla="*/ 304800 h 4724399"/>
              <a:gd name="connsiteX247" fmla="*/ 1524000 w 4724400"/>
              <a:gd name="connsiteY247" fmla="*/ 228600 h 4724399"/>
              <a:gd name="connsiteX248" fmla="*/ 1447800 w 4724400"/>
              <a:gd name="connsiteY248" fmla="*/ 152400 h 4724399"/>
              <a:gd name="connsiteX249" fmla="*/ 3276600 w 4724400"/>
              <a:gd name="connsiteY249" fmla="*/ 0 h 4724399"/>
              <a:gd name="connsiteX250" fmla="*/ 3505200 w 4724400"/>
              <a:gd name="connsiteY250" fmla="*/ 228600 h 4724399"/>
              <a:gd name="connsiteX251" fmla="*/ 3352800 w 4724400"/>
              <a:gd name="connsiteY251" fmla="*/ 443179 h 4724399"/>
              <a:gd name="connsiteX252" fmla="*/ 3352800 w 4724400"/>
              <a:gd name="connsiteY252" fmla="*/ 838200 h 4724399"/>
              <a:gd name="connsiteX253" fmla="*/ 3200400 w 4724400"/>
              <a:gd name="connsiteY253" fmla="*/ 838200 h 4724399"/>
              <a:gd name="connsiteX254" fmla="*/ 3200400 w 4724400"/>
              <a:gd name="connsiteY254" fmla="*/ 443179 h 4724399"/>
              <a:gd name="connsiteX255" fmla="*/ 3048000 w 4724400"/>
              <a:gd name="connsiteY255" fmla="*/ 228600 h 4724399"/>
              <a:gd name="connsiteX256" fmla="*/ 3276600 w 4724400"/>
              <a:gd name="connsiteY256" fmla="*/ 0 h 4724399"/>
              <a:gd name="connsiteX257" fmla="*/ 2667000 w 4724400"/>
              <a:gd name="connsiteY257" fmla="*/ 0 h 4724399"/>
              <a:gd name="connsiteX258" fmla="*/ 2895600 w 4724400"/>
              <a:gd name="connsiteY258" fmla="*/ 228600 h 4724399"/>
              <a:gd name="connsiteX259" fmla="*/ 2743200 w 4724400"/>
              <a:gd name="connsiteY259" fmla="*/ 443179 h 4724399"/>
              <a:gd name="connsiteX260" fmla="*/ 2743200 w 4724400"/>
              <a:gd name="connsiteY260" fmla="*/ 838200 h 4724399"/>
              <a:gd name="connsiteX261" fmla="*/ 2590800 w 4724400"/>
              <a:gd name="connsiteY261" fmla="*/ 838200 h 4724399"/>
              <a:gd name="connsiteX262" fmla="*/ 2590800 w 4724400"/>
              <a:gd name="connsiteY262" fmla="*/ 443179 h 4724399"/>
              <a:gd name="connsiteX263" fmla="*/ 2438400 w 4724400"/>
              <a:gd name="connsiteY263" fmla="*/ 228600 h 4724399"/>
              <a:gd name="connsiteX264" fmla="*/ 2667000 w 4724400"/>
              <a:gd name="connsiteY264" fmla="*/ 0 h 4724399"/>
              <a:gd name="connsiteX265" fmla="*/ 2057400 w 4724400"/>
              <a:gd name="connsiteY265" fmla="*/ 0 h 4724399"/>
              <a:gd name="connsiteX266" fmla="*/ 2286000 w 4724400"/>
              <a:gd name="connsiteY266" fmla="*/ 228600 h 4724399"/>
              <a:gd name="connsiteX267" fmla="*/ 2133600 w 4724400"/>
              <a:gd name="connsiteY267" fmla="*/ 443179 h 4724399"/>
              <a:gd name="connsiteX268" fmla="*/ 2133600 w 4724400"/>
              <a:gd name="connsiteY268" fmla="*/ 838200 h 4724399"/>
              <a:gd name="connsiteX269" fmla="*/ 1981200 w 4724400"/>
              <a:gd name="connsiteY269" fmla="*/ 838200 h 4724399"/>
              <a:gd name="connsiteX270" fmla="*/ 1981200 w 4724400"/>
              <a:gd name="connsiteY270" fmla="*/ 443179 h 4724399"/>
              <a:gd name="connsiteX271" fmla="*/ 1828800 w 4724400"/>
              <a:gd name="connsiteY271" fmla="*/ 228600 h 4724399"/>
              <a:gd name="connsiteX272" fmla="*/ 2057400 w 4724400"/>
              <a:gd name="connsiteY272" fmla="*/ 0 h 4724399"/>
              <a:gd name="connsiteX273" fmla="*/ 1447800 w 4724400"/>
              <a:gd name="connsiteY273" fmla="*/ 0 h 4724399"/>
              <a:gd name="connsiteX274" fmla="*/ 1676400 w 4724400"/>
              <a:gd name="connsiteY274" fmla="*/ 228600 h 4724399"/>
              <a:gd name="connsiteX275" fmla="*/ 1524000 w 4724400"/>
              <a:gd name="connsiteY275" fmla="*/ 443179 h 4724399"/>
              <a:gd name="connsiteX276" fmla="*/ 1524000 w 4724400"/>
              <a:gd name="connsiteY276" fmla="*/ 838200 h 4724399"/>
              <a:gd name="connsiteX277" fmla="*/ 1371600 w 4724400"/>
              <a:gd name="connsiteY277" fmla="*/ 838200 h 4724399"/>
              <a:gd name="connsiteX278" fmla="*/ 1371600 w 4724400"/>
              <a:gd name="connsiteY278" fmla="*/ 443179 h 4724399"/>
              <a:gd name="connsiteX279" fmla="*/ 1219200 w 4724400"/>
              <a:gd name="connsiteY279" fmla="*/ 228600 h 4724399"/>
              <a:gd name="connsiteX280" fmla="*/ 1447800 w 4724400"/>
              <a:gd name="connsiteY280" fmla="*/ 0 h 472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724400" h="4724399">
                <a:moveTo>
                  <a:pt x="3276600" y="4419599"/>
                </a:moveTo>
                <a:cubicBezTo>
                  <a:pt x="3234614" y="4419599"/>
                  <a:pt x="3200400" y="4453813"/>
                  <a:pt x="3200400" y="4495799"/>
                </a:cubicBezTo>
                <a:cubicBezTo>
                  <a:pt x="3200400" y="4537785"/>
                  <a:pt x="3234614" y="4571999"/>
                  <a:pt x="3276600" y="4571999"/>
                </a:cubicBezTo>
                <a:cubicBezTo>
                  <a:pt x="3318586" y="4571999"/>
                  <a:pt x="3352800" y="4537785"/>
                  <a:pt x="3352800" y="4495799"/>
                </a:cubicBezTo>
                <a:cubicBezTo>
                  <a:pt x="3352800" y="4453813"/>
                  <a:pt x="3318586" y="4419599"/>
                  <a:pt x="3276600" y="4419599"/>
                </a:cubicBezTo>
                <a:close/>
                <a:moveTo>
                  <a:pt x="2667000" y="4419599"/>
                </a:moveTo>
                <a:cubicBezTo>
                  <a:pt x="2625014" y="4419599"/>
                  <a:pt x="2590800" y="4453813"/>
                  <a:pt x="2590800" y="4495799"/>
                </a:cubicBezTo>
                <a:cubicBezTo>
                  <a:pt x="2590800" y="4537785"/>
                  <a:pt x="2625014" y="4571999"/>
                  <a:pt x="2667000" y="4571999"/>
                </a:cubicBezTo>
                <a:cubicBezTo>
                  <a:pt x="2708986" y="4571999"/>
                  <a:pt x="2743200" y="4537785"/>
                  <a:pt x="2743200" y="4495799"/>
                </a:cubicBezTo>
                <a:cubicBezTo>
                  <a:pt x="2743200" y="4453813"/>
                  <a:pt x="2708986" y="4419599"/>
                  <a:pt x="2667000" y="4419599"/>
                </a:cubicBezTo>
                <a:close/>
                <a:moveTo>
                  <a:pt x="2057400" y="4419599"/>
                </a:moveTo>
                <a:cubicBezTo>
                  <a:pt x="2015414" y="4419599"/>
                  <a:pt x="1981200" y="4453813"/>
                  <a:pt x="1981200" y="4495799"/>
                </a:cubicBezTo>
                <a:cubicBezTo>
                  <a:pt x="1981200" y="4537785"/>
                  <a:pt x="2015414" y="4571999"/>
                  <a:pt x="2057400" y="4571999"/>
                </a:cubicBezTo>
                <a:cubicBezTo>
                  <a:pt x="2099386" y="4571999"/>
                  <a:pt x="2133600" y="4537785"/>
                  <a:pt x="2133600" y="4495799"/>
                </a:cubicBezTo>
                <a:cubicBezTo>
                  <a:pt x="2133600" y="4453813"/>
                  <a:pt x="2099386" y="4419599"/>
                  <a:pt x="2057400" y="4419599"/>
                </a:cubicBezTo>
                <a:close/>
                <a:moveTo>
                  <a:pt x="1447800" y="4419599"/>
                </a:moveTo>
                <a:cubicBezTo>
                  <a:pt x="1405814" y="4419599"/>
                  <a:pt x="1371600" y="4453813"/>
                  <a:pt x="1371600" y="4495799"/>
                </a:cubicBezTo>
                <a:cubicBezTo>
                  <a:pt x="1371600" y="4537785"/>
                  <a:pt x="1405814" y="4571999"/>
                  <a:pt x="1447800" y="4571999"/>
                </a:cubicBezTo>
                <a:cubicBezTo>
                  <a:pt x="1489786" y="4571999"/>
                  <a:pt x="1524000" y="4537785"/>
                  <a:pt x="1524000" y="4495799"/>
                </a:cubicBezTo>
                <a:cubicBezTo>
                  <a:pt x="1524000" y="4453813"/>
                  <a:pt x="1489786" y="4419599"/>
                  <a:pt x="1447800" y="4419599"/>
                </a:cubicBezTo>
                <a:close/>
                <a:moveTo>
                  <a:pt x="3200400" y="3886199"/>
                </a:moveTo>
                <a:lnTo>
                  <a:pt x="3352800" y="3886199"/>
                </a:lnTo>
                <a:lnTo>
                  <a:pt x="3352800" y="4281220"/>
                </a:lnTo>
                <a:cubicBezTo>
                  <a:pt x="3441268" y="4312767"/>
                  <a:pt x="3505200" y="4396587"/>
                  <a:pt x="3505200" y="4495799"/>
                </a:cubicBezTo>
                <a:cubicBezTo>
                  <a:pt x="3505200" y="4621834"/>
                  <a:pt x="3402635" y="4724399"/>
                  <a:pt x="3276600" y="4724399"/>
                </a:cubicBezTo>
                <a:cubicBezTo>
                  <a:pt x="3150565" y="4724399"/>
                  <a:pt x="3048000" y="4621834"/>
                  <a:pt x="3048000" y="4495799"/>
                </a:cubicBezTo>
                <a:cubicBezTo>
                  <a:pt x="3048000" y="4396587"/>
                  <a:pt x="3111932" y="4312767"/>
                  <a:pt x="3200400" y="4281220"/>
                </a:cubicBezTo>
                <a:close/>
                <a:moveTo>
                  <a:pt x="2590800" y="3886199"/>
                </a:moveTo>
                <a:lnTo>
                  <a:pt x="2743200" y="3886199"/>
                </a:lnTo>
                <a:lnTo>
                  <a:pt x="2743200" y="4281220"/>
                </a:lnTo>
                <a:cubicBezTo>
                  <a:pt x="2831668" y="4312767"/>
                  <a:pt x="2895600" y="4396587"/>
                  <a:pt x="2895600" y="4495799"/>
                </a:cubicBezTo>
                <a:cubicBezTo>
                  <a:pt x="2895600" y="4621834"/>
                  <a:pt x="2793035" y="4724399"/>
                  <a:pt x="2667000" y="4724399"/>
                </a:cubicBezTo>
                <a:cubicBezTo>
                  <a:pt x="2540965" y="4724399"/>
                  <a:pt x="2438400" y="4621834"/>
                  <a:pt x="2438400" y="4495799"/>
                </a:cubicBezTo>
                <a:cubicBezTo>
                  <a:pt x="2438400" y="4396587"/>
                  <a:pt x="2502332" y="4312767"/>
                  <a:pt x="2590800" y="4281220"/>
                </a:cubicBezTo>
                <a:close/>
                <a:moveTo>
                  <a:pt x="1981200" y="3886199"/>
                </a:moveTo>
                <a:lnTo>
                  <a:pt x="2133600" y="3886199"/>
                </a:lnTo>
                <a:lnTo>
                  <a:pt x="2133600" y="4281220"/>
                </a:lnTo>
                <a:cubicBezTo>
                  <a:pt x="2222068" y="4312767"/>
                  <a:pt x="2286000" y="4396587"/>
                  <a:pt x="2286000" y="4495799"/>
                </a:cubicBezTo>
                <a:cubicBezTo>
                  <a:pt x="2286000" y="4621834"/>
                  <a:pt x="2183435" y="4724399"/>
                  <a:pt x="2057400" y="4724399"/>
                </a:cubicBezTo>
                <a:cubicBezTo>
                  <a:pt x="1931365" y="4724399"/>
                  <a:pt x="1828800" y="4621834"/>
                  <a:pt x="1828800" y="4495799"/>
                </a:cubicBezTo>
                <a:cubicBezTo>
                  <a:pt x="1828800" y="4396587"/>
                  <a:pt x="1892732" y="4312767"/>
                  <a:pt x="1981200" y="4281220"/>
                </a:cubicBezTo>
                <a:close/>
                <a:moveTo>
                  <a:pt x="1371600" y="3886199"/>
                </a:moveTo>
                <a:lnTo>
                  <a:pt x="1524000" y="3886199"/>
                </a:lnTo>
                <a:lnTo>
                  <a:pt x="1524000" y="4281220"/>
                </a:lnTo>
                <a:cubicBezTo>
                  <a:pt x="1612468" y="4312767"/>
                  <a:pt x="1676400" y="4396587"/>
                  <a:pt x="1676400" y="4495799"/>
                </a:cubicBezTo>
                <a:cubicBezTo>
                  <a:pt x="1676400" y="4621834"/>
                  <a:pt x="1573835" y="4724399"/>
                  <a:pt x="1447800" y="4724399"/>
                </a:cubicBezTo>
                <a:cubicBezTo>
                  <a:pt x="1321765" y="4724399"/>
                  <a:pt x="1219200" y="4621834"/>
                  <a:pt x="1219200" y="4495799"/>
                </a:cubicBezTo>
                <a:cubicBezTo>
                  <a:pt x="1219200" y="4396587"/>
                  <a:pt x="1283132" y="4312767"/>
                  <a:pt x="1371600" y="4281220"/>
                </a:cubicBezTo>
                <a:close/>
                <a:moveTo>
                  <a:pt x="4495800" y="3200399"/>
                </a:moveTo>
                <a:cubicBezTo>
                  <a:pt x="4453814" y="3200399"/>
                  <a:pt x="4419600" y="3234613"/>
                  <a:pt x="4419600" y="3276599"/>
                </a:cubicBezTo>
                <a:cubicBezTo>
                  <a:pt x="4419600" y="3318585"/>
                  <a:pt x="4453814" y="3352799"/>
                  <a:pt x="4495800" y="3352799"/>
                </a:cubicBezTo>
                <a:cubicBezTo>
                  <a:pt x="4537786" y="3352799"/>
                  <a:pt x="4572000" y="3318585"/>
                  <a:pt x="4572000" y="3276599"/>
                </a:cubicBezTo>
                <a:cubicBezTo>
                  <a:pt x="4572000" y="3234613"/>
                  <a:pt x="4537786" y="3200399"/>
                  <a:pt x="4495800" y="3200399"/>
                </a:cubicBezTo>
                <a:close/>
                <a:moveTo>
                  <a:pt x="228600" y="3200399"/>
                </a:moveTo>
                <a:cubicBezTo>
                  <a:pt x="186614" y="3200399"/>
                  <a:pt x="152400" y="3234613"/>
                  <a:pt x="152400" y="3276599"/>
                </a:cubicBezTo>
                <a:cubicBezTo>
                  <a:pt x="152400" y="3318585"/>
                  <a:pt x="186614" y="3352799"/>
                  <a:pt x="228600" y="3352799"/>
                </a:cubicBezTo>
                <a:cubicBezTo>
                  <a:pt x="270586" y="3352799"/>
                  <a:pt x="304800" y="3318585"/>
                  <a:pt x="304800" y="3276599"/>
                </a:cubicBezTo>
                <a:cubicBezTo>
                  <a:pt x="304800" y="3234613"/>
                  <a:pt x="270586" y="3200399"/>
                  <a:pt x="228600" y="3200399"/>
                </a:cubicBezTo>
                <a:close/>
                <a:moveTo>
                  <a:pt x="4495800" y="3047999"/>
                </a:moveTo>
                <a:cubicBezTo>
                  <a:pt x="4621835" y="3047999"/>
                  <a:pt x="4724400" y="3150564"/>
                  <a:pt x="4724400" y="3276599"/>
                </a:cubicBezTo>
                <a:cubicBezTo>
                  <a:pt x="4724400" y="3402634"/>
                  <a:pt x="4621835" y="3505199"/>
                  <a:pt x="4495800" y="3505199"/>
                </a:cubicBezTo>
                <a:cubicBezTo>
                  <a:pt x="4396588" y="3505199"/>
                  <a:pt x="4312768" y="3441267"/>
                  <a:pt x="4281221" y="3352799"/>
                </a:cubicBezTo>
                <a:lnTo>
                  <a:pt x="3962400" y="3352799"/>
                </a:lnTo>
                <a:lnTo>
                  <a:pt x="3962400" y="3200399"/>
                </a:lnTo>
                <a:lnTo>
                  <a:pt x="4281221" y="3200399"/>
                </a:lnTo>
                <a:cubicBezTo>
                  <a:pt x="4312768" y="3111931"/>
                  <a:pt x="4396588" y="3047999"/>
                  <a:pt x="4495800" y="3047999"/>
                </a:cubicBezTo>
                <a:close/>
                <a:moveTo>
                  <a:pt x="228600" y="3047999"/>
                </a:moveTo>
                <a:cubicBezTo>
                  <a:pt x="327812" y="3047999"/>
                  <a:pt x="411632" y="3111931"/>
                  <a:pt x="443179" y="3200399"/>
                </a:cubicBezTo>
                <a:lnTo>
                  <a:pt x="762000" y="3200399"/>
                </a:lnTo>
                <a:lnTo>
                  <a:pt x="762000" y="3352799"/>
                </a:lnTo>
                <a:lnTo>
                  <a:pt x="443179" y="3352799"/>
                </a:lnTo>
                <a:cubicBezTo>
                  <a:pt x="411632" y="3441267"/>
                  <a:pt x="327812" y="3505199"/>
                  <a:pt x="228600" y="3505199"/>
                </a:cubicBezTo>
                <a:cubicBezTo>
                  <a:pt x="102565" y="3505199"/>
                  <a:pt x="0" y="3402634"/>
                  <a:pt x="0" y="3276599"/>
                </a:cubicBezTo>
                <a:cubicBezTo>
                  <a:pt x="0" y="3150564"/>
                  <a:pt x="102565" y="3047999"/>
                  <a:pt x="228600" y="3047999"/>
                </a:cubicBezTo>
                <a:close/>
                <a:moveTo>
                  <a:pt x="4495800" y="2590799"/>
                </a:moveTo>
                <a:cubicBezTo>
                  <a:pt x="4453814" y="2590799"/>
                  <a:pt x="4419600" y="2625013"/>
                  <a:pt x="4419600" y="2666999"/>
                </a:cubicBezTo>
                <a:cubicBezTo>
                  <a:pt x="4419600" y="2708985"/>
                  <a:pt x="4453814" y="2743199"/>
                  <a:pt x="4495800" y="2743199"/>
                </a:cubicBezTo>
                <a:cubicBezTo>
                  <a:pt x="4537786" y="2743199"/>
                  <a:pt x="4572000" y="2708985"/>
                  <a:pt x="4572000" y="2666999"/>
                </a:cubicBezTo>
                <a:cubicBezTo>
                  <a:pt x="4572000" y="2625013"/>
                  <a:pt x="4537786" y="2590799"/>
                  <a:pt x="4495800" y="2590799"/>
                </a:cubicBezTo>
                <a:close/>
                <a:moveTo>
                  <a:pt x="228600" y="2590799"/>
                </a:moveTo>
                <a:cubicBezTo>
                  <a:pt x="186614" y="2590799"/>
                  <a:pt x="152400" y="2625013"/>
                  <a:pt x="152400" y="2666999"/>
                </a:cubicBezTo>
                <a:cubicBezTo>
                  <a:pt x="152400" y="2708985"/>
                  <a:pt x="186614" y="2743199"/>
                  <a:pt x="228600" y="2743199"/>
                </a:cubicBezTo>
                <a:cubicBezTo>
                  <a:pt x="270586" y="2743199"/>
                  <a:pt x="304800" y="2708985"/>
                  <a:pt x="304800" y="2666999"/>
                </a:cubicBezTo>
                <a:cubicBezTo>
                  <a:pt x="304800" y="2625013"/>
                  <a:pt x="270586" y="2590799"/>
                  <a:pt x="228600" y="2590799"/>
                </a:cubicBezTo>
                <a:close/>
                <a:moveTo>
                  <a:pt x="4495800" y="2438399"/>
                </a:moveTo>
                <a:cubicBezTo>
                  <a:pt x="4621835" y="2438399"/>
                  <a:pt x="4724400" y="2540964"/>
                  <a:pt x="4724400" y="2666999"/>
                </a:cubicBezTo>
                <a:cubicBezTo>
                  <a:pt x="4724400" y="2793034"/>
                  <a:pt x="4621835" y="2895599"/>
                  <a:pt x="4495800" y="2895599"/>
                </a:cubicBezTo>
                <a:cubicBezTo>
                  <a:pt x="4396588" y="2895599"/>
                  <a:pt x="4312768" y="2831667"/>
                  <a:pt x="4281221" y="2743199"/>
                </a:cubicBezTo>
                <a:lnTo>
                  <a:pt x="3962400" y="2743199"/>
                </a:lnTo>
                <a:lnTo>
                  <a:pt x="3962400" y="2590799"/>
                </a:lnTo>
                <a:lnTo>
                  <a:pt x="4281221" y="2590799"/>
                </a:lnTo>
                <a:cubicBezTo>
                  <a:pt x="4312768" y="2502331"/>
                  <a:pt x="4396588" y="2438399"/>
                  <a:pt x="4495800" y="2438399"/>
                </a:cubicBezTo>
                <a:close/>
                <a:moveTo>
                  <a:pt x="228600" y="2438399"/>
                </a:moveTo>
                <a:cubicBezTo>
                  <a:pt x="327812" y="2438399"/>
                  <a:pt x="411632" y="2502331"/>
                  <a:pt x="443179" y="2590799"/>
                </a:cubicBezTo>
                <a:lnTo>
                  <a:pt x="762000" y="2590799"/>
                </a:lnTo>
                <a:lnTo>
                  <a:pt x="762000" y="2743199"/>
                </a:lnTo>
                <a:lnTo>
                  <a:pt x="443179" y="2743199"/>
                </a:lnTo>
                <a:cubicBezTo>
                  <a:pt x="411632" y="2831667"/>
                  <a:pt x="327812" y="2895599"/>
                  <a:pt x="228600" y="2895599"/>
                </a:cubicBezTo>
                <a:cubicBezTo>
                  <a:pt x="102565" y="2895599"/>
                  <a:pt x="0" y="2793034"/>
                  <a:pt x="0" y="2666999"/>
                </a:cubicBezTo>
                <a:cubicBezTo>
                  <a:pt x="0" y="2540964"/>
                  <a:pt x="102565" y="2438399"/>
                  <a:pt x="228600" y="2438399"/>
                </a:cubicBezTo>
                <a:close/>
                <a:moveTo>
                  <a:pt x="4495800" y="1981199"/>
                </a:moveTo>
                <a:cubicBezTo>
                  <a:pt x="4453814" y="1981199"/>
                  <a:pt x="4419600" y="2015413"/>
                  <a:pt x="4419600" y="2057399"/>
                </a:cubicBezTo>
                <a:cubicBezTo>
                  <a:pt x="4419600" y="2099385"/>
                  <a:pt x="4453814" y="2133599"/>
                  <a:pt x="4495800" y="2133599"/>
                </a:cubicBezTo>
                <a:cubicBezTo>
                  <a:pt x="4537786" y="2133599"/>
                  <a:pt x="4572000" y="2099385"/>
                  <a:pt x="4572000" y="2057399"/>
                </a:cubicBezTo>
                <a:cubicBezTo>
                  <a:pt x="4572000" y="2015413"/>
                  <a:pt x="4537786" y="1981199"/>
                  <a:pt x="4495800" y="1981199"/>
                </a:cubicBezTo>
                <a:close/>
                <a:moveTo>
                  <a:pt x="228600" y="1981199"/>
                </a:moveTo>
                <a:cubicBezTo>
                  <a:pt x="186614" y="1981199"/>
                  <a:pt x="152400" y="2015413"/>
                  <a:pt x="152400" y="2057399"/>
                </a:cubicBezTo>
                <a:cubicBezTo>
                  <a:pt x="152400" y="2099385"/>
                  <a:pt x="186614" y="2133599"/>
                  <a:pt x="228600" y="2133599"/>
                </a:cubicBezTo>
                <a:cubicBezTo>
                  <a:pt x="270586" y="2133599"/>
                  <a:pt x="304800" y="2099385"/>
                  <a:pt x="304800" y="2057399"/>
                </a:cubicBezTo>
                <a:cubicBezTo>
                  <a:pt x="304800" y="2015413"/>
                  <a:pt x="270586" y="1981199"/>
                  <a:pt x="228600" y="1981199"/>
                </a:cubicBezTo>
                <a:close/>
                <a:moveTo>
                  <a:pt x="4495800" y="1828799"/>
                </a:moveTo>
                <a:cubicBezTo>
                  <a:pt x="4621835" y="1828799"/>
                  <a:pt x="4724400" y="1931364"/>
                  <a:pt x="4724400" y="2057399"/>
                </a:cubicBezTo>
                <a:cubicBezTo>
                  <a:pt x="4724400" y="2183434"/>
                  <a:pt x="4621835" y="2285999"/>
                  <a:pt x="4495800" y="2285999"/>
                </a:cubicBezTo>
                <a:cubicBezTo>
                  <a:pt x="4396588" y="2285999"/>
                  <a:pt x="4312768" y="2222067"/>
                  <a:pt x="4281221" y="2133599"/>
                </a:cubicBezTo>
                <a:lnTo>
                  <a:pt x="3962400" y="2133599"/>
                </a:lnTo>
                <a:lnTo>
                  <a:pt x="3962400" y="1981199"/>
                </a:lnTo>
                <a:lnTo>
                  <a:pt x="4281221" y="1981199"/>
                </a:lnTo>
                <a:cubicBezTo>
                  <a:pt x="4312768" y="1892731"/>
                  <a:pt x="4396588" y="1828799"/>
                  <a:pt x="4495800" y="1828799"/>
                </a:cubicBezTo>
                <a:close/>
                <a:moveTo>
                  <a:pt x="228600" y="1828799"/>
                </a:moveTo>
                <a:cubicBezTo>
                  <a:pt x="327812" y="1828799"/>
                  <a:pt x="411632" y="1892731"/>
                  <a:pt x="443179" y="1981199"/>
                </a:cubicBezTo>
                <a:lnTo>
                  <a:pt x="762000" y="1981199"/>
                </a:lnTo>
                <a:lnTo>
                  <a:pt x="762000" y="2133599"/>
                </a:lnTo>
                <a:lnTo>
                  <a:pt x="443179" y="2133599"/>
                </a:lnTo>
                <a:cubicBezTo>
                  <a:pt x="411632" y="2222067"/>
                  <a:pt x="327812" y="2285999"/>
                  <a:pt x="228600" y="2285999"/>
                </a:cubicBezTo>
                <a:cubicBezTo>
                  <a:pt x="102565" y="2285999"/>
                  <a:pt x="0" y="2183434"/>
                  <a:pt x="0" y="2057399"/>
                </a:cubicBezTo>
                <a:cubicBezTo>
                  <a:pt x="0" y="1931364"/>
                  <a:pt x="102565" y="1828799"/>
                  <a:pt x="228600" y="1828799"/>
                </a:cubicBezTo>
                <a:close/>
                <a:moveTo>
                  <a:pt x="2667000" y="1447799"/>
                </a:moveTo>
                <a:cubicBezTo>
                  <a:pt x="2540965" y="1447799"/>
                  <a:pt x="2438400" y="1550364"/>
                  <a:pt x="2438400" y="1676399"/>
                </a:cubicBezTo>
                <a:lnTo>
                  <a:pt x="2438400" y="2971799"/>
                </a:lnTo>
                <a:cubicBezTo>
                  <a:pt x="2438400" y="3139896"/>
                  <a:pt x="2575103" y="3276599"/>
                  <a:pt x="2743200" y="3276599"/>
                </a:cubicBezTo>
                <a:cubicBezTo>
                  <a:pt x="2911297" y="3276599"/>
                  <a:pt x="3048000" y="3139896"/>
                  <a:pt x="3048000" y="2971799"/>
                </a:cubicBezTo>
                <a:cubicBezTo>
                  <a:pt x="3048000" y="2803702"/>
                  <a:pt x="2911297" y="2666999"/>
                  <a:pt x="2743200" y="2666999"/>
                </a:cubicBezTo>
                <a:lnTo>
                  <a:pt x="2743200" y="2514599"/>
                </a:lnTo>
                <a:cubicBezTo>
                  <a:pt x="2924251" y="2514599"/>
                  <a:pt x="3080537" y="2620593"/>
                  <a:pt x="3154528" y="2773527"/>
                </a:cubicBezTo>
                <a:cubicBezTo>
                  <a:pt x="3182417" y="2745561"/>
                  <a:pt x="3200400" y="2708223"/>
                  <a:pt x="3200400" y="2666999"/>
                </a:cubicBezTo>
                <a:cubicBezTo>
                  <a:pt x="3200400" y="2643834"/>
                  <a:pt x="3194457" y="2620517"/>
                  <a:pt x="3182645" y="2597733"/>
                </a:cubicBezTo>
                <a:lnTo>
                  <a:pt x="3145993" y="2526715"/>
                </a:lnTo>
                <a:lnTo>
                  <a:pt x="3218688" y="2493492"/>
                </a:lnTo>
                <a:cubicBezTo>
                  <a:pt x="3300146" y="2456230"/>
                  <a:pt x="3352800" y="2374848"/>
                  <a:pt x="3352800" y="2285999"/>
                </a:cubicBezTo>
                <a:cubicBezTo>
                  <a:pt x="3352800" y="2223896"/>
                  <a:pt x="3327044" y="2165298"/>
                  <a:pt x="3283610" y="2122779"/>
                </a:cubicBezTo>
                <a:cubicBezTo>
                  <a:pt x="3214649" y="2221153"/>
                  <a:pt x="3100807" y="2285999"/>
                  <a:pt x="2971800" y="2285999"/>
                </a:cubicBezTo>
                <a:lnTo>
                  <a:pt x="2971800" y="2133599"/>
                </a:lnTo>
                <a:cubicBezTo>
                  <a:pt x="3097835" y="2133599"/>
                  <a:pt x="3200400" y="2031034"/>
                  <a:pt x="3200400" y="1904999"/>
                </a:cubicBezTo>
                <a:cubicBezTo>
                  <a:pt x="3200400" y="1805253"/>
                  <a:pt x="3135859" y="1721205"/>
                  <a:pt x="3046628" y="1690039"/>
                </a:cubicBezTo>
                <a:cubicBezTo>
                  <a:pt x="3039237" y="1893645"/>
                  <a:pt x="2872435" y="2057399"/>
                  <a:pt x="2667000" y="2057399"/>
                </a:cubicBezTo>
                <a:lnTo>
                  <a:pt x="2667000" y="1904999"/>
                </a:lnTo>
                <a:cubicBezTo>
                  <a:pt x="2793035" y="1904999"/>
                  <a:pt x="2895600" y="1802434"/>
                  <a:pt x="2895600" y="1676399"/>
                </a:cubicBezTo>
                <a:cubicBezTo>
                  <a:pt x="2895600" y="1550364"/>
                  <a:pt x="2793035" y="1447799"/>
                  <a:pt x="2667000" y="1447799"/>
                </a:cubicBezTo>
                <a:close/>
                <a:moveTo>
                  <a:pt x="2057400" y="1447799"/>
                </a:moveTo>
                <a:cubicBezTo>
                  <a:pt x="1931365" y="1447799"/>
                  <a:pt x="1828800" y="1550364"/>
                  <a:pt x="1828800" y="1676399"/>
                </a:cubicBezTo>
                <a:cubicBezTo>
                  <a:pt x="1828800" y="1802434"/>
                  <a:pt x="1931365" y="1904999"/>
                  <a:pt x="2057400" y="1904999"/>
                </a:cubicBezTo>
                <a:lnTo>
                  <a:pt x="2057400" y="2057399"/>
                </a:lnTo>
                <a:cubicBezTo>
                  <a:pt x="1851965" y="2057399"/>
                  <a:pt x="1685163" y="1893645"/>
                  <a:pt x="1677772" y="1690039"/>
                </a:cubicBezTo>
                <a:cubicBezTo>
                  <a:pt x="1588541" y="1721205"/>
                  <a:pt x="1524000" y="1805253"/>
                  <a:pt x="1524000" y="1904999"/>
                </a:cubicBezTo>
                <a:cubicBezTo>
                  <a:pt x="1524000" y="2031034"/>
                  <a:pt x="1626565" y="2133599"/>
                  <a:pt x="1752600" y="2133599"/>
                </a:cubicBezTo>
                <a:lnTo>
                  <a:pt x="1752600" y="2285999"/>
                </a:lnTo>
                <a:cubicBezTo>
                  <a:pt x="1623593" y="2285999"/>
                  <a:pt x="1509751" y="2221153"/>
                  <a:pt x="1440790" y="2122779"/>
                </a:cubicBezTo>
                <a:cubicBezTo>
                  <a:pt x="1397356" y="2165298"/>
                  <a:pt x="1371600" y="2223896"/>
                  <a:pt x="1371600" y="2285999"/>
                </a:cubicBezTo>
                <a:cubicBezTo>
                  <a:pt x="1371600" y="2374848"/>
                  <a:pt x="1424254" y="2456230"/>
                  <a:pt x="1505636" y="2493415"/>
                </a:cubicBezTo>
                <a:lnTo>
                  <a:pt x="1578407" y="2526715"/>
                </a:lnTo>
                <a:lnTo>
                  <a:pt x="1541678" y="2597809"/>
                </a:lnTo>
                <a:cubicBezTo>
                  <a:pt x="1529944" y="2620517"/>
                  <a:pt x="1524000" y="2643834"/>
                  <a:pt x="1524000" y="2666999"/>
                </a:cubicBezTo>
                <a:cubicBezTo>
                  <a:pt x="1524000" y="2708223"/>
                  <a:pt x="1541983" y="2745561"/>
                  <a:pt x="1569872" y="2773527"/>
                </a:cubicBezTo>
                <a:cubicBezTo>
                  <a:pt x="1643863" y="2620593"/>
                  <a:pt x="1800149" y="2514599"/>
                  <a:pt x="1981200" y="2514599"/>
                </a:cubicBezTo>
                <a:lnTo>
                  <a:pt x="1981200" y="2666999"/>
                </a:lnTo>
                <a:cubicBezTo>
                  <a:pt x="1813103" y="2666999"/>
                  <a:pt x="1676400" y="2803702"/>
                  <a:pt x="1676400" y="2971799"/>
                </a:cubicBezTo>
                <a:cubicBezTo>
                  <a:pt x="1676400" y="3139896"/>
                  <a:pt x="1813103" y="3276599"/>
                  <a:pt x="1981200" y="3276599"/>
                </a:cubicBezTo>
                <a:cubicBezTo>
                  <a:pt x="2149297" y="3276599"/>
                  <a:pt x="2286000" y="3139896"/>
                  <a:pt x="2286000" y="2971799"/>
                </a:cubicBezTo>
                <a:lnTo>
                  <a:pt x="2286000" y="1676399"/>
                </a:lnTo>
                <a:cubicBezTo>
                  <a:pt x="2286000" y="1550364"/>
                  <a:pt x="2183435" y="1447799"/>
                  <a:pt x="2057400" y="1447799"/>
                </a:cubicBezTo>
                <a:close/>
                <a:moveTo>
                  <a:pt x="228600" y="1371600"/>
                </a:moveTo>
                <a:cubicBezTo>
                  <a:pt x="186614" y="1371600"/>
                  <a:pt x="152400" y="1405814"/>
                  <a:pt x="152400" y="1447800"/>
                </a:cubicBezTo>
                <a:cubicBezTo>
                  <a:pt x="152400" y="1489786"/>
                  <a:pt x="186614" y="1524000"/>
                  <a:pt x="228600" y="1524000"/>
                </a:cubicBezTo>
                <a:cubicBezTo>
                  <a:pt x="270586" y="1524000"/>
                  <a:pt x="304800" y="1489786"/>
                  <a:pt x="304800" y="1447800"/>
                </a:cubicBezTo>
                <a:cubicBezTo>
                  <a:pt x="304800" y="1405814"/>
                  <a:pt x="270586" y="1371600"/>
                  <a:pt x="228600" y="1371600"/>
                </a:cubicBezTo>
                <a:close/>
                <a:moveTo>
                  <a:pt x="4495800" y="1371600"/>
                </a:moveTo>
                <a:cubicBezTo>
                  <a:pt x="4453814" y="1371600"/>
                  <a:pt x="4419600" y="1405814"/>
                  <a:pt x="4419600" y="1447800"/>
                </a:cubicBezTo>
                <a:cubicBezTo>
                  <a:pt x="4419600" y="1489786"/>
                  <a:pt x="4453814" y="1524000"/>
                  <a:pt x="4495800" y="1524000"/>
                </a:cubicBezTo>
                <a:cubicBezTo>
                  <a:pt x="4537786" y="1524000"/>
                  <a:pt x="4572000" y="1489786"/>
                  <a:pt x="4572000" y="1447800"/>
                </a:cubicBezTo>
                <a:cubicBezTo>
                  <a:pt x="4572000" y="1405814"/>
                  <a:pt x="4537786" y="1371600"/>
                  <a:pt x="4495800" y="1371600"/>
                </a:cubicBezTo>
                <a:close/>
                <a:moveTo>
                  <a:pt x="2057400" y="1295399"/>
                </a:moveTo>
                <a:cubicBezTo>
                  <a:pt x="2182444" y="1295399"/>
                  <a:pt x="2292706" y="1356816"/>
                  <a:pt x="2362200" y="1450161"/>
                </a:cubicBezTo>
                <a:cubicBezTo>
                  <a:pt x="2431695" y="1356816"/>
                  <a:pt x="2541956" y="1295399"/>
                  <a:pt x="2667000" y="1295399"/>
                </a:cubicBezTo>
                <a:cubicBezTo>
                  <a:pt x="2824734" y="1295399"/>
                  <a:pt x="2960294" y="1391792"/>
                  <a:pt x="3018130" y="1528723"/>
                </a:cubicBezTo>
                <a:cubicBezTo>
                  <a:pt x="3206191" y="1551888"/>
                  <a:pt x="3352800" y="1710765"/>
                  <a:pt x="3352800" y="1904999"/>
                </a:cubicBezTo>
                <a:cubicBezTo>
                  <a:pt x="3352800" y="1929535"/>
                  <a:pt x="3349981" y="1953386"/>
                  <a:pt x="3345561" y="1976703"/>
                </a:cubicBezTo>
                <a:cubicBezTo>
                  <a:pt x="3444621" y="2047798"/>
                  <a:pt x="3505200" y="2162860"/>
                  <a:pt x="3505200" y="2285999"/>
                </a:cubicBezTo>
                <a:cubicBezTo>
                  <a:pt x="3505200" y="2410205"/>
                  <a:pt x="3443707" y="2525724"/>
                  <a:pt x="3344113" y="2596362"/>
                </a:cubicBezTo>
                <a:cubicBezTo>
                  <a:pt x="3349905" y="2619526"/>
                  <a:pt x="3352800" y="2643225"/>
                  <a:pt x="3352800" y="2666999"/>
                </a:cubicBezTo>
                <a:cubicBezTo>
                  <a:pt x="3352800" y="2777794"/>
                  <a:pt x="3292374" y="2878225"/>
                  <a:pt x="3198343" y="2931718"/>
                </a:cubicBezTo>
                <a:cubicBezTo>
                  <a:pt x="3199562" y="2944900"/>
                  <a:pt x="3200400" y="2958235"/>
                  <a:pt x="3200400" y="2971799"/>
                </a:cubicBezTo>
                <a:cubicBezTo>
                  <a:pt x="3200400" y="3223945"/>
                  <a:pt x="2995346" y="3428999"/>
                  <a:pt x="2743200" y="3428999"/>
                </a:cubicBezTo>
                <a:cubicBezTo>
                  <a:pt x="2584247" y="3428999"/>
                  <a:pt x="2444191" y="3347465"/>
                  <a:pt x="2362200" y="3224021"/>
                </a:cubicBezTo>
                <a:cubicBezTo>
                  <a:pt x="2280209" y="3347389"/>
                  <a:pt x="2140153" y="3428999"/>
                  <a:pt x="1981200" y="3428999"/>
                </a:cubicBezTo>
                <a:cubicBezTo>
                  <a:pt x="1729054" y="3428999"/>
                  <a:pt x="1524000" y="3223945"/>
                  <a:pt x="1524000" y="2971799"/>
                </a:cubicBezTo>
                <a:cubicBezTo>
                  <a:pt x="1524000" y="2958235"/>
                  <a:pt x="1524838" y="2944900"/>
                  <a:pt x="1526057" y="2931718"/>
                </a:cubicBezTo>
                <a:cubicBezTo>
                  <a:pt x="1432027" y="2878225"/>
                  <a:pt x="1371600" y="2777794"/>
                  <a:pt x="1371600" y="2666999"/>
                </a:cubicBezTo>
                <a:cubicBezTo>
                  <a:pt x="1371600" y="2643148"/>
                  <a:pt x="1374496" y="2619526"/>
                  <a:pt x="1380287" y="2596362"/>
                </a:cubicBezTo>
                <a:cubicBezTo>
                  <a:pt x="1280693" y="2525724"/>
                  <a:pt x="1219200" y="2410205"/>
                  <a:pt x="1219200" y="2285999"/>
                </a:cubicBezTo>
                <a:cubicBezTo>
                  <a:pt x="1219200" y="2162860"/>
                  <a:pt x="1279779" y="2047798"/>
                  <a:pt x="1378839" y="1976703"/>
                </a:cubicBezTo>
                <a:cubicBezTo>
                  <a:pt x="1374419" y="1953386"/>
                  <a:pt x="1371600" y="1929535"/>
                  <a:pt x="1371600" y="1904999"/>
                </a:cubicBezTo>
                <a:cubicBezTo>
                  <a:pt x="1371600" y="1710765"/>
                  <a:pt x="1518209" y="1551888"/>
                  <a:pt x="1706270" y="1528723"/>
                </a:cubicBezTo>
                <a:cubicBezTo>
                  <a:pt x="1764106" y="1391792"/>
                  <a:pt x="1899666" y="1295399"/>
                  <a:pt x="2057400" y="1295399"/>
                </a:cubicBezTo>
                <a:close/>
                <a:moveTo>
                  <a:pt x="228600" y="1219200"/>
                </a:moveTo>
                <a:cubicBezTo>
                  <a:pt x="327812" y="1219200"/>
                  <a:pt x="411632" y="1283132"/>
                  <a:pt x="443179" y="1371600"/>
                </a:cubicBezTo>
                <a:lnTo>
                  <a:pt x="762000" y="1371600"/>
                </a:lnTo>
                <a:lnTo>
                  <a:pt x="762000" y="1524000"/>
                </a:lnTo>
                <a:lnTo>
                  <a:pt x="443179" y="1524000"/>
                </a:lnTo>
                <a:cubicBezTo>
                  <a:pt x="411632" y="1612468"/>
                  <a:pt x="327812" y="1676400"/>
                  <a:pt x="228600" y="1676400"/>
                </a:cubicBezTo>
                <a:cubicBezTo>
                  <a:pt x="102565" y="1676400"/>
                  <a:pt x="0" y="1573835"/>
                  <a:pt x="0" y="1447800"/>
                </a:cubicBezTo>
                <a:cubicBezTo>
                  <a:pt x="0" y="1321765"/>
                  <a:pt x="102565" y="1219200"/>
                  <a:pt x="228600" y="1219200"/>
                </a:cubicBezTo>
                <a:close/>
                <a:moveTo>
                  <a:pt x="4495800" y="1219200"/>
                </a:moveTo>
                <a:cubicBezTo>
                  <a:pt x="4621835" y="1219200"/>
                  <a:pt x="4724400" y="1321765"/>
                  <a:pt x="4724400" y="1447800"/>
                </a:cubicBezTo>
                <a:cubicBezTo>
                  <a:pt x="4724400" y="1573834"/>
                  <a:pt x="4621835" y="1676400"/>
                  <a:pt x="4495800" y="1676400"/>
                </a:cubicBezTo>
                <a:cubicBezTo>
                  <a:pt x="4396588" y="1676400"/>
                  <a:pt x="4312768" y="1612468"/>
                  <a:pt x="4281221" y="1524000"/>
                </a:cubicBezTo>
                <a:lnTo>
                  <a:pt x="3962400" y="1524000"/>
                </a:lnTo>
                <a:lnTo>
                  <a:pt x="3962400" y="1371600"/>
                </a:lnTo>
                <a:lnTo>
                  <a:pt x="4281221" y="1371600"/>
                </a:lnTo>
                <a:cubicBezTo>
                  <a:pt x="4312768" y="1283132"/>
                  <a:pt x="4396588" y="1219200"/>
                  <a:pt x="4495800" y="1219200"/>
                </a:cubicBezTo>
                <a:close/>
                <a:moveTo>
                  <a:pt x="1403147" y="1142999"/>
                </a:moveTo>
                <a:lnTo>
                  <a:pt x="1066800" y="1479346"/>
                </a:lnTo>
                <a:lnTo>
                  <a:pt x="1066800" y="3581399"/>
                </a:lnTo>
                <a:lnTo>
                  <a:pt x="3657600" y="3581399"/>
                </a:lnTo>
                <a:lnTo>
                  <a:pt x="3657600" y="1142999"/>
                </a:lnTo>
                <a:close/>
                <a:moveTo>
                  <a:pt x="1340053" y="990599"/>
                </a:moveTo>
                <a:lnTo>
                  <a:pt x="3810000" y="990599"/>
                </a:lnTo>
                <a:lnTo>
                  <a:pt x="3810000" y="3733799"/>
                </a:lnTo>
                <a:lnTo>
                  <a:pt x="914400" y="3733799"/>
                </a:lnTo>
                <a:lnTo>
                  <a:pt x="914400" y="1416252"/>
                </a:lnTo>
                <a:close/>
                <a:moveTo>
                  <a:pt x="3276600" y="152400"/>
                </a:moveTo>
                <a:cubicBezTo>
                  <a:pt x="3234614" y="152400"/>
                  <a:pt x="3200400" y="186614"/>
                  <a:pt x="3200400" y="228600"/>
                </a:cubicBezTo>
                <a:cubicBezTo>
                  <a:pt x="3200400" y="270586"/>
                  <a:pt x="3234614" y="304800"/>
                  <a:pt x="3276600" y="304800"/>
                </a:cubicBezTo>
                <a:cubicBezTo>
                  <a:pt x="3318586" y="304800"/>
                  <a:pt x="3352800" y="270586"/>
                  <a:pt x="3352800" y="228600"/>
                </a:cubicBezTo>
                <a:cubicBezTo>
                  <a:pt x="3352800" y="186614"/>
                  <a:pt x="3318586" y="152400"/>
                  <a:pt x="3276600" y="152400"/>
                </a:cubicBezTo>
                <a:close/>
                <a:moveTo>
                  <a:pt x="2667000" y="152400"/>
                </a:moveTo>
                <a:cubicBezTo>
                  <a:pt x="2625014" y="152400"/>
                  <a:pt x="2590800" y="186614"/>
                  <a:pt x="2590800" y="228600"/>
                </a:cubicBezTo>
                <a:cubicBezTo>
                  <a:pt x="2590800" y="270586"/>
                  <a:pt x="2625014" y="304800"/>
                  <a:pt x="2667000" y="304800"/>
                </a:cubicBezTo>
                <a:cubicBezTo>
                  <a:pt x="2708986" y="304800"/>
                  <a:pt x="2743200" y="270586"/>
                  <a:pt x="2743200" y="228600"/>
                </a:cubicBezTo>
                <a:cubicBezTo>
                  <a:pt x="2743200" y="186614"/>
                  <a:pt x="2708986" y="152400"/>
                  <a:pt x="2667000" y="152400"/>
                </a:cubicBezTo>
                <a:close/>
                <a:moveTo>
                  <a:pt x="2057400" y="152400"/>
                </a:moveTo>
                <a:cubicBezTo>
                  <a:pt x="2015414" y="152400"/>
                  <a:pt x="1981200" y="186614"/>
                  <a:pt x="1981200" y="228600"/>
                </a:cubicBezTo>
                <a:cubicBezTo>
                  <a:pt x="1981200" y="270586"/>
                  <a:pt x="2015414" y="304800"/>
                  <a:pt x="2057400" y="304800"/>
                </a:cubicBezTo>
                <a:cubicBezTo>
                  <a:pt x="2099386" y="304800"/>
                  <a:pt x="2133600" y="270586"/>
                  <a:pt x="2133600" y="228600"/>
                </a:cubicBezTo>
                <a:cubicBezTo>
                  <a:pt x="2133600" y="186614"/>
                  <a:pt x="2099386" y="152400"/>
                  <a:pt x="2057400" y="152400"/>
                </a:cubicBezTo>
                <a:close/>
                <a:moveTo>
                  <a:pt x="1447800" y="152400"/>
                </a:moveTo>
                <a:cubicBezTo>
                  <a:pt x="1405814" y="152400"/>
                  <a:pt x="1371600" y="186614"/>
                  <a:pt x="1371600" y="228600"/>
                </a:cubicBezTo>
                <a:cubicBezTo>
                  <a:pt x="1371600" y="270586"/>
                  <a:pt x="1405814" y="304800"/>
                  <a:pt x="1447800" y="304800"/>
                </a:cubicBezTo>
                <a:cubicBezTo>
                  <a:pt x="1489786" y="304800"/>
                  <a:pt x="1524000" y="270586"/>
                  <a:pt x="1524000" y="228600"/>
                </a:cubicBezTo>
                <a:cubicBezTo>
                  <a:pt x="1524000" y="186614"/>
                  <a:pt x="1489786" y="152400"/>
                  <a:pt x="1447800" y="152400"/>
                </a:cubicBezTo>
                <a:close/>
                <a:moveTo>
                  <a:pt x="3276600" y="0"/>
                </a:moveTo>
                <a:cubicBezTo>
                  <a:pt x="3402635" y="0"/>
                  <a:pt x="3505200" y="102565"/>
                  <a:pt x="3505200" y="228600"/>
                </a:cubicBezTo>
                <a:cubicBezTo>
                  <a:pt x="3505200" y="327812"/>
                  <a:pt x="3441268" y="411632"/>
                  <a:pt x="3352800" y="443179"/>
                </a:cubicBezTo>
                <a:lnTo>
                  <a:pt x="3352800" y="838200"/>
                </a:lnTo>
                <a:lnTo>
                  <a:pt x="3200400" y="838200"/>
                </a:lnTo>
                <a:lnTo>
                  <a:pt x="3200400" y="443179"/>
                </a:lnTo>
                <a:cubicBezTo>
                  <a:pt x="3111932" y="411632"/>
                  <a:pt x="3048000" y="327812"/>
                  <a:pt x="3048000" y="228600"/>
                </a:cubicBezTo>
                <a:cubicBezTo>
                  <a:pt x="3048000" y="102565"/>
                  <a:pt x="3150565" y="0"/>
                  <a:pt x="3276600" y="0"/>
                </a:cubicBezTo>
                <a:close/>
                <a:moveTo>
                  <a:pt x="2667000" y="0"/>
                </a:moveTo>
                <a:cubicBezTo>
                  <a:pt x="2793035" y="0"/>
                  <a:pt x="2895600" y="102565"/>
                  <a:pt x="2895600" y="228600"/>
                </a:cubicBezTo>
                <a:cubicBezTo>
                  <a:pt x="2895600" y="327812"/>
                  <a:pt x="2831668" y="411632"/>
                  <a:pt x="2743200" y="443179"/>
                </a:cubicBezTo>
                <a:lnTo>
                  <a:pt x="2743200" y="838200"/>
                </a:lnTo>
                <a:lnTo>
                  <a:pt x="2590800" y="838200"/>
                </a:lnTo>
                <a:lnTo>
                  <a:pt x="2590800" y="443179"/>
                </a:lnTo>
                <a:cubicBezTo>
                  <a:pt x="2502332" y="411632"/>
                  <a:pt x="2438400" y="327812"/>
                  <a:pt x="2438400" y="228600"/>
                </a:cubicBezTo>
                <a:cubicBezTo>
                  <a:pt x="2438400" y="102565"/>
                  <a:pt x="2540965" y="0"/>
                  <a:pt x="2667000" y="0"/>
                </a:cubicBezTo>
                <a:close/>
                <a:moveTo>
                  <a:pt x="2057400" y="0"/>
                </a:moveTo>
                <a:cubicBezTo>
                  <a:pt x="2183435" y="0"/>
                  <a:pt x="2286000" y="102565"/>
                  <a:pt x="2286000" y="228600"/>
                </a:cubicBezTo>
                <a:cubicBezTo>
                  <a:pt x="2286000" y="327812"/>
                  <a:pt x="2222068" y="411632"/>
                  <a:pt x="2133600" y="443179"/>
                </a:cubicBezTo>
                <a:lnTo>
                  <a:pt x="2133600" y="838200"/>
                </a:lnTo>
                <a:lnTo>
                  <a:pt x="1981200" y="838200"/>
                </a:lnTo>
                <a:lnTo>
                  <a:pt x="1981200" y="443179"/>
                </a:lnTo>
                <a:cubicBezTo>
                  <a:pt x="1892732" y="411632"/>
                  <a:pt x="1828800" y="327812"/>
                  <a:pt x="1828800" y="228600"/>
                </a:cubicBezTo>
                <a:cubicBezTo>
                  <a:pt x="1828800" y="102565"/>
                  <a:pt x="1931365" y="0"/>
                  <a:pt x="2057400" y="0"/>
                </a:cubicBezTo>
                <a:close/>
                <a:moveTo>
                  <a:pt x="1447800" y="0"/>
                </a:moveTo>
                <a:cubicBezTo>
                  <a:pt x="1573835" y="0"/>
                  <a:pt x="1676400" y="102565"/>
                  <a:pt x="1676400" y="228600"/>
                </a:cubicBezTo>
                <a:cubicBezTo>
                  <a:pt x="1676400" y="327812"/>
                  <a:pt x="1612468" y="411632"/>
                  <a:pt x="1524000" y="443179"/>
                </a:cubicBezTo>
                <a:lnTo>
                  <a:pt x="1524000" y="838200"/>
                </a:lnTo>
                <a:lnTo>
                  <a:pt x="1371600" y="838200"/>
                </a:lnTo>
                <a:lnTo>
                  <a:pt x="1371600" y="443179"/>
                </a:lnTo>
                <a:cubicBezTo>
                  <a:pt x="1283132" y="411632"/>
                  <a:pt x="1219200" y="327812"/>
                  <a:pt x="1219200" y="228600"/>
                </a:cubicBezTo>
                <a:cubicBezTo>
                  <a:pt x="1219200" y="102565"/>
                  <a:pt x="1321765" y="0"/>
                  <a:pt x="1447800" y="0"/>
                </a:cubicBezTo>
                <a:close/>
              </a:path>
            </a:pathLst>
          </a:custGeom>
          <a:solidFill>
            <a:schemeClr val="accent3"/>
          </a:solidFill>
          <a:ln w="9525" cap="flat">
            <a:noFill/>
            <a:prstDash val="solid"/>
            <a:miter/>
          </a:ln>
        </p:spPr>
        <p:txBody>
          <a:bodyPr rtlCol="0" anchor="ctr"/>
          <a:lstStyle/>
          <a:p>
            <a:endParaRPr lang="en-US" sz="1350" dirty="0"/>
          </a:p>
        </p:txBody>
      </p:sp>
    </p:spTree>
    <p:extLst>
      <p:ext uri="{BB962C8B-B14F-4D97-AF65-F5344CB8AC3E}">
        <p14:creationId xmlns:p14="http://schemas.microsoft.com/office/powerpoint/2010/main" val="5378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AFECF27-4209-40E2-B47A-EACF8AB924E9}"/>
              </a:ext>
            </a:extLst>
          </p:cNvPr>
          <p:cNvSpPr>
            <a:spLocks noGrp="1"/>
          </p:cNvSpPr>
          <p:nvPr>
            <p:ph type="dt" sz="half" idx="10"/>
          </p:nvPr>
        </p:nvSpPr>
        <p:spPr/>
        <p:txBody>
          <a:bodyPr/>
          <a:lstStyle/>
          <a:p>
            <a:fld id="{416A145C-4FEC-4E74-B489-CD58403F2C8D}" type="datetime1">
              <a:rPr lang="en-US" smtClean="0"/>
              <a:t>5/29/2020</a:t>
            </a:fld>
            <a:endParaRPr lang="en-US"/>
          </a:p>
        </p:txBody>
      </p:sp>
      <p:grpSp>
        <p:nvGrpSpPr>
          <p:cNvPr id="4" name="Group 15">
            <a:extLst>
              <a:ext uri="{FF2B5EF4-FFF2-40B4-BE49-F238E27FC236}">
                <a16:creationId xmlns:a16="http://schemas.microsoft.com/office/drawing/2014/main" id="{0E271FC3-1B3A-4301-95B9-3FCE86B657FF}"/>
              </a:ext>
            </a:extLst>
          </p:cNvPr>
          <p:cNvGrpSpPr/>
          <p:nvPr/>
        </p:nvGrpSpPr>
        <p:grpSpPr>
          <a:xfrm>
            <a:off x="1699476" y="1522367"/>
            <a:ext cx="11100868" cy="68329"/>
            <a:chOff x="1839430" y="3303790"/>
            <a:chExt cx="9379656" cy="59601"/>
          </a:xfrm>
        </p:grpSpPr>
        <p:sp>
          <p:nvSpPr>
            <p:cNvPr id="53" name="Freeform: Shape 57">
              <a:extLst>
                <a:ext uri="{FF2B5EF4-FFF2-40B4-BE49-F238E27FC236}">
                  <a16:creationId xmlns:a16="http://schemas.microsoft.com/office/drawing/2014/main" id="{66490DDC-266C-4049-824D-4D01B06F6AB3}"/>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4" name="Freeform: Shape 58">
              <a:extLst>
                <a:ext uri="{FF2B5EF4-FFF2-40B4-BE49-F238E27FC236}">
                  <a16:creationId xmlns:a16="http://schemas.microsoft.com/office/drawing/2014/main" id="{52127F5C-3271-41E9-8C5B-EEA25F4CCF8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 name="Freeform: Shape 59">
              <a:extLst>
                <a:ext uri="{FF2B5EF4-FFF2-40B4-BE49-F238E27FC236}">
                  <a16:creationId xmlns:a16="http://schemas.microsoft.com/office/drawing/2014/main" id="{16664CB6-0D8B-46C3-B6B8-49B4870B39A8}"/>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Freeform: Shape 60">
              <a:extLst>
                <a:ext uri="{FF2B5EF4-FFF2-40B4-BE49-F238E27FC236}">
                  <a16:creationId xmlns:a16="http://schemas.microsoft.com/office/drawing/2014/main" id="{953C9D85-2A7F-439C-96C8-F1E8D90EEB79}"/>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Freeform: Shape 61">
              <a:extLst>
                <a:ext uri="{FF2B5EF4-FFF2-40B4-BE49-F238E27FC236}">
                  <a16:creationId xmlns:a16="http://schemas.microsoft.com/office/drawing/2014/main" id="{9069A977-E8C7-457D-9900-9B43B07A3E60}"/>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62">
              <a:extLst>
                <a:ext uri="{FF2B5EF4-FFF2-40B4-BE49-F238E27FC236}">
                  <a16:creationId xmlns:a16="http://schemas.microsoft.com/office/drawing/2014/main" id="{B52CA27C-6B75-4A19-85C4-06917ED0D7CF}"/>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reeform: Shape 63">
              <a:extLst>
                <a:ext uri="{FF2B5EF4-FFF2-40B4-BE49-F238E27FC236}">
                  <a16:creationId xmlns:a16="http://schemas.microsoft.com/office/drawing/2014/main" id="{D4492E11-F8B2-45F2-A94A-CD9C228F6A5C}"/>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Freeform: Shape 64">
              <a:extLst>
                <a:ext uri="{FF2B5EF4-FFF2-40B4-BE49-F238E27FC236}">
                  <a16:creationId xmlns:a16="http://schemas.microsoft.com/office/drawing/2014/main" id="{BE3164A6-F000-43D3-AED6-70372D53E27C}"/>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5" name="Group 17">
            <a:extLst>
              <a:ext uri="{FF2B5EF4-FFF2-40B4-BE49-F238E27FC236}">
                <a16:creationId xmlns:a16="http://schemas.microsoft.com/office/drawing/2014/main" id="{A2E2E735-BD1F-49CD-AEE3-96D68CCF5EEB}"/>
              </a:ext>
            </a:extLst>
          </p:cNvPr>
          <p:cNvGrpSpPr/>
          <p:nvPr/>
        </p:nvGrpSpPr>
        <p:grpSpPr>
          <a:xfrm>
            <a:off x="3393660" y="3986820"/>
            <a:ext cx="853634" cy="950121"/>
            <a:chOff x="3815808" y="2498332"/>
            <a:chExt cx="721276" cy="828760"/>
          </a:xfrm>
        </p:grpSpPr>
        <p:sp>
          <p:nvSpPr>
            <p:cNvPr id="49" name="Freeform: Shape 53">
              <a:extLst>
                <a:ext uri="{FF2B5EF4-FFF2-40B4-BE49-F238E27FC236}">
                  <a16:creationId xmlns:a16="http://schemas.microsoft.com/office/drawing/2014/main" id="{6849DA82-B4AF-4A4B-8DA0-8D31C785AA78}"/>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0" name="Group 54">
              <a:extLst>
                <a:ext uri="{FF2B5EF4-FFF2-40B4-BE49-F238E27FC236}">
                  <a16:creationId xmlns:a16="http://schemas.microsoft.com/office/drawing/2014/main" id="{083FEAB6-249F-4288-92B9-6BFEE4A1230C}"/>
                </a:ext>
              </a:extLst>
            </p:cNvPr>
            <p:cNvGrpSpPr/>
            <p:nvPr/>
          </p:nvGrpSpPr>
          <p:grpSpPr>
            <a:xfrm>
              <a:off x="3815808" y="2688174"/>
              <a:ext cx="721276" cy="638918"/>
              <a:chOff x="3815808" y="2688174"/>
              <a:chExt cx="721276" cy="638918"/>
            </a:xfrm>
          </p:grpSpPr>
          <p:sp>
            <p:nvSpPr>
              <p:cNvPr id="51" name="Freeform: Shape 55">
                <a:extLst>
                  <a:ext uri="{FF2B5EF4-FFF2-40B4-BE49-F238E27FC236}">
                    <a16:creationId xmlns:a16="http://schemas.microsoft.com/office/drawing/2014/main" id="{9F4313F8-7216-4823-BDDF-B960A1237ECB}"/>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Freeform: Shape 56">
                <a:extLst>
                  <a:ext uri="{FF2B5EF4-FFF2-40B4-BE49-F238E27FC236}">
                    <a16:creationId xmlns:a16="http://schemas.microsoft.com/office/drawing/2014/main" id="{CF805A4E-91B9-4BFD-89BE-8861C758361D}"/>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6" name="Group 18">
            <a:extLst>
              <a:ext uri="{FF2B5EF4-FFF2-40B4-BE49-F238E27FC236}">
                <a16:creationId xmlns:a16="http://schemas.microsoft.com/office/drawing/2014/main" id="{C54409A2-D351-46E1-AA25-AF8B2171F57D}"/>
              </a:ext>
            </a:extLst>
          </p:cNvPr>
          <p:cNvGrpSpPr/>
          <p:nvPr/>
        </p:nvGrpSpPr>
        <p:grpSpPr>
          <a:xfrm>
            <a:off x="190227" y="4195421"/>
            <a:ext cx="853634" cy="953491"/>
            <a:chOff x="2538589" y="3294884"/>
            <a:chExt cx="721276" cy="831699"/>
          </a:xfrm>
        </p:grpSpPr>
        <p:sp>
          <p:nvSpPr>
            <p:cNvPr id="45" name="Freeform: Shape 49">
              <a:extLst>
                <a:ext uri="{FF2B5EF4-FFF2-40B4-BE49-F238E27FC236}">
                  <a16:creationId xmlns:a16="http://schemas.microsoft.com/office/drawing/2014/main" id="{48FFA946-FB78-4903-93CD-5452F684C015}"/>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50">
              <a:extLst>
                <a:ext uri="{FF2B5EF4-FFF2-40B4-BE49-F238E27FC236}">
                  <a16:creationId xmlns:a16="http://schemas.microsoft.com/office/drawing/2014/main" id="{F45DE3EA-653F-4D96-8145-C825C88639A3}"/>
                </a:ext>
              </a:extLst>
            </p:cNvPr>
            <p:cNvGrpSpPr/>
            <p:nvPr/>
          </p:nvGrpSpPr>
          <p:grpSpPr>
            <a:xfrm>
              <a:off x="2538589" y="3294884"/>
              <a:ext cx="721276" cy="638918"/>
              <a:chOff x="2538589" y="3294884"/>
              <a:chExt cx="721276" cy="638918"/>
            </a:xfrm>
          </p:grpSpPr>
          <p:sp>
            <p:nvSpPr>
              <p:cNvPr id="47" name="Freeform: Shape 51">
                <a:extLst>
                  <a:ext uri="{FF2B5EF4-FFF2-40B4-BE49-F238E27FC236}">
                    <a16:creationId xmlns:a16="http://schemas.microsoft.com/office/drawing/2014/main" id="{FB62A198-9EDE-43C9-821F-4BEDDFA9221C}"/>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2">
                <a:extLst>
                  <a:ext uri="{FF2B5EF4-FFF2-40B4-BE49-F238E27FC236}">
                    <a16:creationId xmlns:a16="http://schemas.microsoft.com/office/drawing/2014/main" id="{F98CBAFE-DC78-4089-98A5-8E9A3D48EFFE}"/>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7" name="Group 19">
            <a:extLst>
              <a:ext uri="{FF2B5EF4-FFF2-40B4-BE49-F238E27FC236}">
                <a16:creationId xmlns:a16="http://schemas.microsoft.com/office/drawing/2014/main" id="{AE28C435-CF38-4389-B595-ED6DEDDDB47E}"/>
              </a:ext>
            </a:extLst>
          </p:cNvPr>
          <p:cNvGrpSpPr/>
          <p:nvPr/>
        </p:nvGrpSpPr>
        <p:grpSpPr>
          <a:xfrm>
            <a:off x="6811260" y="4082151"/>
            <a:ext cx="853634" cy="965861"/>
            <a:chOff x="6409965" y="2488807"/>
            <a:chExt cx="721276" cy="842489"/>
          </a:xfrm>
        </p:grpSpPr>
        <p:sp>
          <p:nvSpPr>
            <p:cNvPr id="41" name="Freeform: Shape 45">
              <a:extLst>
                <a:ext uri="{FF2B5EF4-FFF2-40B4-BE49-F238E27FC236}">
                  <a16:creationId xmlns:a16="http://schemas.microsoft.com/office/drawing/2014/main" id="{4EA0687D-BBD1-486F-B181-E15460DFAA1A}"/>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2" name="Group 46">
              <a:extLst>
                <a:ext uri="{FF2B5EF4-FFF2-40B4-BE49-F238E27FC236}">
                  <a16:creationId xmlns:a16="http://schemas.microsoft.com/office/drawing/2014/main" id="{2A0C6256-5A08-4B92-AE99-FFDBDF8AC636}"/>
                </a:ext>
              </a:extLst>
            </p:cNvPr>
            <p:cNvGrpSpPr/>
            <p:nvPr/>
          </p:nvGrpSpPr>
          <p:grpSpPr>
            <a:xfrm>
              <a:off x="6409965" y="2692378"/>
              <a:ext cx="721276" cy="638918"/>
              <a:chOff x="6409965" y="2692378"/>
              <a:chExt cx="721276" cy="638918"/>
            </a:xfrm>
          </p:grpSpPr>
          <p:sp>
            <p:nvSpPr>
              <p:cNvPr id="43" name="Freeform: Shape 47">
                <a:extLst>
                  <a:ext uri="{FF2B5EF4-FFF2-40B4-BE49-F238E27FC236}">
                    <a16:creationId xmlns:a16="http://schemas.microsoft.com/office/drawing/2014/main" id="{109BE054-B7D8-4FEA-A99D-77CC7716F81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reeform: Shape 48">
                <a:extLst>
                  <a:ext uri="{FF2B5EF4-FFF2-40B4-BE49-F238E27FC236}">
                    <a16:creationId xmlns:a16="http://schemas.microsoft.com/office/drawing/2014/main" id="{A54454FC-D94A-4EB8-BC4B-05574102D4F5}"/>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8" name="Group 20">
            <a:extLst>
              <a:ext uri="{FF2B5EF4-FFF2-40B4-BE49-F238E27FC236}">
                <a16:creationId xmlns:a16="http://schemas.microsoft.com/office/drawing/2014/main" id="{8076B022-12E7-4A27-B943-F342D0848D2E}"/>
              </a:ext>
            </a:extLst>
          </p:cNvPr>
          <p:cNvGrpSpPr/>
          <p:nvPr/>
        </p:nvGrpSpPr>
        <p:grpSpPr>
          <a:xfrm>
            <a:off x="11112639" y="4395017"/>
            <a:ext cx="853634" cy="957290"/>
            <a:chOff x="10237468" y="3309324"/>
            <a:chExt cx="721276" cy="835013"/>
          </a:xfrm>
        </p:grpSpPr>
        <p:sp>
          <p:nvSpPr>
            <p:cNvPr id="37" name="Freeform: Shape 41">
              <a:extLst>
                <a:ext uri="{FF2B5EF4-FFF2-40B4-BE49-F238E27FC236}">
                  <a16:creationId xmlns:a16="http://schemas.microsoft.com/office/drawing/2014/main" id="{84E51A1C-729B-4140-8E8F-93B13C6359FC}"/>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38" name="Group 42">
              <a:extLst>
                <a:ext uri="{FF2B5EF4-FFF2-40B4-BE49-F238E27FC236}">
                  <a16:creationId xmlns:a16="http://schemas.microsoft.com/office/drawing/2014/main" id="{7D61DD60-FDDC-456A-92BB-A1DF72504B6B}"/>
                </a:ext>
              </a:extLst>
            </p:cNvPr>
            <p:cNvGrpSpPr/>
            <p:nvPr/>
          </p:nvGrpSpPr>
          <p:grpSpPr>
            <a:xfrm>
              <a:off x="10237468" y="3309324"/>
              <a:ext cx="721276" cy="638918"/>
              <a:chOff x="10237468" y="3309324"/>
              <a:chExt cx="721276" cy="638918"/>
            </a:xfrm>
          </p:grpSpPr>
          <p:sp>
            <p:nvSpPr>
              <p:cNvPr id="39" name="Freeform: Shape 43">
                <a:extLst>
                  <a:ext uri="{FF2B5EF4-FFF2-40B4-BE49-F238E27FC236}">
                    <a16:creationId xmlns:a16="http://schemas.microsoft.com/office/drawing/2014/main" id="{D32AD759-522B-4473-A16F-4DAFFB92FB00}"/>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Freeform: Shape 44">
                <a:extLst>
                  <a:ext uri="{FF2B5EF4-FFF2-40B4-BE49-F238E27FC236}">
                    <a16:creationId xmlns:a16="http://schemas.microsoft.com/office/drawing/2014/main" id="{2E044CC4-8676-4F9F-8051-399B9492410C}"/>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9" name="Group 21">
            <a:extLst>
              <a:ext uri="{FF2B5EF4-FFF2-40B4-BE49-F238E27FC236}">
                <a16:creationId xmlns:a16="http://schemas.microsoft.com/office/drawing/2014/main" id="{702E2B19-3C93-43A5-A9BA-4BF5D4A8D80C}"/>
              </a:ext>
            </a:extLst>
          </p:cNvPr>
          <p:cNvGrpSpPr/>
          <p:nvPr/>
        </p:nvGrpSpPr>
        <p:grpSpPr>
          <a:xfrm>
            <a:off x="1773512" y="3964695"/>
            <a:ext cx="853634" cy="957573"/>
            <a:chOff x="8969892" y="2491035"/>
            <a:chExt cx="721276" cy="835260"/>
          </a:xfrm>
        </p:grpSpPr>
        <p:sp>
          <p:nvSpPr>
            <p:cNvPr id="33" name="Freeform: Shape 37">
              <a:extLst>
                <a:ext uri="{FF2B5EF4-FFF2-40B4-BE49-F238E27FC236}">
                  <a16:creationId xmlns:a16="http://schemas.microsoft.com/office/drawing/2014/main" id="{3571EB34-5B1F-40BC-9DD4-4F09BDAF855B}"/>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4" name="Group 38">
              <a:extLst>
                <a:ext uri="{FF2B5EF4-FFF2-40B4-BE49-F238E27FC236}">
                  <a16:creationId xmlns:a16="http://schemas.microsoft.com/office/drawing/2014/main" id="{CEE9BE8C-610F-4E07-AF03-F664CC7C8129}"/>
                </a:ext>
              </a:extLst>
            </p:cNvPr>
            <p:cNvGrpSpPr/>
            <p:nvPr/>
          </p:nvGrpSpPr>
          <p:grpSpPr>
            <a:xfrm>
              <a:off x="8969892" y="2687377"/>
              <a:ext cx="721276" cy="638918"/>
              <a:chOff x="8969892" y="2687377"/>
              <a:chExt cx="721276" cy="638918"/>
            </a:xfrm>
          </p:grpSpPr>
          <p:sp>
            <p:nvSpPr>
              <p:cNvPr id="35" name="Freeform: Shape 39">
                <a:extLst>
                  <a:ext uri="{FF2B5EF4-FFF2-40B4-BE49-F238E27FC236}">
                    <a16:creationId xmlns:a16="http://schemas.microsoft.com/office/drawing/2014/main" id="{86688F44-979A-4933-A9CC-FA73BC66143A}"/>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Freeform: Shape 40">
                <a:extLst>
                  <a:ext uri="{FF2B5EF4-FFF2-40B4-BE49-F238E27FC236}">
                    <a16:creationId xmlns:a16="http://schemas.microsoft.com/office/drawing/2014/main" id="{EC754B58-5699-4EB1-AFCB-1E2897AC2B7D}"/>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10" name="Group 22">
            <a:extLst>
              <a:ext uri="{FF2B5EF4-FFF2-40B4-BE49-F238E27FC236}">
                <a16:creationId xmlns:a16="http://schemas.microsoft.com/office/drawing/2014/main" id="{800BA946-7A90-4537-835D-599DB720660B}"/>
              </a:ext>
            </a:extLst>
          </p:cNvPr>
          <p:cNvGrpSpPr/>
          <p:nvPr/>
        </p:nvGrpSpPr>
        <p:grpSpPr>
          <a:xfrm>
            <a:off x="9858481" y="4072853"/>
            <a:ext cx="853634" cy="963597"/>
            <a:chOff x="1238496" y="2506979"/>
            <a:chExt cx="721276" cy="840515"/>
          </a:xfrm>
        </p:grpSpPr>
        <p:grpSp>
          <p:nvGrpSpPr>
            <p:cNvPr id="29" name="Group 33">
              <a:extLst>
                <a:ext uri="{FF2B5EF4-FFF2-40B4-BE49-F238E27FC236}">
                  <a16:creationId xmlns:a16="http://schemas.microsoft.com/office/drawing/2014/main" id="{57F4E933-5247-4795-AA35-70C6D4BEC4D6}"/>
                </a:ext>
              </a:extLst>
            </p:cNvPr>
            <p:cNvGrpSpPr/>
            <p:nvPr/>
          </p:nvGrpSpPr>
          <p:grpSpPr>
            <a:xfrm>
              <a:off x="1238496" y="2708576"/>
              <a:ext cx="721276" cy="638918"/>
              <a:chOff x="1238496" y="2708576"/>
              <a:chExt cx="721276" cy="638918"/>
            </a:xfrm>
          </p:grpSpPr>
          <p:sp>
            <p:nvSpPr>
              <p:cNvPr id="31" name="Freeform: Shape 35">
                <a:extLst>
                  <a:ext uri="{FF2B5EF4-FFF2-40B4-BE49-F238E27FC236}">
                    <a16:creationId xmlns:a16="http://schemas.microsoft.com/office/drawing/2014/main" id="{EC912C5E-8D45-40BC-B5D4-9BED346748A6}"/>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6">
                <a:extLst>
                  <a:ext uri="{FF2B5EF4-FFF2-40B4-BE49-F238E27FC236}">
                    <a16:creationId xmlns:a16="http://schemas.microsoft.com/office/drawing/2014/main" id="{A005BBE0-F8D2-4A3A-8401-8949E9688E9B}"/>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30" name="Freeform: Shape 34">
              <a:extLst>
                <a:ext uri="{FF2B5EF4-FFF2-40B4-BE49-F238E27FC236}">
                  <a16:creationId xmlns:a16="http://schemas.microsoft.com/office/drawing/2014/main" id="{51D826B6-6337-4194-8BD6-301631A99BAF}"/>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23">
            <a:extLst>
              <a:ext uri="{FF2B5EF4-FFF2-40B4-BE49-F238E27FC236}">
                <a16:creationId xmlns:a16="http://schemas.microsoft.com/office/drawing/2014/main" id="{A0CD6B15-E601-487A-A081-A9EB9BB73FF8}"/>
              </a:ext>
            </a:extLst>
          </p:cNvPr>
          <p:cNvGrpSpPr/>
          <p:nvPr/>
        </p:nvGrpSpPr>
        <p:grpSpPr>
          <a:xfrm>
            <a:off x="8417735" y="4370233"/>
            <a:ext cx="853634" cy="960593"/>
            <a:chOff x="7692783" y="3296224"/>
            <a:chExt cx="721276" cy="837895"/>
          </a:xfrm>
        </p:grpSpPr>
        <p:grpSp>
          <p:nvGrpSpPr>
            <p:cNvPr id="25" name="Group 29">
              <a:extLst>
                <a:ext uri="{FF2B5EF4-FFF2-40B4-BE49-F238E27FC236}">
                  <a16:creationId xmlns:a16="http://schemas.microsoft.com/office/drawing/2014/main" id="{7B7C218E-3712-4751-8B26-B6D181A7D41E}"/>
                </a:ext>
              </a:extLst>
            </p:cNvPr>
            <p:cNvGrpSpPr/>
            <p:nvPr/>
          </p:nvGrpSpPr>
          <p:grpSpPr>
            <a:xfrm>
              <a:off x="7692783" y="3296224"/>
              <a:ext cx="721276" cy="638918"/>
              <a:chOff x="7692783" y="3296224"/>
              <a:chExt cx="721276" cy="638918"/>
            </a:xfrm>
          </p:grpSpPr>
          <p:sp>
            <p:nvSpPr>
              <p:cNvPr id="27" name="Freeform: Shape 31">
                <a:extLst>
                  <a:ext uri="{FF2B5EF4-FFF2-40B4-BE49-F238E27FC236}">
                    <a16:creationId xmlns:a16="http://schemas.microsoft.com/office/drawing/2014/main" id="{11B91C65-3750-459C-99CE-8A5269EB349C}"/>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Freeform: Shape 32">
                <a:extLst>
                  <a:ext uri="{FF2B5EF4-FFF2-40B4-BE49-F238E27FC236}">
                    <a16:creationId xmlns:a16="http://schemas.microsoft.com/office/drawing/2014/main" id="{4439BA1E-043B-45C4-83E4-801244726AAD}"/>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6" name="Freeform: Shape 30">
              <a:extLst>
                <a:ext uri="{FF2B5EF4-FFF2-40B4-BE49-F238E27FC236}">
                  <a16:creationId xmlns:a16="http://schemas.microsoft.com/office/drawing/2014/main" id="{DF68FDDE-A445-4CE2-9A5E-31E2F92AC8C0}"/>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4">
            <a:extLst>
              <a:ext uri="{FF2B5EF4-FFF2-40B4-BE49-F238E27FC236}">
                <a16:creationId xmlns:a16="http://schemas.microsoft.com/office/drawing/2014/main" id="{663F332C-7514-45EF-82CF-82E2F44FA04C}"/>
              </a:ext>
            </a:extLst>
          </p:cNvPr>
          <p:cNvGrpSpPr/>
          <p:nvPr/>
        </p:nvGrpSpPr>
        <p:grpSpPr>
          <a:xfrm>
            <a:off x="5051971" y="4319956"/>
            <a:ext cx="853634" cy="961105"/>
            <a:chOff x="5122882" y="3296224"/>
            <a:chExt cx="721276" cy="838341"/>
          </a:xfrm>
        </p:grpSpPr>
        <p:grpSp>
          <p:nvGrpSpPr>
            <p:cNvPr id="21" name="Group 25">
              <a:extLst>
                <a:ext uri="{FF2B5EF4-FFF2-40B4-BE49-F238E27FC236}">
                  <a16:creationId xmlns:a16="http://schemas.microsoft.com/office/drawing/2014/main" id="{6521D4ED-A796-4247-8CD9-9BE828D9AEF5}"/>
                </a:ext>
              </a:extLst>
            </p:cNvPr>
            <p:cNvGrpSpPr/>
            <p:nvPr/>
          </p:nvGrpSpPr>
          <p:grpSpPr>
            <a:xfrm>
              <a:off x="5122882" y="3296224"/>
              <a:ext cx="721276" cy="638918"/>
              <a:chOff x="5122882" y="3296224"/>
              <a:chExt cx="721276" cy="638918"/>
            </a:xfrm>
          </p:grpSpPr>
          <p:sp>
            <p:nvSpPr>
              <p:cNvPr id="23" name="Freeform: Shape 27">
                <a:extLst>
                  <a:ext uri="{FF2B5EF4-FFF2-40B4-BE49-F238E27FC236}">
                    <a16:creationId xmlns:a16="http://schemas.microsoft.com/office/drawing/2014/main" id="{5F76A5FE-647C-487D-86B7-528828E95B32}"/>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reeform: Shape 28">
                <a:extLst>
                  <a:ext uri="{FF2B5EF4-FFF2-40B4-BE49-F238E27FC236}">
                    <a16:creationId xmlns:a16="http://schemas.microsoft.com/office/drawing/2014/main" id="{ECC23CBE-8189-44CD-B9A6-4FB283EAF939}"/>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2" name="Freeform: Shape 26">
              <a:extLst>
                <a:ext uri="{FF2B5EF4-FFF2-40B4-BE49-F238E27FC236}">
                  <a16:creationId xmlns:a16="http://schemas.microsoft.com/office/drawing/2014/main" id="{F7045FB5-0F59-4DAF-8A54-0E7A2D91A300}"/>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extBox 65">
            <a:extLst>
              <a:ext uri="{FF2B5EF4-FFF2-40B4-BE49-F238E27FC236}">
                <a16:creationId xmlns:a16="http://schemas.microsoft.com/office/drawing/2014/main" id="{46B2C290-7D14-47F4-9FA3-D5C97440F657}"/>
              </a:ext>
            </a:extLst>
          </p:cNvPr>
          <p:cNvSpPr txBox="1"/>
          <p:nvPr/>
        </p:nvSpPr>
        <p:spPr>
          <a:xfrm>
            <a:off x="953420" y="1026264"/>
            <a:ext cx="1549363"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14" name="TextBox 66">
            <a:extLst>
              <a:ext uri="{FF2B5EF4-FFF2-40B4-BE49-F238E27FC236}">
                <a16:creationId xmlns:a16="http://schemas.microsoft.com/office/drawing/2014/main" id="{C53F5562-26F6-4958-B6A9-0A8AB339CEDB}"/>
              </a:ext>
            </a:extLst>
          </p:cNvPr>
          <p:cNvSpPr txBox="1"/>
          <p:nvPr/>
        </p:nvSpPr>
        <p:spPr>
          <a:xfrm>
            <a:off x="2017418" y="2953637"/>
            <a:ext cx="1619731"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15" name="TextBox 67">
            <a:extLst>
              <a:ext uri="{FF2B5EF4-FFF2-40B4-BE49-F238E27FC236}">
                <a16:creationId xmlns:a16="http://schemas.microsoft.com/office/drawing/2014/main" id="{42D0A365-0C03-4313-9434-7E37BE5BD443}"/>
              </a:ext>
            </a:extLst>
          </p:cNvPr>
          <p:cNvSpPr txBox="1"/>
          <p:nvPr/>
        </p:nvSpPr>
        <p:spPr>
          <a:xfrm>
            <a:off x="2940166" y="1124601"/>
            <a:ext cx="2052563"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16" name="TextBox 68">
            <a:extLst>
              <a:ext uri="{FF2B5EF4-FFF2-40B4-BE49-F238E27FC236}">
                <a16:creationId xmlns:a16="http://schemas.microsoft.com/office/drawing/2014/main" id="{3972C376-1659-4F21-8599-48E4EB88E27A}"/>
              </a:ext>
            </a:extLst>
          </p:cNvPr>
          <p:cNvSpPr txBox="1"/>
          <p:nvPr/>
        </p:nvSpPr>
        <p:spPr>
          <a:xfrm>
            <a:off x="3954123" y="2861304"/>
            <a:ext cx="2462989"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17" name="TextBox 69">
            <a:extLst>
              <a:ext uri="{FF2B5EF4-FFF2-40B4-BE49-F238E27FC236}">
                <a16:creationId xmlns:a16="http://schemas.microsoft.com/office/drawing/2014/main" id="{F49456B0-5C5E-48F1-A96C-3412C4F3DE9F}"/>
              </a:ext>
            </a:extLst>
          </p:cNvPr>
          <p:cNvSpPr txBox="1"/>
          <p:nvPr/>
        </p:nvSpPr>
        <p:spPr>
          <a:xfrm>
            <a:off x="5266246" y="1124601"/>
            <a:ext cx="1993044"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18" name="TextBox 70">
            <a:extLst>
              <a:ext uri="{FF2B5EF4-FFF2-40B4-BE49-F238E27FC236}">
                <a16:creationId xmlns:a16="http://schemas.microsoft.com/office/drawing/2014/main" id="{DD154BE9-8D00-4693-9F1E-1F0378195373}"/>
              </a:ext>
            </a:extLst>
          </p:cNvPr>
          <p:cNvSpPr txBox="1"/>
          <p:nvPr/>
        </p:nvSpPr>
        <p:spPr>
          <a:xfrm>
            <a:off x="6262768" y="203336"/>
            <a:ext cx="180999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19" name="TextBox 71">
            <a:extLst>
              <a:ext uri="{FF2B5EF4-FFF2-40B4-BE49-F238E27FC236}">
                <a16:creationId xmlns:a16="http://schemas.microsoft.com/office/drawing/2014/main" id="{81338B51-F7EF-49CC-BCE6-46C17DF0E847}"/>
              </a:ext>
            </a:extLst>
          </p:cNvPr>
          <p:cNvSpPr txBox="1"/>
          <p:nvPr/>
        </p:nvSpPr>
        <p:spPr>
          <a:xfrm>
            <a:off x="8468734" y="2983869"/>
            <a:ext cx="223678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0" name="TextBox 72">
            <a:extLst>
              <a:ext uri="{FF2B5EF4-FFF2-40B4-BE49-F238E27FC236}">
                <a16:creationId xmlns:a16="http://schemas.microsoft.com/office/drawing/2014/main" id="{287D5B94-9937-4405-8D02-6DBA1D1A8722}"/>
              </a:ext>
            </a:extLst>
          </p:cNvPr>
          <p:cNvSpPr txBox="1"/>
          <p:nvPr/>
        </p:nvSpPr>
        <p:spPr>
          <a:xfrm>
            <a:off x="6166346" y="3335185"/>
            <a:ext cx="2488755"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grpSp>
        <p:nvGrpSpPr>
          <p:cNvPr id="67" name="Group 11">
            <a:extLst>
              <a:ext uri="{FF2B5EF4-FFF2-40B4-BE49-F238E27FC236}">
                <a16:creationId xmlns:a16="http://schemas.microsoft.com/office/drawing/2014/main" id="{ECDC4F2C-5C4D-471A-B76E-DA5D05211651}"/>
              </a:ext>
            </a:extLst>
          </p:cNvPr>
          <p:cNvGrpSpPr/>
          <p:nvPr/>
        </p:nvGrpSpPr>
        <p:grpSpPr>
          <a:xfrm>
            <a:off x="0" y="659567"/>
            <a:ext cx="4357670" cy="5553206"/>
            <a:chOff x="0" y="659567"/>
            <a:chExt cx="4357670" cy="5553206"/>
          </a:xfrm>
        </p:grpSpPr>
        <p:sp>
          <p:nvSpPr>
            <p:cNvPr id="68" name="Right Bracket 12">
              <a:extLst>
                <a:ext uri="{FF2B5EF4-FFF2-40B4-BE49-F238E27FC236}">
                  <a16:creationId xmlns:a16="http://schemas.microsoft.com/office/drawing/2014/main" id="{2B106C78-EFD0-49D5-B5CE-01EDE71A581B}"/>
                </a:ext>
              </a:extLst>
            </p:cNvPr>
            <p:cNvSpPr/>
            <p:nvPr/>
          </p:nvSpPr>
          <p:spPr>
            <a:xfrm>
              <a:off x="0" y="659567"/>
              <a:ext cx="671513" cy="5553206"/>
            </a:xfrm>
            <a:prstGeom prst="rightBracket">
              <a:avLst>
                <a:gd name="adj" fmla="val 0"/>
              </a:avLst>
            </a:prstGeom>
            <a:ln>
              <a:solidFill>
                <a:schemeClr val="accent4">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nvGrpSpPr>
            <p:cNvPr id="69" name="Group 13">
              <a:extLst>
                <a:ext uri="{FF2B5EF4-FFF2-40B4-BE49-F238E27FC236}">
                  <a16:creationId xmlns:a16="http://schemas.microsoft.com/office/drawing/2014/main" id="{152817F0-6FFB-4AEE-B87F-5889084D539D}"/>
                </a:ext>
              </a:extLst>
            </p:cNvPr>
            <p:cNvGrpSpPr/>
            <p:nvPr/>
          </p:nvGrpSpPr>
          <p:grpSpPr>
            <a:xfrm>
              <a:off x="478689" y="830215"/>
              <a:ext cx="3878981" cy="5211910"/>
              <a:chOff x="478686" y="810709"/>
              <a:chExt cx="3878984" cy="5211910"/>
            </a:xfrm>
          </p:grpSpPr>
          <p:grpSp>
            <p:nvGrpSpPr>
              <p:cNvPr id="70" name="Group 14">
                <a:extLst>
                  <a:ext uri="{FF2B5EF4-FFF2-40B4-BE49-F238E27FC236}">
                    <a16:creationId xmlns:a16="http://schemas.microsoft.com/office/drawing/2014/main" id="{F544147E-E637-4D39-B4BE-7532BA6DDB4B}"/>
                  </a:ext>
                </a:extLst>
              </p:cNvPr>
              <p:cNvGrpSpPr/>
              <p:nvPr/>
            </p:nvGrpSpPr>
            <p:grpSpPr>
              <a:xfrm>
                <a:off x="478686" y="810709"/>
                <a:ext cx="2782646" cy="424732"/>
                <a:chOff x="478686" y="810709"/>
                <a:chExt cx="2782646" cy="424732"/>
              </a:xfrm>
            </p:grpSpPr>
            <p:sp>
              <p:nvSpPr>
                <p:cNvPr id="116" name="Rectangle 115">
                  <a:extLst>
                    <a:ext uri="{FF2B5EF4-FFF2-40B4-BE49-F238E27FC236}">
                      <a16:creationId xmlns:a16="http://schemas.microsoft.com/office/drawing/2014/main" id="{43FFD2D2-49C6-4C8A-8D0E-DF8FCC44A618}"/>
                    </a:ext>
                  </a:extLst>
                </p:cNvPr>
                <p:cNvSpPr/>
                <p:nvPr/>
              </p:nvSpPr>
              <p:spPr>
                <a:xfrm>
                  <a:off x="1218028" y="810709"/>
                  <a:ext cx="2043304"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Formation of the artificial intelligence department</a:t>
                  </a:r>
                </a:p>
              </p:txBody>
            </p:sp>
            <p:grpSp>
              <p:nvGrpSpPr>
                <p:cNvPr id="117" name="Group 61">
                  <a:extLst>
                    <a:ext uri="{FF2B5EF4-FFF2-40B4-BE49-F238E27FC236}">
                      <a16:creationId xmlns:a16="http://schemas.microsoft.com/office/drawing/2014/main" id="{9D8E9808-92A2-4712-BB91-B40A9C4D47D4}"/>
                    </a:ext>
                  </a:extLst>
                </p:cNvPr>
                <p:cNvGrpSpPr/>
                <p:nvPr/>
              </p:nvGrpSpPr>
              <p:grpSpPr>
                <a:xfrm>
                  <a:off x="478686" y="813197"/>
                  <a:ext cx="676088" cy="419756"/>
                  <a:chOff x="683660" y="1640228"/>
                  <a:chExt cx="668890" cy="415288"/>
                </a:xfrm>
              </p:grpSpPr>
              <p:cxnSp>
                <p:nvCxnSpPr>
                  <p:cNvPr id="118" name="Straight Connector 62">
                    <a:extLst>
                      <a:ext uri="{FF2B5EF4-FFF2-40B4-BE49-F238E27FC236}">
                        <a16:creationId xmlns:a16="http://schemas.microsoft.com/office/drawing/2014/main" id="{23CAF5BA-B4CC-44F2-80B7-66CFC8F95517}"/>
                      </a:ext>
                    </a:extLst>
                  </p:cNvPr>
                  <p:cNvCxnSpPr/>
                  <p:nvPr/>
                </p:nvCxnSpPr>
                <p:spPr>
                  <a:xfrm>
                    <a:off x="895350" y="1847872"/>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19" name="Group 63">
                    <a:extLst>
                      <a:ext uri="{FF2B5EF4-FFF2-40B4-BE49-F238E27FC236}">
                        <a16:creationId xmlns:a16="http://schemas.microsoft.com/office/drawing/2014/main" id="{FF9D3366-C807-44B5-84BD-B386FBB1A0C6}"/>
                      </a:ext>
                    </a:extLst>
                  </p:cNvPr>
                  <p:cNvGrpSpPr/>
                  <p:nvPr/>
                </p:nvGrpSpPr>
                <p:grpSpPr>
                  <a:xfrm>
                    <a:off x="683660" y="1640228"/>
                    <a:ext cx="415288" cy="415288"/>
                    <a:chOff x="683660" y="1640228"/>
                    <a:chExt cx="415288" cy="415288"/>
                  </a:xfrm>
                </p:grpSpPr>
                <p:grpSp>
                  <p:nvGrpSpPr>
                    <p:cNvPr id="120" name="Group 64">
                      <a:extLst>
                        <a:ext uri="{FF2B5EF4-FFF2-40B4-BE49-F238E27FC236}">
                          <a16:creationId xmlns:a16="http://schemas.microsoft.com/office/drawing/2014/main" id="{DADE1296-7114-43D7-8BD0-365F4E76048E}"/>
                        </a:ext>
                      </a:extLst>
                    </p:cNvPr>
                    <p:cNvGrpSpPr/>
                    <p:nvPr/>
                  </p:nvGrpSpPr>
                  <p:grpSpPr>
                    <a:xfrm>
                      <a:off x="683660" y="1640228"/>
                      <a:ext cx="415288" cy="415288"/>
                      <a:chOff x="5721515" y="3484024"/>
                      <a:chExt cx="681634" cy="681634"/>
                    </a:xfrm>
                  </p:grpSpPr>
                  <p:sp>
                    <p:nvSpPr>
                      <p:cNvPr id="129" name="Freeform: Shape 73">
                        <a:extLst>
                          <a:ext uri="{FF2B5EF4-FFF2-40B4-BE49-F238E27FC236}">
                            <a16:creationId xmlns:a16="http://schemas.microsoft.com/office/drawing/2014/main" id="{D0E7A2CB-0FF0-44EE-B11F-AA3FD621FEE4}"/>
                          </a:ext>
                        </a:extLst>
                      </p:cNvPr>
                      <p:cNvSpPr/>
                      <p:nvPr/>
                    </p:nvSpPr>
                    <p:spPr>
                      <a:xfrm>
                        <a:off x="5729666" y="3492177"/>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0" name="Freeform: Shape 74">
                        <a:extLst>
                          <a:ext uri="{FF2B5EF4-FFF2-40B4-BE49-F238E27FC236}">
                            <a16:creationId xmlns:a16="http://schemas.microsoft.com/office/drawing/2014/main" id="{8374FDED-25C0-4185-963D-0CCFEF355949}"/>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21" name="Group 65">
                      <a:extLst>
                        <a:ext uri="{FF2B5EF4-FFF2-40B4-BE49-F238E27FC236}">
                          <a16:creationId xmlns:a16="http://schemas.microsoft.com/office/drawing/2014/main" id="{5773BE23-5835-4103-AC50-89926C898EF8}"/>
                        </a:ext>
                      </a:extLst>
                    </p:cNvPr>
                    <p:cNvGrpSpPr/>
                    <p:nvPr/>
                  </p:nvGrpSpPr>
                  <p:grpSpPr>
                    <a:xfrm>
                      <a:off x="797168" y="1731364"/>
                      <a:ext cx="188272" cy="233016"/>
                      <a:chOff x="3146690" y="1146488"/>
                      <a:chExt cx="2417708" cy="2992273"/>
                    </a:xfrm>
                    <a:solidFill>
                      <a:schemeClr val="accent2"/>
                    </a:solidFill>
                  </p:grpSpPr>
                  <p:sp>
                    <p:nvSpPr>
                      <p:cNvPr id="122" name="Freeform: Shape 66">
                        <a:extLst>
                          <a:ext uri="{FF2B5EF4-FFF2-40B4-BE49-F238E27FC236}">
                            <a16:creationId xmlns:a16="http://schemas.microsoft.com/office/drawing/2014/main" id="{44923D92-4BE9-43C4-A573-BF28EFD716D9}"/>
                          </a:ext>
                        </a:extLst>
                      </p:cNvPr>
                      <p:cNvSpPr/>
                      <p:nvPr/>
                    </p:nvSpPr>
                    <p:spPr>
                      <a:xfrm>
                        <a:off x="3146690" y="2680717"/>
                        <a:ext cx="2417708" cy="1458044"/>
                      </a:xfrm>
                      <a:custGeom>
                        <a:avLst/>
                        <a:gdLst>
                          <a:gd name="connsiteX0" fmla="*/ 256185 w 531381"/>
                          <a:gd name="connsiteY0" fmla="*/ 0 h 320461"/>
                          <a:gd name="connsiteX1" fmla="*/ 275235 w 531381"/>
                          <a:gd name="connsiteY1" fmla="*/ 0 h 320461"/>
                          <a:gd name="connsiteX2" fmla="*/ 275235 w 531381"/>
                          <a:gd name="connsiteY2" fmla="*/ 94557 h 320461"/>
                          <a:gd name="connsiteX3" fmla="*/ 485042 w 531381"/>
                          <a:gd name="connsiteY3" fmla="*/ 94557 h 320461"/>
                          <a:gd name="connsiteX4" fmla="*/ 485042 w 531381"/>
                          <a:gd name="connsiteY4" fmla="*/ 209638 h 320461"/>
                          <a:gd name="connsiteX5" fmla="*/ 531381 w 531381"/>
                          <a:gd name="connsiteY5" fmla="*/ 264607 h 320461"/>
                          <a:gd name="connsiteX6" fmla="*/ 475517 w 531381"/>
                          <a:gd name="connsiteY6" fmla="*/ 320452 h 320461"/>
                          <a:gd name="connsiteX7" fmla="*/ 419672 w 531381"/>
                          <a:gd name="connsiteY7" fmla="*/ 264607 h 320461"/>
                          <a:gd name="connsiteX8" fmla="*/ 465992 w 531381"/>
                          <a:gd name="connsiteY8" fmla="*/ 209638 h 320461"/>
                          <a:gd name="connsiteX9" fmla="*/ 465992 w 531381"/>
                          <a:gd name="connsiteY9" fmla="*/ 113607 h 320461"/>
                          <a:gd name="connsiteX10" fmla="*/ 275235 w 531381"/>
                          <a:gd name="connsiteY10" fmla="*/ 113607 h 320461"/>
                          <a:gd name="connsiteX11" fmla="*/ 275235 w 531381"/>
                          <a:gd name="connsiteY11" fmla="*/ 209638 h 320461"/>
                          <a:gd name="connsiteX12" fmla="*/ 321517 w 531381"/>
                          <a:gd name="connsiteY12" fmla="*/ 264607 h 320461"/>
                          <a:gd name="connsiteX13" fmla="*/ 265662 w 531381"/>
                          <a:gd name="connsiteY13" fmla="*/ 320452 h 320461"/>
                          <a:gd name="connsiteX14" fmla="*/ 209817 w 531381"/>
                          <a:gd name="connsiteY14" fmla="*/ 264607 h 320461"/>
                          <a:gd name="connsiteX15" fmla="*/ 256175 w 531381"/>
                          <a:gd name="connsiteY15" fmla="*/ 209628 h 320461"/>
                          <a:gd name="connsiteX16" fmla="*/ 256175 w 531381"/>
                          <a:gd name="connsiteY16" fmla="*/ 113607 h 320461"/>
                          <a:gd name="connsiteX17" fmla="*/ 65371 w 531381"/>
                          <a:gd name="connsiteY17" fmla="*/ 113607 h 320461"/>
                          <a:gd name="connsiteX18" fmla="*/ 65371 w 531381"/>
                          <a:gd name="connsiteY18" fmla="*/ 209647 h 320461"/>
                          <a:gd name="connsiteX19" fmla="*/ 111691 w 531381"/>
                          <a:gd name="connsiteY19" fmla="*/ 264616 h 320461"/>
                          <a:gd name="connsiteX20" fmla="*/ 55846 w 531381"/>
                          <a:gd name="connsiteY20" fmla="*/ 320461 h 320461"/>
                          <a:gd name="connsiteX21" fmla="*/ 0 w 531381"/>
                          <a:gd name="connsiteY21" fmla="*/ 264616 h 320461"/>
                          <a:gd name="connsiteX22" fmla="*/ 46321 w 531381"/>
                          <a:gd name="connsiteY22" fmla="*/ 209647 h 320461"/>
                          <a:gd name="connsiteX23" fmla="*/ 46321 w 531381"/>
                          <a:gd name="connsiteY23" fmla="*/ 94566 h 320461"/>
                          <a:gd name="connsiteX24" fmla="*/ 256185 w 531381"/>
                          <a:gd name="connsiteY24" fmla="*/ 94566 h 320461"/>
                          <a:gd name="connsiteX25" fmla="*/ 256185 w 531381"/>
                          <a:gd name="connsiteY25" fmla="*/ 0 h 320461"/>
                          <a:gd name="connsiteX26" fmla="*/ 55855 w 531381"/>
                          <a:gd name="connsiteY26" fmla="*/ 227821 h 320461"/>
                          <a:gd name="connsiteX27" fmla="*/ 19060 w 531381"/>
                          <a:gd name="connsiteY27" fmla="*/ 264616 h 320461"/>
                          <a:gd name="connsiteX28" fmla="*/ 55855 w 531381"/>
                          <a:gd name="connsiteY28" fmla="*/ 301411 h 320461"/>
                          <a:gd name="connsiteX29" fmla="*/ 92650 w 531381"/>
                          <a:gd name="connsiteY29" fmla="*/ 264616 h 320461"/>
                          <a:gd name="connsiteX30" fmla="*/ 55855 w 531381"/>
                          <a:gd name="connsiteY30" fmla="*/ 227821 h 320461"/>
                          <a:gd name="connsiteX31" fmla="*/ 265662 w 531381"/>
                          <a:gd name="connsiteY31" fmla="*/ 227821 h 320461"/>
                          <a:gd name="connsiteX32" fmla="*/ 228867 w 531381"/>
                          <a:gd name="connsiteY32" fmla="*/ 264616 h 320461"/>
                          <a:gd name="connsiteX33" fmla="*/ 265662 w 531381"/>
                          <a:gd name="connsiteY33" fmla="*/ 301411 h 320461"/>
                          <a:gd name="connsiteX34" fmla="*/ 302467 w 531381"/>
                          <a:gd name="connsiteY34" fmla="*/ 264616 h 320461"/>
                          <a:gd name="connsiteX35" fmla="*/ 265662 w 531381"/>
                          <a:gd name="connsiteY35" fmla="*/ 227821 h 320461"/>
                          <a:gd name="connsiteX36" fmla="*/ 475527 w 531381"/>
                          <a:gd name="connsiteY36" fmla="*/ 227821 h 320461"/>
                          <a:gd name="connsiteX37" fmla="*/ 438731 w 531381"/>
                          <a:gd name="connsiteY37" fmla="*/ 264616 h 320461"/>
                          <a:gd name="connsiteX38" fmla="*/ 475527 w 531381"/>
                          <a:gd name="connsiteY38" fmla="*/ 301411 h 320461"/>
                          <a:gd name="connsiteX39" fmla="*/ 512341 w 531381"/>
                          <a:gd name="connsiteY39" fmla="*/ 264616 h 320461"/>
                          <a:gd name="connsiteX40" fmla="*/ 475527 w 531381"/>
                          <a:gd name="connsiteY40" fmla="*/ 227821 h 32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1381" h="320461">
                            <a:moveTo>
                              <a:pt x="256185" y="0"/>
                            </a:moveTo>
                            <a:lnTo>
                              <a:pt x="275235" y="0"/>
                            </a:lnTo>
                            <a:lnTo>
                              <a:pt x="275235" y="94557"/>
                            </a:lnTo>
                            <a:lnTo>
                              <a:pt x="485042" y="94557"/>
                            </a:lnTo>
                            <a:lnTo>
                              <a:pt x="485042" y="209638"/>
                            </a:lnTo>
                            <a:cubicBezTo>
                              <a:pt x="511322" y="214172"/>
                              <a:pt x="531381" y="237060"/>
                              <a:pt x="531381" y="264607"/>
                            </a:cubicBezTo>
                            <a:cubicBezTo>
                              <a:pt x="531381" y="295401"/>
                              <a:pt x="506321" y="320452"/>
                              <a:pt x="475517" y="320452"/>
                            </a:cubicBezTo>
                            <a:cubicBezTo>
                              <a:pt x="444723" y="320452"/>
                              <a:pt x="419672" y="295401"/>
                              <a:pt x="419672" y="264607"/>
                            </a:cubicBezTo>
                            <a:cubicBezTo>
                              <a:pt x="419672" y="237070"/>
                              <a:pt x="439722" y="214181"/>
                              <a:pt x="465992" y="209638"/>
                            </a:cubicBezTo>
                            <a:lnTo>
                              <a:pt x="465992" y="113607"/>
                            </a:lnTo>
                            <a:lnTo>
                              <a:pt x="275235" y="113607"/>
                            </a:lnTo>
                            <a:lnTo>
                              <a:pt x="275235" y="209638"/>
                            </a:lnTo>
                            <a:cubicBezTo>
                              <a:pt x="301476" y="214200"/>
                              <a:pt x="321517" y="237070"/>
                              <a:pt x="321517" y="264607"/>
                            </a:cubicBezTo>
                            <a:cubicBezTo>
                              <a:pt x="321517" y="295401"/>
                              <a:pt x="296457" y="320452"/>
                              <a:pt x="265662" y="320452"/>
                            </a:cubicBezTo>
                            <a:cubicBezTo>
                              <a:pt x="234868" y="320452"/>
                              <a:pt x="209817" y="295401"/>
                              <a:pt x="209817" y="264607"/>
                            </a:cubicBezTo>
                            <a:cubicBezTo>
                              <a:pt x="209817" y="237051"/>
                              <a:pt x="229896" y="214162"/>
                              <a:pt x="256175" y="209628"/>
                            </a:cubicBezTo>
                            <a:lnTo>
                              <a:pt x="256175" y="113607"/>
                            </a:lnTo>
                            <a:lnTo>
                              <a:pt x="65371" y="113607"/>
                            </a:lnTo>
                            <a:lnTo>
                              <a:pt x="65371" y="209647"/>
                            </a:lnTo>
                            <a:cubicBezTo>
                              <a:pt x="91631" y="214181"/>
                              <a:pt x="111691" y="237070"/>
                              <a:pt x="111691" y="264616"/>
                            </a:cubicBezTo>
                            <a:cubicBezTo>
                              <a:pt x="111691" y="295410"/>
                              <a:pt x="86640" y="320461"/>
                              <a:pt x="55846" y="320461"/>
                            </a:cubicBezTo>
                            <a:cubicBezTo>
                              <a:pt x="25051" y="320461"/>
                              <a:pt x="0" y="295410"/>
                              <a:pt x="0" y="264616"/>
                            </a:cubicBezTo>
                            <a:cubicBezTo>
                              <a:pt x="0" y="237079"/>
                              <a:pt x="20060" y="214191"/>
                              <a:pt x="46321" y="209647"/>
                            </a:cubicBezTo>
                            <a:lnTo>
                              <a:pt x="46321" y="94566"/>
                            </a:lnTo>
                            <a:lnTo>
                              <a:pt x="256185" y="94566"/>
                            </a:lnTo>
                            <a:lnTo>
                              <a:pt x="256185" y="0"/>
                            </a:lnTo>
                            <a:close/>
                            <a:moveTo>
                              <a:pt x="55855" y="227821"/>
                            </a:moveTo>
                            <a:cubicBezTo>
                              <a:pt x="35567" y="227821"/>
                              <a:pt x="19060" y="244328"/>
                              <a:pt x="19060" y="264616"/>
                            </a:cubicBezTo>
                            <a:cubicBezTo>
                              <a:pt x="19060" y="284904"/>
                              <a:pt x="35567" y="301411"/>
                              <a:pt x="55855" y="301411"/>
                            </a:cubicBezTo>
                            <a:cubicBezTo>
                              <a:pt x="76143" y="301411"/>
                              <a:pt x="92650" y="284904"/>
                              <a:pt x="92650" y="264616"/>
                            </a:cubicBezTo>
                            <a:cubicBezTo>
                              <a:pt x="92650" y="244328"/>
                              <a:pt x="76143" y="227821"/>
                              <a:pt x="55855" y="227821"/>
                            </a:cubicBezTo>
                            <a:close/>
                            <a:moveTo>
                              <a:pt x="265662" y="227821"/>
                            </a:moveTo>
                            <a:cubicBezTo>
                              <a:pt x="245374" y="227821"/>
                              <a:pt x="228867" y="244328"/>
                              <a:pt x="228867" y="264616"/>
                            </a:cubicBezTo>
                            <a:cubicBezTo>
                              <a:pt x="228867" y="284904"/>
                              <a:pt x="245364" y="301411"/>
                              <a:pt x="265662" y="301411"/>
                            </a:cubicBezTo>
                            <a:cubicBezTo>
                              <a:pt x="285960" y="301411"/>
                              <a:pt x="302467" y="284904"/>
                              <a:pt x="302467" y="264616"/>
                            </a:cubicBezTo>
                            <a:cubicBezTo>
                              <a:pt x="302467" y="244328"/>
                              <a:pt x="285950" y="227821"/>
                              <a:pt x="265662" y="227821"/>
                            </a:cubicBezTo>
                            <a:close/>
                            <a:moveTo>
                              <a:pt x="475527" y="227821"/>
                            </a:moveTo>
                            <a:cubicBezTo>
                              <a:pt x="455238" y="227821"/>
                              <a:pt x="438731" y="244328"/>
                              <a:pt x="438731" y="264616"/>
                            </a:cubicBezTo>
                            <a:cubicBezTo>
                              <a:pt x="438731" y="284904"/>
                              <a:pt x="455238" y="301411"/>
                              <a:pt x="475527" y="301411"/>
                            </a:cubicBezTo>
                            <a:cubicBezTo>
                              <a:pt x="495824" y="301411"/>
                              <a:pt x="512341" y="284904"/>
                              <a:pt x="512341" y="264616"/>
                            </a:cubicBezTo>
                            <a:cubicBezTo>
                              <a:pt x="512341" y="244328"/>
                              <a:pt x="495815" y="227821"/>
                              <a:pt x="475527" y="2278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3" name="Group 67">
                        <a:extLst>
                          <a:ext uri="{FF2B5EF4-FFF2-40B4-BE49-F238E27FC236}">
                            <a16:creationId xmlns:a16="http://schemas.microsoft.com/office/drawing/2014/main" id="{2CA762D6-4523-4BA9-836D-BA12D8772762}"/>
                          </a:ext>
                        </a:extLst>
                      </p:cNvPr>
                      <p:cNvGrpSpPr/>
                      <p:nvPr/>
                    </p:nvGrpSpPr>
                    <p:grpSpPr>
                      <a:xfrm>
                        <a:off x="3535691" y="1146488"/>
                        <a:ext cx="1639706" cy="1551089"/>
                        <a:chOff x="3540173" y="1146488"/>
                        <a:chExt cx="1639706" cy="1551089"/>
                      </a:xfrm>
                      <a:grpFill/>
                    </p:grpSpPr>
                    <p:sp>
                      <p:nvSpPr>
                        <p:cNvPr id="124" name="Freeform: Shape 68">
                          <a:extLst>
                            <a:ext uri="{FF2B5EF4-FFF2-40B4-BE49-F238E27FC236}">
                              <a16:creationId xmlns:a16="http://schemas.microsoft.com/office/drawing/2014/main" id="{EB997EE4-D148-47BE-BC6C-4EF88E994727}"/>
                            </a:ext>
                          </a:extLst>
                        </p:cNvPr>
                        <p:cNvSpPr/>
                        <p:nvPr/>
                      </p:nvSpPr>
                      <p:spPr>
                        <a:xfrm>
                          <a:off x="3540173" y="1146488"/>
                          <a:ext cx="1639706" cy="454732"/>
                        </a:xfrm>
                        <a:custGeom>
                          <a:avLst/>
                          <a:gdLst>
                            <a:gd name="connsiteX0" fmla="*/ 0 w 1639706"/>
                            <a:gd name="connsiteY0" fmla="*/ 0 h 454732"/>
                            <a:gd name="connsiteX1" fmla="*/ 1639706 w 1639706"/>
                            <a:gd name="connsiteY1" fmla="*/ 0 h 454732"/>
                            <a:gd name="connsiteX2" fmla="*/ 1639706 w 1639706"/>
                            <a:gd name="connsiteY2" fmla="*/ 454732 h 454732"/>
                            <a:gd name="connsiteX3" fmla="*/ 1065670 w 1639706"/>
                            <a:gd name="connsiteY3" fmla="*/ 454732 h 454732"/>
                            <a:gd name="connsiteX4" fmla="*/ 1051611 w 1639706"/>
                            <a:gd name="connsiteY4" fmla="*/ 452334 h 454732"/>
                            <a:gd name="connsiteX5" fmla="*/ 1042622 w 1639706"/>
                            <a:gd name="connsiteY5" fmla="*/ 429394 h 454732"/>
                            <a:gd name="connsiteX6" fmla="*/ 1614368 w 1639706"/>
                            <a:gd name="connsiteY6" fmla="*/ 429394 h 454732"/>
                            <a:gd name="connsiteX7" fmla="*/ 1614368 w 1639706"/>
                            <a:gd name="connsiteY7" fmla="*/ 25338 h 454732"/>
                            <a:gd name="connsiteX8" fmla="*/ 25338 w 1639706"/>
                            <a:gd name="connsiteY8" fmla="*/ 25338 h 454732"/>
                            <a:gd name="connsiteX9" fmla="*/ 25338 w 1639706"/>
                            <a:gd name="connsiteY9" fmla="*/ 429394 h 454732"/>
                            <a:gd name="connsiteX10" fmla="*/ 588123 w 1639706"/>
                            <a:gd name="connsiteY10" fmla="*/ 429394 h 454732"/>
                            <a:gd name="connsiteX11" fmla="*/ 579134 w 1639706"/>
                            <a:gd name="connsiteY11" fmla="*/ 452334 h 454732"/>
                            <a:gd name="connsiteX12" fmla="*/ 565598 w 1639706"/>
                            <a:gd name="connsiteY12" fmla="*/ 454732 h 454732"/>
                            <a:gd name="connsiteX13" fmla="*/ 0 w 1639706"/>
                            <a:gd name="connsiteY13" fmla="*/ 454732 h 454732"/>
                            <a:gd name="connsiteX14" fmla="*/ 0 w 1639706"/>
                            <a:gd name="connsiteY14"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9706" h="454732">
                              <a:moveTo>
                                <a:pt x="0" y="0"/>
                              </a:moveTo>
                              <a:lnTo>
                                <a:pt x="1639706" y="0"/>
                              </a:lnTo>
                              <a:lnTo>
                                <a:pt x="1639706" y="454732"/>
                              </a:lnTo>
                              <a:lnTo>
                                <a:pt x="1065670" y="454732"/>
                              </a:lnTo>
                              <a:lnTo>
                                <a:pt x="1051611" y="452334"/>
                              </a:lnTo>
                              <a:lnTo>
                                <a:pt x="1042622" y="429394"/>
                              </a:lnTo>
                              <a:lnTo>
                                <a:pt x="1614368" y="429394"/>
                              </a:lnTo>
                              <a:lnTo>
                                <a:pt x="1614368" y="25338"/>
                              </a:lnTo>
                              <a:lnTo>
                                <a:pt x="25338" y="25338"/>
                              </a:lnTo>
                              <a:lnTo>
                                <a:pt x="25338" y="429394"/>
                              </a:lnTo>
                              <a:lnTo>
                                <a:pt x="588123" y="429394"/>
                              </a:lnTo>
                              <a:lnTo>
                                <a:pt x="579134" y="452334"/>
                              </a:lnTo>
                              <a:lnTo>
                                <a:pt x="565598"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5" name="Freeform: Shape 69">
                          <a:extLst>
                            <a:ext uri="{FF2B5EF4-FFF2-40B4-BE49-F238E27FC236}">
                              <a16:creationId xmlns:a16="http://schemas.microsoft.com/office/drawing/2014/main" id="{2A4D8888-650F-4364-8C5E-81F36F7AC3C6}"/>
                            </a:ext>
                          </a:extLst>
                        </p:cNvPr>
                        <p:cNvSpPr/>
                        <p:nvPr/>
                      </p:nvSpPr>
                      <p:spPr>
                        <a:xfrm>
                          <a:off x="3540174" y="1694667"/>
                          <a:ext cx="461425" cy="454732"/>
                        </a:xfrm>
                        <a:custGeom>
                          <a:avLst/>
                          <a:gdLst>
                            <a:gd name="connsiteX0" fmla="*/ 0 w 461425"/>
                            <a:gd name="connsiteY0" fmla="*/ 0 h 454732"/>
                            <a:gd name="connsiteX1" fmla="*/ 461425 w 461425"/>
                            <a:gd name="connsiteY1" fmla="*/ 0 h 454732"/>
                            <a:gd name="connsiteX2" fmla="*/ 456528 w 461425"/>
                            <a:gd name="connsiteY2" fmla="*/ 23738 h 454732"/>
                            <a:gd name="connsiteX3" fmla="*/ 456615 w 461425"/>
                            <a:gd name="connsiteY3" fmla="*/ 25338 h 454732"/>
                            <a:gd name="connsiteX4" fmla="*/ 25338 w 461425"/>
                            <a:gd name="connsiteY4" fmla="*/ 25338 h 454732"/>
                            <a:gd name="connsiteX5" fmla="*/ 25338 w 461425"/>
                            <a:gd name="connsiteY5" fmla="*/ 429394 h 454732"/>
                            <a:gd name="connsiteX6" fmla="*/ 405095 w 461425"/>
                            <a:gd name="connsiteY6" fmla="*/ 429394 h 454732"/>
                            <a:gd name="connsiteX7" fmla="*/ 406002 w 461425"/>
                            <a:gd name="connsiteY7" fmla="*/ 434468 h 454732"/>
                            <a:gd name="connsiteX8" fmla="*/ 417790 w 461425"/>
                            <a:gd name="connsiteY8" fmla="*/ 454732 h 454732"/>
                            <a:gd name="connsiteX9" fmla="*/ 0 w 461425"/>
                            <a:gd name="connsiteY9" fmla="*/ 454732 h 454732"/>
                            <a:gd name="connsiteX10" fmla="*/ 0 w 461425"/>
                            <a:gd name="connsiteY10"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25" h="454732">
                              <a:moveTo>
                                <a:pt x="0" y="0"/>
                              </a:moveTo>
                              <a:lnTo>
                                <a:pt x="461425" y="0"/>
                              </a:lnTo>
                              <a:lnTo>
                                <a:pt x="456528" y="23738"/>
                              </a:lnTo>
                              <a:lnTo>
                                <a:pt x="456615" y="25338"/>
                              </a:lnTo>
                              <a:lnTo>
                                <a:pt x="25338" y="25338"/>
                              </a:lnTo>
                              <a:lnTo>
                                <a:pt x="25338" y="429394"/>
                              </a:lnTo>
                              <a:lnTo>
                                <a:pt x="405095" y="429394"/>
                              </a:lnTo>
                              <a:lnTo>
                                <a:pt x="406002" y="434468"/>
                              </a:lnTo>
                              <a:lnTo>
                                <a:pt x="417790"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6" name="Freeform: Shape 70">
                          <a:extLst>
                            <a:ext uri="{FF2B5EF4-FFF2-40B4-BE49-F238E27FC236}">
                              <a16:creationId xmlns:a16="http://schemas.microsoft.com/office/drawing/2014/main" id="{6D1CA6B1-FC89-4CF7-97C1-0C94D3DA76FF}"/>
                            </a:ext>
                          </a:extLst>
                        </p:cNvPr>
                        <p:cNvSpPr/>
                        <p:nvPr/>
                      </p:nvSpPr>
                      <p:spPr>
                        <a:xfrm>
                          <a:off x="4709499" y="1694667"/>
                          <a:ext cx="470380" cy="454732"/>
                        </a:xfrm>
                        <a:custGeom>
                          <a:avLst/>
                          <a:gdLst>
                            <a:gd name="connsiteX0" fmla="*/ 0 w 470380"/>
                            <a:gd name="connsiteY0" fmla="*/ 0 h 454732"/>
                            <a:gd name="connsiteX1" fmla="*/ 470380 w 470380"/>
                            <a:gd name="connsiteY1" fmla="*/ 0 h 454732"/>
                            <a:gd name="connsiteX2" fmla="*/ 470380 w 470380"/>
                            <a:gd name="connsiteY2" fmla="*/ 454732 h 454732"/>
                            <a:gd name="connsiteX3" fmla="*/ 43627 w 470380"/>
                            <a:gd name="connsiteY3" fmla="*/ 454732 h 454732"/>
                            <a:gd name="connsiteX4" fmla="*/ 55415 w 470380"/>
                            <a:gd name="connsiteY4" fmla="*/ 434468 h 454732"/>
                            <a:gd name="connsiteX5" fmla="*/ 56323 w 470380"/>
                            <a:gd name="connsiteY5" fmla="*/ 429394 h 454732"/>
                            <a:gd name="connsiteX6" fmla="*/ 445042 w 470380"/>
                            <a:gd name="connsiteY6" fmla="*/ 429394 h 454732"/>
                            <a:gd name="connsiteX7" fmla="*/ 445042 w 470380"/>
                            <a:gd name="connsiteY7" fmla="*/ 25338 h 454732"/>
                            <a:gd name="connsiteX8" fmla="*/ 4802 w 470380"/>
                            <a:gd name="connsiteY8" fmla="*/ 25338 h 454732"/>
                            <a:gd name="connsiteX9" fmla="*/ 4888 w 470380"/>
                            <a:gd name="connsiteY9" fmla="*/ 23738 h 454732"/>
                            <a:gd name="connsiteX10" fmla="*/ 0 w 470380"/>
                            <a:gd name="connsiteY10"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380" h="454732">
                              <a:moveTo>
                                <a:pt x="0" y="0"/>
                              </a:moveTo>
                              <a:lnTo>
                                <a:pt x="470380" y="0"/>
                              </a:lnTo>
                              <a:lnTo>
                                <a:pt x="470380" y="454732"/>
                              </a:lnTo>
                              <a:lnTo>
                                <a:pt x="43627" y="454732"/>
                              </a:lnTo>
                              <a:lnTo>
                                <a:pt x="55415" y="434468"/>
                              </a:lnTo>
                              <a:lnTo>
                                <a:pt x="56323" y="429394"/>
                              </a:lnTo>
                              <a:lnTo>
                                <a:pt x="445042" y="429394"/>
                              </a:lnTo>
                              <a:lnTo>
                                <a:pt x="445042" y="25338"/>
                              </a:lnTo>
                              <a:lnTo>
                                <a:pt x="4802" y="25338"/>
                              </a:lnTo>
                              <a:lnTo>
                                <a:pt x="4888" y="23738"/>
                              </a:lnTo>
                              <a:lnTo>
                                <a:pt x="0" y="0"/>
                              </a:lnTo>
                              <a:close/>
                            </a:path>
                          </a:pathLst>
                        </a:custGeom>
                        <a:grpFill/>
                        <a:ln w="9525" cap="flat">
                          <a:noFill/>
                          <a:prstDash val="solid"/>
                          <a:miter/>
                        </a:ln>
                      </p:spPr>
                      <p:txBody>
                        <a:bodyPr wrap="square" rtlCol="0" anchor="ctr">
                          <a:noAutofit/>
                        </a:bodyPr>
                        <a:lstStyle/>
                        <a:p>
                          <a:endParaRPr lang="en-US" sz="1350"/>
                        </a:p>
                      </p:txBody>
                    </p:sp>
                    <p:sp>
                      <p:nvSpPr>
                        <p:cNvPr id="127" name="Freeform: Shape 71">
                          <a:extLst>
                            <a:ext uri="{FF2B5EF4-FFF2-40B4-BE49-F238E27FC236}">
                              <a16:creationId xmlns:a16="http://schemas.microsoft.com/office/drawing/2014/main" id="{AA788C7C-49DA-41D1-AA76-D45D73526616}"/>
                            </a:ext>
                          </a:extLst>
                        </p:cNvPr>
                        <p:cNvSpPr/>
                        <p:nvPr/>
                      </p:nvSpPr>
                      <p:spPr>
                        <a:xfrm>
                          <a:off x="3540173" y="2242845"/>
                          <a:ext cx="1639706" cy="454732"/>
                        </a:xfrm>
                        <a:custGeom>
                          <a:avLst/>
                          <a:gdLst>
                            <a:gd name="connsiteX0" fmla="*/ 0 w 1639706"/>
                            <a:gd name="connsiteY0" fmla="*/ 0 h 454732"/>
                            <a:gd name="connsiteX1" fmla="*/ 525642 w 1639706"/>
                            <a:gd name="connsiteY1" fmla="*/ 0 h 454732"/>
                            <a:gd name="connsiteX2" fmla="*/ 530460 w 1639706"/>
                            <a:gd name="connsiteY2" fmla="*/ 23796 h 454732"/>
                            <a:gd name="connsiteX3" fmla="*/ 531501 w 1639706"/>
                            <a:gd name="connsiteY3" fmla="*/ 25338 h 454732"/>
                            <a:gd name="connsiteX4" fmla="*/ 25338 w 1639706"/>
                            <a:gd name="connsiteY4" fmla="*/ 25338 h 454732"/>
                            <a:gd name="connsiteX5" fmla="*/ 25338 w 1639706"/>
                            <a:gd name="connsiteY5" fmla="*/ 429394 h 454732"/>
                            <a:gd name="connsiteX6" fmla="*/ 1614368 w 1639706"/>
                            <a:gd name="connsiteY6" fmla="*/ 429394 h 454732"/>
                            <a:gd name="connsiteX7" fmla="*/ 1614368 w 1639706"/>
                            <a:gd name="connsiteY7" fmla="*/ 25338 h 454732"/>
                            <a:gd name="connsiteX8" fmla="*/ 1099249 w 1639706"/>
                            <a:gd name="connsiteY8" fmla="*/ 25338 h 454732"/>
                            <a:gd name="connsiteX9" fmla="*/ 1100289 w 1639706"/>
                            <a:gd name="connsiteY9" fmla="*/ 23796 h 454732"/>
                            <a:gd name="connsiteX10" fmla="*/ 1105104 w 1639706"/>
                            <a:gd name="connsiteY10" fmla="*/ 0 h 454732"/>
                            <a:gd name="connsiteX11" fmla="*/ 1639706 w 1639706"/>
                            <a:gd name="connsiteY11" fmla="*/ 0 h 454732"/>
                            <a:gd name="connsiteX12" fmla="*/ 1639706 w 1639706"/>
                            <a:gd name="connsiteY12" fmla="*/ 454732 h 454732"/>
                            <a:gd name="connsiteX13" fmla="*/ 0 w 1639706"/>
                            <a:gd name="connsiteY13" fmla="*/ 454732 h 454732"/>
                            <a:gd name="connsiteX14" fmla="*/ 0 w 1639706"/>
                            <a:gd name="connsiteY14"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9706" h="454732">
                              <a:moveTo>
                                <a:pt x="0" y="0"/>
                              </a:moveTo>
                              <a:lnTo>
                                <a:pt x="525642" y="0"/>
                              </a:lnTo>
                              <a:lnTo>
                                <a:pt x="530460" y="23796"/>
                              </a:lnTo>
                              <a:lnTo>
                                <a:pt x="531501" y="25338"/>
                              </a:lnTo>
                              <a:lnTo>
                                <a:pt x="25338" y="25338"/>
                              </a:lnTo>
                              <a:lnTo>
                                <a:pt x="25338" y="429394"/>
                              </a:lnTo>
                              <a:lnTo>
                                <a:pt x="1614368" y="429394"/>
                              </a:lnTo>
                              <a:lnTo>
                                <a:pt x="1614368" y="25338"/>
                              </a:lnTo>
                              <a:lnTo>
                                <a:pt x="1099249" y="25338"/>
                              </a:lnTo>
                              <a:lnTo>
                                <a:pt x="1100289" y="23796"/>
                              </a:lnTo>
                              <a:lnTo>
                                <a:pt x="1105104" y="0"/>
                              </a:lnTo>
                              <a:lnTo>
                                <a:pt x="1639706" y="0"/>
                              </a:lnTo>
                              <a:lnTo>
                                <a:pt x="1639706"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8" name="Freeform: Shape 72">
                          <a:extLst>
                            <a:ext uri="{FF2B5EF4-FFF2-40B4-BE49-F238E27FC236}">
                              <a16:creationId xmlns:a16="http://schemas.microsoft.com/office/drawing/2014/main" id="{32500649-B242-4C6E-9A50-590642A6827C}"/>
                            </a:ext>
                          </a:extLst>
                        </p:cNvPr>
                        <p:cNvSpPr/>
                        <p:nvPr/>
                      </p:nvSpPr>
                      <p:spPr>
                        <a:xfrm>
                          <a:off x="3906990" y="1479176"/>
                          <a:ext cx="897108" cy="897108"/>
                        </a:xfrm>
                        <a:custGeom>
                          <a:avLst/>
                          <a:gdLst>
                            <a:gd name="connsiteX0" fmla="*/ 171450 w 285750"/>
                            <a:gd name="connsiteY0" fmla="*/ 19050 h 285750"/>
                            <a:gd name="connsiteX1" fmla="*/ 152400 w 285750"/>
                            <a:gd name="connsiteY1" fmla="*/ 31166 h 285750"/>
                            <a:gd name="connsiteX2" fmla="*/ 152400 w 285750"/>
                            <a:gd name="connsiteY2" fmla="*/ 253803 h 285750"/>
                            <a:gd name="connsiteX3" fmla="*/ 180975 w 285750"/>
                            <a:gd name="connsiteY3" fmla="*/ 266700 h 285750"/>
                            <a:gd name="connsiteX4" fmla="*/ 219075 w 285750"/>
                            <a:gd name="connsiteY4" fmla="*/ 228600 h 285750"/>
                            <a:gd name="connsiteX5" fmla="*/ 203825 w 285750"/>
                            <a:gd name="connsiteY5" fmla="*/ 198120 h 285750"/>
                            <a:gd name="connsiteX6" fmla="*/ 201930 w 285750"/>
                            <a:gd name="connsiteY6" fmla="*/ 184785 h 285750"/>
                            <a:gd name="connsiteX7" fmla="*/ 215265 w 285750"/>
                            <a:gd name="connsiteY7" fmla="*/ 182889 h 285750"/>
                            <a:gd name="connsiteX8" fmla="*/ 232143 w 285750"/>
                            <a:gd name="connsiteY8" fmla="*/ 203030 h 285750"/>
                            <a:gd name="connsiteX9" fmla="*/ 235251 w 285750"/>
                            <a:gd name="connsiteY9" fmla="*/ 216315 h 285750"/>
                            <a:gd name="connsiteX10" fmla="*/ 248796 w 285750"/>
                            <a:gd name="connsiteY10" fmla="*/ 210695 h 285750"/>
                            <a:gd name="connsiteX11" fmla="*/ 257175 w 285750"/>
                            <a:gd name="connsiteY11" fmla="*/ 190500 h 285750"/>
                            <a:gd name="connsiteX12" fmla="*/ 245193 w 285750"/>
                            <a:gd name="connsiteY12" fmla="*/ 167335 h 285750"/>
                            <a:gd name="connsiteX13" fmla="*/ 241325 w 285750"/>
                            <a:gd name="connsiteY13" fmla="*/ 158258 h 285750"/>
                            <a:gd name="connsiteX14" fmla="*/ 247583 w 285750"/>
                            <a:gd name="connsiteY14" fmla="*/ 150619 h 285750"/>
                            <a:gd name="connsiteX15" fmla="*/ 266700 w 285750"/>
                            <a:gd name="connsiteY15" fmla="*/ 123825 h 285750"/>
                            <a:gd name="connsiteX16" fmla="*/ 258853 w 285750"/>
                            <a:gd name="connsiteY16" fmla="*/ 104912 h 285750"/>
                            <a:gd name="connsiteX17" fmla="*/ 253206 w 285750"/>
                            <a:gd name="connsiteY17" fmla="*/ 101508 h 285750"/>
                            <a:gd name="connsiteX18" fmla="*/ 238125 w 285750"/>
                            <a:gd name="connsiteY18" fmla="*/ 95250 h 285750"/>
                            <a:gd name="connsiteX19" fmla="*/ 209550 w 285750"/>
                            <a:gd name="connsiteY19" fmla="*/ 123825 h 285750"/>
                            <a:gd name="connsiteX20" fmla="*/ 200025 w 285750"/>
                            <a:gd name="connsiteY20" fmla="*/ 133350 h 285750"/>
                            <a:gd name="connsiteX21" fmla="*/ 190500 w 285750"/>
                            <a:gd name="connsiteY21" fmla="*/ 123825 h 285750"/>
                            <a:gd name="connsiteX22" fmla="*/ 238125 w 285750"/>
                            <a:gd name="connsiteY22" fmla="*/ 76200 h 285750"/>
                            <a:gd name="connsiteX23" fmla="*/ 219075 w 285750"/>
                            <a:gd name="connsiteY23" fmla="*/ 57150 h 285750"/>
                            <a:gd name="connsiteX24" fmla="*/ 212627 w 285750"/>
                            <a:gd name="connsiteY24" fmla="*/ 58379 h 285750"/>
                            <a:gd name="connsiteX25" fmla="*/ 203730 w 285750"/>
                            <a:gd name="connsiteY25" fmla="*/ 57102 h 285750"/>
                            <a:gd name="connsiteX26" fmla="*/ 199854 w 285750"/>
                            <a:gd name="connsiteY26" fmla="*/ 48997 h 285750"/>
                            <a:gd name="connsiteX27" fmla="*/ 200035 w 285750"/>
                            <a:gd name="connsiteY27" fmla="*/ 47273 h 285750"/>
                            <a:gd name="connsiteX28" fmla="*/ 171450 w 285750"/>
                            <a:gd name="connsiteY28" fmla="*/ 19050 h 285750"/>
                            <a:gd name="connsiteX29" fmla="*/ 114300 w 285750"/>
                            <a:gd name="connsiteY29" fmla="*/ 19050 h 285750"/>
                            <a:gd name="connsiteX30" fmla="*/ 85725 w 285750"/>
                            <a:gd name="connsiteY30" fmla="*/ 47625 h 285750"/>
                            <a:gd name="connsiteX31" fmla="*/ 85896 w 285750"/>
                            <a:gd name="connsiteY31" fmla="*/ 49006 h 285750"/>
                            <a:gd name="connsiteX32" fmla="*/ 82020 w 285750"/>
                            <a:gd name="connsiteY32" fmla="*/ 57112 h 285750"/>
                            <a:gd name="connsiteX33" fmla="*/ 73123 w 285750"/>
                            <a:gd name="connsiteY33" fmla="*/ 58388 h 285750"/>
                            <a:gd name="connsiteX34" fmla="*/ 66675 w 285750"/>
                            <a:gd name="connsiteY34" fmla="*/ 57150 h 285750"/>
                            <a:gd name="connsiteX35" fmla="*/ 47625 w 285750"/>
                            <a:gd name="connsiteY35" fmla="*/ 76200 h 285750"/>
                            <a:gd name="connsiteX36" fmla="*/ 95250 w 285750"/>
                            <a:gd name="connsiteY36" fmla="*/ 123825 h 285750"/>
                            <a:gd name="connsiteX37" fmla="*/ 85725 w 285750"/>
                            <a:gd name="connsiteY37" fmla="*/ 133350 h 285750"/>
                            <a:gd name="connsiteX38" fmla="*/ 76200 w 285750"/>
                            <a:gd name="connsiteY38" fmla="*/ 123825 h 285750"/>
                            <a:gd name="connsiteX39" fmla="*/ 47625 w 285750"/>
                            <a:gd name="connsiteY39" fmla="*/ 95250 h 285750"/>
                            <a:gd name="connsiteX40" fmla="*/ 32538 w 285750"/>
                            <a:gd name="connsiteY40" fmla="*/ 101510 h 285750"/>
                            <a:gd name="connsiteX41" fmla="*/ 26898 w 285750"/>
                            <a:gd name="connsiteY41" fmla="*/ 104910 h 285750"/>
                            <a:gd name="connsiteX42" fmla="*/ 19050 w 285750"/>
                            <a:gd name="connsiteY42" fmla="*/ 123825 h 285750"/>
                            <a:gd name="connsiteX43" fmla="*/ 38167 w 285750"/>
                            <a:gd name="connsiteY43" fmla="*/ 150619 h 285750"/>
                            <a:gd name="connsiteX44" fmla="*/ 44425 w 285750"/>
                            <a:gd name="connsiteY44" fmla="*/ 158258 h 285750"/>
                            <a:gd name="connsiteX45" fmla="*/ 40557 w 285750"/>
                            <a:gd name="connsiteY45" fmla="*/ 167335 h 285750"/>
                            <a:gd name="connsiteX46" fmla="*/ 28575 w 285750"/>
                            <a:gd name="connsiteY46" fmla="*/ 190500 h 285750"/>
                            <a:gd name="connsiteX47" fmla="*/ 36955 w 285750"/>
                            <a:gd name="connsiteY47" fmla="*/ 210695 h 285750"/>
                            <a:gd name="connsiteX48" fmla="*/ 50499 w 285750"/>
                            <a:gd name="connsiteY48" fmla="*/ 216315 h 285750"/>
                            <a:gd name="connsiteX49" fmla="*/ 53607 w 285750"/>
                            <a:gd name="connsiteY49" fmla="*/ 203029 h 285750"/>
                            <a:gd name="connsiteX50" fmla="*/ 70475 w 285750"/>
                            <a:gd name="connsiteY50" fmla="*/ 182880 h 285750"/>
                            <a:gd name="connsiteX51" fmla="*/ 83810 w 285750"/>
                            <a:gd name="connsiteY51" fmla="*/ 184776 h 285750"/>
                            <a:gd name="connsiteX52" fmla="*/ 81915 w 285750"/>
                            <a:gd name="connsiteY52" fmla="*/ 198111 h 285750"/>
                            <a:gd name="connsiteX53" fmla="*/ 66675 w 285750"/>
                            <a:gd name="connsiteY53" fmla="*/ 228600 h 285750"/>
                            <a:gd name="connsiteX54" fmla="*/ 104775 w 285750"/>
                            <a:gd name="connsiteY54" fmla="*/ 266700 h 285750"/>
                            <a:gd name="connsiteX55" fmla="*/ 133350 w 285750"/>
                            <a:gd name="connsiteY55" fmla="*/ 253803 h 285750"/>
                            <a:gd name="connsiteX56" fmla="*/ 133350 w 285750"/>
                            <a:gd name="connsiteY56" fmla="*/ 31166 h 285750"/>
                            <a:gd name="connsiteX57" fmla="*/ 114300 w 285750"/>
                            <a:gd name="connsiteY57" fmla="*/ 19050 h 285750"/>
                            <a:gd name="connsiteX58" fmla="*/ 114300 w 285750"/>
                            <a:gd name="connsiteY58" fmla="*/ 0 h 285750"/>
                            <a:gd name="connsiteX59" fmla="*/ 141905 w 285750"/>
                            <a:gd name="connsiteY59" fmla="*/ 11783 h 285750"/>
                            <a:gd name="connsiteX60" fmla="*/ 142875 w 285750"/>
                            <a:gd name="connsiteY60" fmla="*/ 12943 h 285750"/>
                            <a:gd name="connsiteX61" fmla="*/ 143846 w 285750"/>
                            <a:gd name="connsiteY61" fmla="*/ 11783 h 285750"/>
                            <a:gd name="connsiteX62" fmla="*/ 171450 w 285750"/>
                            <a:gd name="connsiteY62" fmla="*/ 0 h 285750"/>
                            <a:gd name="connsiteX63" fmla="*/ 218123 w 285750"/>
                            <a:gd name="connsiteY63" fmla="*/ 38110 h 285750"/>
                            <a:gd name="connsiteX64" fmla="*/ 257175 w 285750"/>
                            <a:gd name="connsiteY64" fmla="*/ 76200 h 285750"/>
                            <a:gd name="connsiteX65" fmla="*/ 256965 w 285750"/>
                            <a:gd name="connsiteY65" fmla="*/ 80086 h 285750"/>
                            <a:gd name="connsiteX66" fmla="*/ 266275 w 285750"/>
                            <a:gd name="connsiteY66" fmla="*/ 87879 h 285750"/>
                            <a:gd name="connsiteX67" fmla="*/ 271785 w 285750"/>
                            <a:gd name="connsiteY67" fmla="*/ 90165 h 285750"/>
                            <a:gd name="connsiteX68" fmla="*/ 275392 w 285750"/>
                            <a:gd name="connsiteY68" fmla="*/ 95510 h 285750"/>
                            <a:gd name="connsiteX69" fmla="*/ 277784 w 285750"/>
                            <a:gd name="connsiteY69" fmla="*/ 97512 h 285750"/>
                            <a:gd name="connsiteX70" fmla="*/ 278631 w 285750"/>
                            <a:gd name="connsiteY70" fmla="*/ 100309 h 285750"/>
                            <a:gd name="connsiteX71" fmla="*/ 282002 w 285750"/>
                            <a:gd name="connsiteY71" fmla="*/ 105305 h 285750"/>
                            <a:gd name="connsiteX72" fmla="*/ 285750 w 285750"/>
                            <a:gd name="connsiteY72" fmla="*/ 123825 h 285750"/>
                            <a:gd name="connsiteX73" fmla="*/ 266548 w 285750"/>
                            <a:gd name="connsiteY73" fmla="*/ 161858 h 285750"/>
                            <a:gd name="connsiteX74" fmla="*/ 276225 w 285750"/>
                            <a:gd name="connsiteY74" fmla="*/ 190500 h 285750"/>
                            <a:gd name="connsiteX75" fmla="*/ 237468 w 285750"/>
                            <a:gd name="connsiteY75" fmla="*/ 237296 h 285750"/>
                            <a:gd name="connsiteX76" fmla="*/ 235731 w 285750"/>
                            <a:gd name="connsiteY76" fmla="*/ 240432 h 285750"/>
                            <a:gd name="connsiteX77" fmla="*/ 233628 w 285750"/>
                            <a:gd name="connsiteY77" fmla="*/ 250826 h 285750"/>
                            <a:gd name="connsiteX78" fmla="*/ 221369 w 285750"/>
                            <a:gd name="connsiteY78" fmla="*/ 268994 h 285750"/>
                            <a:gd name="connsiteX79" fmla="*/ 219037 w 285750"/>
                            <a:gd name="connsiteY79" fmla="*/ 270568 h 285750"/>
                            <a:gd name="connsiteX80" fmla="*/ 218355 w 285750"/>
                            <a:gd name="connsiteY80" fmla="*/ 271800 h 285750"/>
                            <a:gd name="connsiteX81" fmla="*/ 215797 w 285750"/>
                            <a:gd name="connsiteY81" fmla="*/ 272754 h 285750"/>
                            <a:gd name="connsiteX82" fmla="*/ 203202 w 285750"/>
                            <a:gd name="connsiteY82" fmla="*/ 281253 h 285750"/>
                            <a:gd name="connsiteX83" fmla="*/ 180975 w 285750"/>
                            <a:gd name="connsiteY83" fmla="*/ 285750 h 285750"/>
                            <a:gd name="connsiteX84" fmla="*/ 155401 w 285750"/>
                            <a:gd name="connsiteY84" fmla="*/ 279769 h 285750"/>
                            <a:gd name="connsiteX85" fmla="*/ 142875 w 285750"/>
                            <a:gd name="connsiteY85" fmla="*/ 269281 h 285750"/>
                            <a:gd name="connsiteX86" fmla="*/ 130350 w 285750"/>
                            <a:gd name="connsiteY86" fmla="*/ 279769 h 285750"/>
                            <a:gd name="connsiteX87" fmla="*/ 104775 w 285750"/>
                            <a:gd name="connsiteY87" fmla="*/ 285750 h 285750"/>
                            <a:gd name="connsiteX88" fmla="*/ 84492 w 285750"/>
                            <a:gd name="connsiteY88" fmla="*/ 282033 h 285750"/>
                            <a:gd name="connsiteX89" fmla="*/ 83513 w 285750"/>
                            <a:gd name="connsiteY89" fmla="*/ 281447 h 285750"/>
                            <a:gd name="connsiteX90" fmla="*/ 82553 w 285750"/>
                            <a:gd name="connsiteY90" fmla="*/ 281253 h 285750"/>
                            <a:gd name="connsiteX91" fmla="*/ 77555 w 285750"/>
                            <a:gd name="connsiteY91" fmla="*/ 277881 h 285750"/>
                            <a:gd name="connsiteX92" fmla="*/ 67396 w 285750"/>
                            <a:gd name="connsiteY92" fmla="*/ 271800 h 285750"/>
                            <a:gd name="connsiteX93" fmla="*/ 66711 w 285750"/>
                            <a:gd name="connsiteY93" fmla="*/ 270564 h 285750"/>
                            <a:gd name="connsiteX94" fmla="*/ 64384 w 285750"/>
                            <a:gd name="connsiteY94" fmla="*/ 268994 h 285750"/>
                            <a:gd name="connsiteX95" fmla="*/ 52124 w 285750"/>
                            <a:gd name="connsiteY95" fmla="*/ 250826 h 285750"/>
                            <a:gd name="connsiteX96" fmla="*/ 50020 w 285750"/>
                            <a:gd name="connsiteY96" fmla="*/ 240434 h 285750"/>
                            <a:gd name="connsiteX97" fmla="*/ 48282 w 285750"/>
                            <a:gd name="connsiteY97" fmla="*/ 237296 h 285750"/>
                            <a:gd name="connsiteX98" fmla="*/ 9525 w 285750"/>
                            <a:gd name="connsiteY98" fmla="*/ 190500 h 285750"/>
                            <a:gd name="connsiteX99" fmla="*/ 19193 w 285750"/>
                            <a:gd name="connsiteY99" fmla="*/ 161858 h 285750"/>
                            <a:gd name="connsiteX100" fmla="*/ 0 w 285750"/>
                            <a:gd name="connsiteY100" fmla="*/ 123825 h 285750"/>
                            <a:gd name="connsiteX101" fmla="*/ 3748 w 285750"/>
                            <a:gd name="connsiteY101" fmla="*/ 105305 h 285750"/>
                            <a:gd name="connsiteX102" fmla="*/ 7119 w 285750"/>
                            <a:gd name="connsiteY102" fmla="*/ 100309 h 285750"/>
                            <a:gd name="connsiteX103" fmla="*/ 7966 w 285750"/>
                            <a:gd name="connsiteY103" fmla="*/ 97512 h 285750"/>
                            <a:gd name="connsiteX104" fmla="*/ 10358 w 285750"/>
                            <a:gd name="connsiteY104" fmla="*/ 95510 h 285750"/>
                            <a:gd name="connsiteX105" fmla="*/ 13965 w 285750"/>
                            <a:gd name="connsiteY105" fmla="*/ 90165 h 285750"/>
                            <a:gd name="connsiteX106" fmla="*/ 28300 w 285750"/>
                            <a:gd name="connsiteY106" fmla="*/ 80492 h 285750"/>
                            <a:gd name="connsiteX107" fmla="*/ 28785 w 285750"/>
                            <a:gd name="connsiteY107" fmla="*/ 80086 h 285750"/>
                            <a:gd name="connsiteX108" fmla="*/ 28575 w 285750"/>
                            <a:gd name="connsiteY108" fmla="*/ 76200 h 285750"/>
                            <a:gd name="connsiteX109" fmla="*/ 67628 w 285750"/>
                            <a:gd name="connsiteY109" fmla="*/ 38110 h 285750"/>
                            <a:gd name="connsiteX110" fmla="*/ 114300 w 285750"/>
                            <a:gd name="connsiteY1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85750" h="285750">
                              <a:moveTo>
                                <a:pt x="171450" y="19050"/>
                              </a:moveTo>
                              <a:cubicBezTo>
                                <a:pt x="161430" y="19050"/>
                                <a:pt x="154819" y="27470"/>
                                <a:pt x="152400" y="31166"/>
                              </a:cubicBezTo>
                              <a:lnTo>
                                <a:pt x="152400" y="253803"/>
                              </a:lnTo>
                              <a:cubicBezTo>
                                <a:pt x="159639" y="262042"/>
                                <a:pt x="169888" y="266700"/>
                                <a:pt x="180975" y="266700"/>
                              </a:cubicBezTo>
                              <a:cubicBezTo>
                                <a:pt x="201987" y="266700"/>
                                <a:pt x="219075" y="249612"/>
                                <a:pt x="219075" y="228600"/>
                              </a:cubicBezTo>
                              <a:cubicBezTo>
                                <a:pt x="219075" y="216503"/>
                                <a:pt x="213522" y="205387"/>
                                <a:pt x="203825" y="198120"/>
                              </a:cubicBezTo>
                              <a:cubicBezTo>
                                <a:pt x="199625" y="194957"/>
                                <a:pt x="198768" y="188985"/>
                                <a:pt x="201930" y="184785"/>
                              </a:cubicBezTo>
                              <a:cubicBezTo>
                                <a:pt x="205092" y="180584"/>
                                <a:pt x="211055" y="179736"/>
                                <a:pt x="215265" y="182889"/>
                              </a:cubicBezTo>
                              <a:cubicBezTo>
                                <a:pt x="222528" y="188342"/>
                                <a:pt x="228243" y="195234"/>
                                <a:pt x="232143" y="203030"/>
                              </a:cubicBezTo>
                              <a:lnTo>
                                <a:pt x="235251" y="216315"/>
                              </a:lnTo>
                              <a:lnTo>
                                <a:pt x="248796" y="210695"/>
                              </a:lnTo>
                              <a:cubicBezTo>
                                <a:pt x="253970" y="205521"/>
                                <a:pt x="257175" y="198377"/>
                                <a:pt x="257175" y="190500"/>
                              </a:cubicBezTo>
                              <a:cubicBezTo>
                                <a:pt x="257175" y="181251"/>
                                <a:pt x="252813" y="172822"/>
                                <a:pt x="245193" y="167335"/>
                              </a:cubicBezTo>
                              <a:cubicBezTo>
                                <a:pt x="242316" y="165268"/>
                                <a:pt x="240830" y="161773"/>
                                <a:pt x="241325" y="158258"/>
                              </a:cubicBezTo>
                              <a:cubicBezTo>
                                <a:pt x="241821" y="154753"/>
                                <a:pt x="244240" y="151800"/>
                                <a:pt x="247583" y="150619"/>
                              </a:cubicBezTo>
                              <a:cubicBezTo>
                                <a:pt x="259013" y="146590"/>
                                <a:pt x="266700" y="135817"/>
                                <a:pt x="266700" y="123825"/>
                              </a:cubicBezTo>
                              <a:lnTo>
                                <a:pt x="258853" y="104912"/>
                              </a:lnTo>
                              <a:lnTo>
                                <a:pt x="253206" y="101508"/>
                              </a:lnTo>
                              <a:lnTo>
                                <a:pt x="238125" y="95250"/>
                              </a:lnTo>
                              <a:cubicBezTo>
                                <a:pt x="222371" y="95250"/>
                                <a:pt x="209550" y="108071"/>
                                <a:pt x="209550" y="123825"/>
                              </a:cubicBezTo>
                              <a:cubicBezTo>
                                <a:pt x="209550" y="129092"/>
                                <a:pt x="205283" y="133350"/>
                                <a:pt x="200025" y="133350"/>
                              </a:cubicBezTo>
                              <a:cubicBezTo>
                                <a:pt x="194767" y="133350"/>
                                <a:pt x="190500" y="129092"/>
                                <a:pt x="190500" y="123825"/>
                              </a:cubicBezTo>
                              <a:cubicBezTo>
                                <a:pt x="190500" y="97565"/>
                                <a:pt x="211865" y="76200"/>
                                <a:pt x="238125" y="76200"/>
                              </a:cubicBezTo>
                              <a:cubicBezTo>
                                <a:pt x="238125" y="65694"/>
                                <a:pt x="229581" y="57150"/>
                                <a:pt x="219075" y="57150"/>
                              </a:cubicBezTo>
                              <a:cubicBezTo>
                                <a:pt x="217008" y="57150"/>
                                <a:pt x="214903" y="57550"/>
                                <a:pt x="212627" y="58379"/>
                              </a:cubicBezTo>
                              <a:cubicBezTo>
                                <a:pt x="209645" y="59474"/>
                                <a:pt x="206292" y="58979"/>
                                <a:pt x="203730" y="57102"/>
                              </a:cubicBezTo>
                              <a:cubicBezTo>
                                <a:pt x="201168" y="55226"/>
                                <a:pt x="199711" y="52168"/>
                                <a:pt x="199854" y="48997"/>
                              </a:cubicBezTo>
                              <a:cubicBezTo>
                                <a:pt x="199863" y="48692"/>
                                <a:pt x="199987" y="47577"/>
                                <a:pt x="200035" y="47273"/>
                              </a:cubicBezTo>
                              <a:cubicBezTo>
                                <a:pt x="200025" y="31871"/>
                                <a:pt x="187204" y="19050"/>
                                <a:pt x="171450" y="19050"/>
                              </a:cubicBezTo>
                              <a:close/>
                              <a:moveTo>
                                <a:pt x="114300" y="19050"/>
                              </a:moveTo>
                              <a:cubicBezTo>
                                <a:pt x="98546" y="19050"/>
                                <a:pt x="85725" y="31871"/>
                                <a:pt x="85725" y="47625"/>
                              </a:cubicBezTo>
                              <a:cubicBezTo>
                                <a:pt x="85763" y="47920"/>
                                <a:pt x="85887" y="48692"/>
                                <a:pt x="85896" y="49006"/>
                              </a:cubicBezTo>
                              <a:cubicBezTo>
                                <a:pt x="86039" y="52178"/>
                                <a:pt x="84592" y="55226"/>
                                <a:pt x="82020" y="57112"/>
                              </a:cubicBezTo>
                              <a:cubicBezTo>
                                <a:pt x="79458" y="58998"/>
                                <a:pt x="76124" y="59503"/>
                                <a:pt x="73123" y="58388"/>
                              </a:cubicBezTo>
                              <a:cubicBezTo>
                                <a:pt x="70847" y="57550"/>
                                <a:pt x="68742" y="57150"/>
                                <a:pt x="66675" y="57150"/>
                              </a:cubicBezTo>
                              <a:cubicBezTo>
                                <a:pt x="56169" y="57150"/>
                                <a:pt x="47625" y="65694"/>
                                <a:pt x="47625" y="76200"/>
                              </a:cubicBezTo>
                              <a:cubicBezTo>
                                <a:pt x="73885" y="76200"/>
                                <a:pt x="95250" y="97565"/>
                                <a:pt x="95250" y="123825"/>
                              </a:cubicBezTo>
                              <a:cubicBezTo>
                                <a:pt x="95250" y="129092"/>
                                <a:pt x="90983" y="133350"/>
                                <a:pt x="85725" y="133350"/>
                              </a:cubicBezTo>
                              <a:cubicBezTo>
                                <a:pt x="80467" y="133350"/>
                                <a:pt x="76200" y="129092"/>
                                <a:pt x="76200" y="123825"/>
                              </a:cubicBezTo>
                              <a:cubicBezTo>
                                <a:pt x="76200" y="108071"/>
                                <a:pt x="63379" y="95250"/>
                                <a:pt x="47625" y="95250"/>
                              </a:cubicBezTo>
                              <a:lnTo>
                                <a:pt x="32538" y="101510"/>
                              </a:lnTo>
                              <a:lnTo>
                                <a:pt x="26898" y="104910"/>
                              </a:lnTo>
                              <a:lnTo>
                                <a:pt x="19050" y="123825"/>
                              </a:lnTo>
                              <a:cubicBezTo>
                                <a:pt x="19050" y="135817"/>
                                <a:pt x="26727" y="146590"/>
                                <a:pt x="38167" y="150619"/>
                              </a:cubicBezTo>
                              <a:cubicBezTo>
                                <a:pt x="41510" y="151800"/>
                                <a:pt x="43920" y="154753"/>
                                <a:pt x="44425" y="158258"/>
                              </a:cubicBezTo>
                              <a:cubicBezTo>
                                <a:pt x="44929" y="161763"/>
                                <a:pt x="43434" y="165268"/>
                                <a:pt x="40557" y="167335"/>
                              </a:cubicBezTo>
                              <a:cubicBezTo>
                                <a:pt x="32937" y="172822"/>
                                <a:pt x="28575" y="181251"/>
                                <a:pt x="28575" y="190500"/>
                              </a:cubicBezTo>
                              <a:cubicBezTo>
                                <a:pt x="28575" y="198377"/>
                                <a:pt x="31780" y="205521"/>
                                <a:pt x="36955" y="210695"/>
                              </a:cubicBezTo>
                              <a:lnTo>
                                <a:pt x="50499" y="216315"/>
                              </a:lnTo>
                              <a:lnTo>
                                <a:pt x="53607" y="203029"/>
                              </a:lnTo>
                              <a:cubicBezTo>
                                <a:pt x="57505" y="195232"/>
                                <a:pt x="63217" y="188338"/>
                                <a:pt x="70475" y="182880"/>
                              </a:cubicBezTo>
                              <a:cubicBezTo>
                                <a:pt x="74686" y="179737"/>
                                <a:pt x="80648" y="180575"/>
                                <a:pt x="83810" y="184776"/>
                              </a:cubicBezTo>
                              <a:cubicBezTo>
                                <a:pt x="86973" y="188976"/>
                                <a:pt x="86116" y="194948"/>
                                <a:pt x="81915" y="198111"/>
                              </a:cubicBezTo>
                              <a:cubicBezTo>
                                <a:pt x="72228" y="205388"/>
                                <a:pt x="66675" y="216494"/>
                                <a:pt x="66675" y="228600"/>
                              </a:cubicBezTo>
                              <a:cubicBezTo>
                                <a:pt x="66675" y="249612"/>
                                <a:pt x="83763" y="266700"/>
                                <a:pt x="104775" y="266700"/>
                              </a:cubicBezTo>
                              <a:cubicBezTo>
                                <a:pt x="115862" y="266700"/>
                                <a:pt x="126111" y="262042"/>
                                <a:pt x="133350" y="253803"/>
                              </a:cubicBezTo>
                              <a:lnTo>
                                <a:pt x="133350" y="31166"/>
                              </a:lnTo>
                              <a:cubicBezTo>
                                <a:pt x="130931" y="27470"/>
                                <a:pt x="124320" y="19050"/>
                                <a:pt x="114300" y="19050"/>
                              </a:cubicBezTo>
                              <a:close/>
                              <a:moveTo>
                                <a:pt x="114300" y="0"/>
                              </a:moveTo>
                              <a:cubicBezTo>
                                <a:pt x="126626" y="0"/>
                                <a:pt x="135775" y="5829"/>
                                <a:pt x="141905" y="11783"/>
                              </a:cubicBezTo>
                              <a:lnTo>
                                <a:pt x="142875" y="12943"/>
                              </a:lnTo>
                              <a:lnTo>
                                <a:pt x="143846" y="11783"/>
                              </a:lnTo>
                              <a:cubicBezTo>
                                <a:pt x="149976" y="5829"/>
                                <a:pt x="159125" y="0"/>
                                <a:pt x="171450" y="0"/>
                              </a:cubicBezTo>
                              <a:cubicBezTo>
                                <a:pt x="194453" y="0"/>
                                <a:pt x="213703" y="16402"/>
                                <a:pt x="218123" y="38110"/>
                              </a:cubicBezTo>
                              <a:cubicBezTo>
                                <a:pt x="239439" y="37214"/>
                                <a:pt x="257175" y="54874"/>
                                <a:pt x="257175" y="76200"/>
                              </a:cubicBezTo>
                              <a:cubicBezTo>
                                <a:pt x="257175" y="77505"/>
                                <a:pt x="257108" y="78791"/>
                                <a:pt x="256965" y="80086"/>
                              </a:cubicBezTo>
                              <a:lnTo>
                                <a:pt x="266275" y="87879"/>
                              </a:lnTo>
                              <a:lnTo>
                                <a:pt x="271785" y="90165"/>
                              </a:lnTo>
                              <a:lnTo>
                                <a:pt x="275392" y="95510"/>
                              </a:lnTo>
                              <a:lnTo>
                                <a:pt x="277784" y="97512"/>
                              </a:lnTo>
                              <a:lnTo>
                                <a:pt x="278631" y="100309"/>
                              </a:lnTo>
                              <a:lnTo>
                                <a:pt x="282002" y="105305"/>
                              </a:lnTo>
                              <a:cubicBezTo>
                                <a:pt x="284415" y="111001"/>
                                <a:pt x="285750" y="117260"/>
                                <a:pt x="285750" y="123825"/>
                              </a:cubicBezTo>
                              <a:cubicBezTo>
                                <a:pt x="285750" y="139027"/>
                                <a:pt x="278406" y="153038"/>
                                <a:pt x="266548" y="161858"/>
                              </a:cubicBezTo>
                              <a:cubicBezTo>
                                <a:pt x="272739" y="170050"/>
                                <a:pt x="276225" y="180089"/>
                                <a:pt x="276225" y="190500"/>
                              </a:cubicBezTo>
                              <a:cubicBezTo>
                                <a:pt x="276225" y="213731"/>
                                <a:pt x="259509" y="233134"/>
                                <a:pt x="237468" y="237296"/>
                              </a:cubicBezTo>
                              <a:lnTo>
                                <a:pt x="235731" y="240432"/>
                              </a:lnTo>
                              <a:lnTo>
                                <a:pt x="233628" y="250826"/>
                              </a:lnTo>
                              <a:cubicBezTo>
                                <a:pt x="230732" y="257662"/>
                                <a:pt x="226543" y="263820"/>
                                <a:pt x="221369" y="268994"/>
                              </a:cubicBezTo>
                              <a:lnTo>
                                <a:pt x="219037" y="270568"/>
                              </a:lnTo>
                              <a:lnTo>
                                <a:pt x="218355" y="271800"/>
                              </a:lnTo>
                              <a:lnTo>
                                <a:pt x="215797" y="272754"/>
                              </a:lnTo>
                              <a:lnTo>
                                <a:pt x="203202" y="281253"/>
                              </a:lnTo>
                              <a:cubicBezTo>
                                <a:pt x="196366" y="284148"/>
                                <a:pt x="188855" y="285750"/>
                                <a:pt x="180975" y="285750"/>
                              </a:cubicBezTo>
                              <a:cubicBezTo>
                                <a:pt x="171903" y="285750"/>
                                <a:pt x="163199" y="283667"/>
                                <a:pt x="155401" y="279769"/>
                              </a:cubicBezTo>
                              <a:lnTo>
                                <a:pt x="142875" y="269281"/>
                              </a:lnTo>
                              <a:lnTo>
                                <a:pt x="130350" y="279769"/>
                              </a:lnTo>
                              <a:cubicBezTo>
                                <a:pt x="122551" y="283667"/>
                                <a:pt x="113848" y="285750"/>
                                <a:pt x="104775" y="285750"/>
                              </a:cubicBezTo>
                              <a:cubicBezTo>
                                <a:pt x="97636" y="285750"/>
                                <a:pt x="90799" y="284434"/>
                                <a:pt x="84492" y="282033"/>
                              </a:cubicBezTo>
                              <a:lnTo>
                                <a:pt x="83513" y="281447"/>
                              </a:lnTo>
                              <a:lnTo>
                                <a:pt x="82553" y="281253"/>
                              </a:lnTo>
                              <a:lnTo>
                                <a:pt x="77555" y="277881"/>
                              </a:lnTo>
                              <a:lnTo>
                                <a:pt x="67396" y="271800"/>
                              </a:lnTo>
                              <a:lnTo>
                                <a:pt x="66711" y="270564"/>
                              </a:lnTo>
                              <a:lnTo>
                                <a:pt x="64384" y="268994"/>
                              </a:lnTo>
                              <a:cubicBezTo>
                                <a:pt x="59210" y="263820"/>
                                <a:pt x="55020" y="257662"/>
                                <a:pt x="52124" y="250826"/>
                              </a:cubicBezTo>
                              <a:lnTo>
                                <a:pt x="50020" y="240434"/>
                              </a:lnTo>
                              <a:lnTo>
                                <a:pt x="48282" y="237296"/>
                              </a:lnTo>
                              <a:cubicBezTo>
                                <a:pt x="26241" y="233134"/>
                                <a:pt x="9525" y="213731"/>
                                <a:pt x="9525" y="190500"/>
                              </a:cubicBezTo>
                              <a:cubicBezTo>
                                <a:pt x="9525" y="180089"/>
                                <a:pt x="13002" y="170050"/>
                                <a:pt x="19193" y="161858"/>
                              </a:cubicBezTo>
                              <a:cubicBezTo>
                                <a:pt x="7344" y="153038"/>
                                <a:pt x="0" y="139027"/>
                                <a:pt x="0" y="123825"/>
                              </a:cubicBezTo>
                              <a:cubicBezTo>
                                <a:pt x="0" y="117260"/>
                                <a:pt x="1335" y="111001"/>
                                <a:pt x="3748" y="105305"/>
                              </a:cubicBezTo>
                              <a:lnTo>
                                <a:pt x="7119" y="100309"/>
                              </a:lnTo>
                              <a:lnTo>
                                <a:pt x="7966" y="97512"/>
                              </a:lnTo>
                              <a:lnTo>
                                <a:pt x="10358" y="95510"/>
                              </a:lnTo>
                              <a:lnTo>
                                <a:pt x="13965" y="90165"/>
                              </a:lnTo>
                              <a:lnTo>
                                <a:pt x="28300" y="80492"/>
                              </a:lnTo>
                              <a:lnTo>
                                <a:pt x="28785" y="80086"/>
                              </a:lnTo>
                              <a:cubicBezTo>
                                <a:pt x="28642" y="78791"/>
                                <a:pt x="28575" y="77495"/>
                                <a:pt x="28575" y="76200"/>
                              </a:cubicBezTo>
                              <a:cubicBezTo>
                                <a:pt x="28575" y="54874"/>
                                <a:pt x="46301" y="37452"/>
                                <a:pt x="67628" y="38110"/>
                              </a:cubicBezTo>
                              <a:cubicBezTo>
                                <a:pt x="72047" y="16402"/>
                                <a:pt x="91297" y="0"/>
                                <a:pt x="114300" y="0"/>
                              </a:cubicBezTo>
                              <a:close/>
                            </a:path>
                          </a:pathLst>
                        </a:custGeom>
                        <a:grpFill/>
                        <a:ln w="9525" cap="flat">
                          <a:noFill/>
                          <a:prstDash val="solid"/>
                          <a:miter/>
                        </a:ln>
                      </p:spPr>
                      <p:txBody>
                        <a:bodyPr rtlCol="0" anchor="ctr"/>
                        <a:lstStyle/>
                        <a:p>
                          <a:endParaRPr lang="en-US" sz="1350"/>
                        </a:p>
                      </p:txBody>
                    </p:sp>
                  </p:grpSp>
                </p:grpSp>
              </p:grpSp>
            </p:grpSp>
          </p:grpSp>
          <p:grpSp>
            <p:nvGrpSpPr>
              <p:cNvPr id="71" name="Group 15">
                <a:extLst>
                  <a:ext uri="{FF2B5EF4-FFF2-40B4-BE49-F238E27FC236}">
                    <a16:creationId xmlns:a16="http://schemas.microsoft.com/office/drawing/2014/main" id="{95428D19-D087-433D-B5CC-C83422205CC7}"/>
                  </a:ext>
                </a:extLst>
              </p:cNvPr>
              <p:cNvGrpSpPr/>
              <p:nvPr/>
            </p:nvGrpSpPr>
            <p:grpSpPr>
              <a:xfrm>
                <a:off x="478686" y="1746872"/>
                <a:ext cx="2782646" cy="424732"/>
                <a:chOff x="482798" y="2154977"/>
                <a:chExt cx="2782646" cy="424732"/>
              </a:xfrm>
            </p:grpSpPr>
            <p:sp>
              <p:nvSpPr>
                <p:cNvPr id="108" name="Rectangle 107">
                  <a:extLst>
                    <a:ext uri="{FF2B5EF4-FFF2-40B4-BE49-F238E27FC236}">
                      <a16:creationId xmlns:a16="http://schemas.microsoft.com/office/drawing/2014/main" id="{5BD395F2-A48C-42CB-84F2-76ECBC252DF3}"/>
                    </a:ext>
                  </a:extLst>
                </p:cNvPr>
                <p:cNvSpPr/>
                <p:nvPr/>
              </p:nvSpPr>
              <p:spPr>
                <a:xfrm>
                  <a:off x="1222140" y="2154977"/>
                  <a:ext cx="2043304"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Workshops, programs, initiatives and field visits </a:t>
                  </a:r>
                </a:p>
              </p:txBody>
            </p:sp>
            <p:grpSp>
              <p:nvGrpSpPr>
                <p:cNvPr id="109" name="Group 53">
                  <a:extLst>
                    <a:ext uri="{FF2B5EF4-FFF2-40B4-BE49-F238E27FC236}">
                      <a16:creationId xmlns:a16="http://schemas.microsoft.com/office/drawing/2014/main" id="{28358458-47BE-4435-9BDE-A5875057E03B}"/>
                    </a:ext>
                  </a:extLst>
                </p:cNvPr>
                <p:cNvGrpSpPr/>
                <p:nvPr/>
              </p:nvGrpSpPr>
              <p:grpSpPr>
                <a:xfrm>
                  <a:off x="482798" y="2157464"/>
                  <a:ext cx="671978" cy="419756"/>
                  <a:chOff x="687727" y="2509481"/>
                  <a:chExt cx="664823" cy="415288"/>
                </a:xfrm>
              </p:grpSpPr>
              <p:cxnSp>
                <p:nvCxnSpPr>
                  <p:cNvPr id="110" name="Straight Connector 54">
                    <a:extLst>
                      <a:ext uri="{FF2B5EF4-FFF2-40B4-BE49-F238E27FC236}">
                        <a16:creationId xmlns:a16="http://schemas.microsoft.com/office/drawing/2014/main" id="{96A80EA6-D4E0-481C-B857-B9FC0C1C7D54}"/>
                      </a:ext>
                    </a:extLst>
                  </p:cNvPr>
                  <p:cNvCxnSpPr/>
                  <p:nvPr/>
                </p:nvCxnSpPr>
                <p:spPr>
                  <a:xfrm>
                    <a:off x="895350" y="2717126"/>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11" name="Group 55">
                    <a:extLst>
                      <a:ext uri="{FF2B5EF4-FFF2-40B4-BE49-F238E27FC236}">
                        <a16:creationId xmlns:a16="http://schemas.microsoft.com/office/drawing/2014/main" id="{9487FECB-8F47-4AF3-A27A-381D36093CC3}"/>
                      </a:ext>
                    </a:extLst>
                  </p:cNvPr>
                  <p:cNvGrpSpPr/>
                  <p:nvPr/>
                </p:nvGrpSpPr>
                <p:grpSpPr>
                  <a:xfrm>
                    <a:off x="687727" y="2509481"/>
                    <a:ext cx="415287" cy="415288"/>
                    <a:chOff x="687727" y="2509481"/>
                    <a:chExt cx="415287" cy="415288"/>
                  </a:xfrm>
                </p:grpSpPr>
                <p:grpSp>
                  <p:nvGrpSpPr>
                    <p:cNvPr id="112" name="Group 56">
                      <a:extLst>
                        <a:ext uri="{FF2B5EF4-FFF2-40B4-BE49-F238E27FC236}">
                          <a16:creationId xmlns:a16="http://schemas.microsoft.com/office/drawing/2014/main" id="{49693E8C-5C06-4061-9463-332CA2ABB103}"/>
                        </a:ext>
                      </a:extLst>
                    </p:cNvPr>
                    <p:cNvGrpSpPr/>
                    <p:nvPr/>
                  </p:nvGrpSpPr>
                  <p:grpSpPr>
                    <a:xfrm>
                      <a:off x="687727" y="2509481"/>
                      <a:ext cx="415287" cy="415288"/>
                      <a:chOff x="5721510" y="3484022"/>
                      <a:chExt cx="681632" cy="681634"/>
                    </a:xfrm>
                  </p:grpSpPr>
                  <p:sp>
                    <p:nvSpPr>
                      <p:cNvPr id="114" name="Freeform: Shape 58">
                        <a:extLst>
                          <a:ext uri="{FF2B5EF4-FFF2-40B4-BE49-F238E27FC236}">
                            <a16:creationId xmlns:a16="http://schemas.microsoft.com/office/drawing/2014/main" id="{9FE80A47-F3C0-40C8-A8C6-3D4749AFA0DB}"/>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5" name="Freeform: Shape 59">
                        <a:extLst>
                          <a:ext uri="{FF2B5EF4-FFF2-40B4-BE49-F238E27FC236}">
                            <a16:creationId xmlns:a16="http://schemas.microsoft.com/office/drawing/2014/main" id="{801E6AD6-63A1-4BD7-B50F-1F2F3B790019}"/>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3" name="Freeform: Shape 57">
                      <a:extLst>
                        <a:ext uri="{FF2B5EF4-FFF2-40B4-BE49-F238E27FC236}">
                          <a16:creationId xmlns:a16="http://schemas.microsoft.com/office/drawing/2014/main" id="{0606A834-FAF2-4D9C-9D7A-A152B52C1568}"/>
                        </a:ext>
                      </a:extLst>
                    </p:cNvPr>
                    <p:cNvSpPr/>
                    <p:nvPr/>
                  </p:nvSpPr>
                  <p:spPr>
                    <a:xfrm>
                      <a:off x="804779" y="2614328"/>
                      <a:ext cx="205636" cy="205596"/>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grpSp>
          </p:grpSp>
          <p:grpSp>
            <p:nvGrpSpPr>
              <p:cNvPr id="72" name="Group 16">
                <a:extLst>
                  <a:ext uri="{FF2B5EF4-FFF2-40B4-BE49-F238E27FC236}">
                    <a16:creationId xmlns:a16="http://schemas.microsoft.com/office/drawing/2014/main" id="{5271195E-D8AF-4901-BC77-BD9F716C0BCD}"/>
                  </a:ext>
                </a:extLst>
              </p:cNvPr>
              <p:cNvGrpSpPr/>
              <p:nvPr/>
            </p:nvGrpSpPr>
            <p:grpSpPr>
              <a:xfrm>
                <a:off x="478686" y="2654361"/>
                <a:ext cx="3564887" cy="590931"/>
                <a:chOff x="481980" y="2830847"/>
                <a:chExt cx="3564887" cy="590931"/>
              </a:xfrm>
            </p:grpSpPr>
            <p:sp>
              <p:nvSpPr>
                <p:cNvPr id="100" name="Rectangle 99">
                  <a:extLst>
                    <a:ext uri="{FF2B5EF4-FFF2-40B4-BE49-F238E27FC236}">
                      <a16:creationId xmlns:a16="http://schemas.microsoft.com/office/drawing/2014/main" id="{432EDF4B-4A31-4D67-863A-38C4BA0F4836}"/>
                    </a:ext>
                  </a:extLst>
                </p:cNvPr>
                <p:cNvSpPr/>
                <p:nvPr/>
              </p:nvSpPr>
              <p:spPr>
                <a:xfrm>
                  <a:off x="1221322" y="2830847"/>
                  <a:ext cx="2825545" cy="590931"/>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Develop capabilities and skills of all staff operating in the field of technology and organize training </a:t>
                  </a:r>
                  <a:endParaRPr lang="en-AU" sz="1200" dirty="0">
                    <a:solidFill>
                      <a:schemeClr val="tx2">
                        <a:lumMod val="85000"/>
                        <a:lumOff val="15000"/>
                      </a:schemeClr>
                    </a:solidFill>
                    <a:latin typeface="Abadi" panose="020B0604020104020204" pitchFamily="34" charset="0"/>
                    <a:cs typeface="Arial" panose="020B0604020202020204" pitchFamily="34" charset="0"/>
                  </a:endParaRPr>
                </a:p>
              </p:txBody>
            </p:sp>
            <p:grpSp>
              <p:nvGrpSpPr>
                <p:cNvPr id="101" name="Group 45">
                  <a:extLst>
                    <a:ext uri="{FF2B5EF4-FFF2-40B4-BE49-F238E27FC236}">
                      <a16:creationId xmlns:a16="http://schemas.microsoft.com/office/drawing/2014/main" id="{918E2D1C-B649-4755-92D9-6FD9BB869353}"/>
                    </a:ext>
                  </a:extLst>
                </p:cNvPr>
                <p:cNvGrpSpPr/>
                <p:nvPr/>
              </p:nvGrpSpPr>
              <p:grpSpPr>
                <a:xfrm>
                  <a:off x="481980" y="2916434"/>
                  <a:ext cx="672794" cy="419756"/>
                  <a:chOff x="686918" y="3361386"/>
                  <a:chExt cx="665632" cy="415288"/>
                </a:xfrm>
              </p:grpSpPr>
              <p:cxnSp>
                <p:nvCxnSpPr>
                  <p:cNvPr id="102" name="Straight Connector 46">
                    <a:extLst>
                      <a:ext uri="{FF2B5EF4-FFF2-40B4-BE49-F238E27FC236}">
                        <a16:creationId xmlns:a16="http://schemas.microsoft.com/office/drawing/2014/main" id="{AB90D614-CDD2-4674-B47D-E8DB9648B0D6}"/>
                      </a:ext>
                    </a:extLst>
                  </p:cNvPr>
                  <p:cNvCxnSpPr/>
                  <p:nvPr/>
                </p:nvCxnSpPr>
                <p:spPr>
                  <a:xfrm>
                    <a:off x="895350" y="3569030"/>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03" name="Group 47">
                    <a:extLst>
                      <a:ext uri="{FF2B5EF4-FFF2-40B4-BE49-F238E27FC236}">
                        <a16:creationId xmlns:a16="http://schemas.microsoft.com/office/drawing/2014/main" id="{6766BC6A-431A-4649-A9E9-54CA8C98D7CC}"/>
                      </a:ext>
                    </a:extLst>
                  </p:cNvPr>
                  <p:cNvGrpSpPr/>
                  <p:nvPr/>
                </p:nvGrpSpPr>
                <p:grpSpPr>
                  <a:xfrm>
                    <a:off x="686918" y="3361386"/>
                    <a:ext cx="415288" cy="415288"/>
                    <a:chOff x="686918" y="3361386"/>
                    <a:chExt cx="415288" cy="415288"/>
                  </a:xfrm>
                </p:grpSpPr>
                <p:grpSp>
                  <p:nvGrpSpPr>
                    <p:cNvPr id="104" name="Group 48">
                      <a:extLst>
                        <a:ext uri="{FF2B5EF4-FFF2-40B4-BE49-F238E27FC236}">
                          <a16:creationId xmlns:a16="http://schemas.microsoft.com/office/drawing/2014/main" id="{DD4B7D81-BC9F-4E11-8307-78425012D6A2}"/>
                        </a:ext>
                      </a:extLst>
                    </p:cNvPr>
                    <p:cNvGrpSpPr/>
                    <p:nvPr/>
                  </p:nvGrpSpPr>
                  <p:grpSpPr>
                    <a:xfrm>
                      <a:off x="686918" y="3361386"/>
                      <a:ext cx="415288" cy="415288"/>
                      <a:chOff x="5721515" y="3484024"/>
                      <a:chExt cx="681634" cy="681634"/>
                    </a:xfrm>
                  </p:grpSpPr>
                  <p:sp>
                    <p:nvSpPr>
                      <p:cNvPr id="106" name="Freeform: Shape 50">
                        <a:extLst>
                          <a:ext uri="{FF2B5EF4-FFF2-40B4-BE49-F238E27FC236}">
                            <a16:creationId xmlns:a16="http://schemas.microsoft.com/office/drawing/2014/main" id="{F1ADE200-363A-428D-83A8-9ED759255D15}"/>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7" name="Freeform: Shape 51">
                        <a:extLst>
                          <a:ext uri="{FF2B5EF4-FFF2-40B4-BE49-F238E27FC236}">
                            <a16:creationId xmlns:a16="http://schemas.microsoft.com/office/drawing/2014/main" id="{A6141B5C-F890-45C5-9899-A429057E2CA7}"/>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05" name="Freeform: Shape 49">
                      <a:extLst>
                        <a:ext uri="{FF2B5EF4-FFF2-40B4-BE49-F238E27FC236}">
                          <a16:creationId xmlns:a16="http://schemas.microsoft.com/office/drawing/2014/main" id="{90136AC9-4460-4491-8B99-D68082737A1F}"/>
                        </a:ext>
                      </a:extLst>
                    </p:cNvPr>
                    <p:cNvSpPr/>
                    <p:nvPr/>
                  </p:nvSpPr>
                  <p:spPr>
                    <a:xfrm>
                      <a:off x="780361" y="3455007"/>
                      <a:ext cx="228402" cy="228046"/>
                    </a:xfrm>
                    <a:custGeom>
                      <a:avLst/>
                      <a:gdLst>
                        <a:gd name="connsiteX0" fmla="*/ 2790423 w 6439438"/>
                        <a:gd name="connsiteY0" fmla="*/ 6215063 h 6429389"/>
                        <a:gd name="connsiteX1" fmla="*/ 3649016 w 6439438"/>
                        <a:gd name="connsiteY1" fmla="*/ 6215063 h 6429389"/>
                        <a:gd name="connsiteX2" fmla="*/ 3649016 w 6439438"/>
                        <a:gd name="connsiteY2" fmla="*/ 6429377 h 6429389"/>
                        <a:gd name="connsiteX3" fmla="*/ 2790423 w 6439438"/>
                        <a:gd name="connsiteY3" fmla="*/ 6429377 h 6429389"/>
                        <a:gd name="connsiteX4" fmla="*/ 2790424 w 6439438"/>
                        <a:gd name="connsiteY4" fmla="*/ 3857625 h 6429389"/>
                        <a:gd name="connsiteX5" fmla="*/ 3649015 w 6439438"/>
                        <a:gd name="connsiteY5" fmla="*/ 3857625 h 6429389"/>
                        <a:gd name="connsiteX6" fmla="*/ 4146902 w 6439438"/>
                        <a:gd name="connsiteY6" fmla="*/ 3995964 h 6429389"/>
                        <a:gd name="connsiteX7" fmla="*/ 4196367 w 6439438"/>
                        <a:gd name="connsiteY7" fmla="*/ 4028068 h 6429389"/>
                        <a:gd name="connsiteX8" fmla="*/ 4459182 w 6439438"/>
                        <a:gd name="connsiteY8" fmla="*/ 4300352 h 6429389"/>
                        <a:gd name="connsiteX9" fmla="*/ 4614931 w 6439438"/>
                        <a:gd name="connsiteY9" fmla="*/ 4286250 h 6429389"/>
                        <a:gd name="connsiteX10" fmla="*/ 5473522 w 6439438"/>
                        <a:gd name="connsiteY10" fmla="*/ 4286250 h 6429389"/>
                        <a:gd name="connsiteX11" fmla="*/ 6017183 w 6439438"/>
                        <a:gd name="connsiteY11" fmla="*/ 4454014 h 6429389"/>
                        <a:gd name="connsiteX12" fmla="*/ 6439438 w 6439438"/>
                        <a:gd name="connsiteY12" fmla="*/ 5250656 h 6429389"/>
                        <a:gd name="connsiteX13" fmla="*/ 6439438 w 6439438"/>
                        <a:gd name="connsiteY13" fmla="*/ 5679281 h 6429389"/>
                        <a:gd name="connsiteX14" fmla="*/ 6000580 w 6439438"/>
                        <a:gd name="connsiteY14" fmla="*/ 6360977 h 6429389"/>
                        <a:gd name="connsiteX15" fmla="*/ 5688170 w 6439438"/>
                        <a:gd name="connsiteY15" fmla="*/ 6429375 h 6429389"/>
                        <a:gd name="connsiteX16" fmla="*/ 4614931 w 6439438"/>
                        <a:gd name="connsiteY16" fmla="*/ 6429375 h 6429389"/>
                        <a:gd name="connsiteX17" fmla="*/ 4614931 w 6439438"/>
                        <a:gd name="connsiteY17" fmla="*/ 6215063 h 6429389"/>
                        <a:gd name="connsiteX18" fmla="*/ 5580846 w 6439438"/>
                        <a:gd name="connsiteY18" fmla="*/ 6215063 h 6429389"/>
                        <a:gd name="connsiteX19" fmla="*/ 5580846 w 6439438"/>
                        <a:gd name="connsiteY19" fmla="*/ 5036344 h 6429389"/>
                        <a:gd name="connsiteX20" fmla="*/ 5795494 w 6439438"/>
                        <a:gd name="connsiteY20" fmla="*/ 5036344 h 6429389"/>
                        <a:gd name="connsiteX21" fmla="*/ 5795494 w 6439438"/>
                        <a:gd name="connsiteY21" fmla="*/ 6204304 h 6429389"/>
                        <a:gd name="connsiteX22" fmla="*/ 5910578 w 6439438"/>
                        <a:gd name="connsiteY22" fmla="*/ 6166381 h 6429389"/>
                        <a:gd name="connsiteX23" fmla="*/ 6224790 w 6439438"/>
                        <a:gd name="connsiteY23" fmla="*/ 5679281 h 6429389"/>
                        <a:gd name="connsiteX24" fmla="*/ 6224790 w 6439438"/>
                        <a:gd name="connsiteY24" fmla="*/ 5250656 h 6429389"/>
                        <a:gd name="connsiteX25" fmla="*/ 5896025 w 6439438"/>
                        <a:gd name="connsiteY25" fmla="*/ 4630822 h 6429389"/>
                        <a:gd name="connsiteX26" fmla="*/ 5473522 w 6439438"/>
                        <a:gd name="connsiteY26" fmla="*/ 4500563 h 6429389"/>
                        <a:gd name="connsiteX27" fmla="*/ 4614931 w 6439438"/>
                        <a:gd name="connsiteY27" fmla="*/ 4500563 h 6429389"/>
                        <a:gd name="connsiteX28" fmla="*/ 4559423 w 6439438"/>
                        <a:gd name="connsiteY28" fmla="*/ 4503831 h 6429389"/>
                        <a:gd name="connsiteX29" fmla="*/ 4614931 w 6439438"/>
                        <a:gd name="connsiteY29" fmla="*/ 4822031 h 6429389"/>
                        <a:gd name="connsiteX30" fmla="*/ 4614931 w 6439438"/>
                        <a:gd name="connsiteY30" fmla="*/ 5893594 h 6429389"/>
                        <a:gd name="connsiteX31" fmla="*/ 4078311 w 6439438"/>
                        <a:gd name="connsiteY31" fmla="*/ 6429375 h 6429389"/>
                        <a:gd name="connsiteX32" fmla="*/ 3756339 w 6439438"/>
                        <a:gd name="connsiteY32" fmla="*/ 6429375 h 6429389"/>
                        <a:gd name="connsiteX33" fmla="*/ 3756339 w 6439438"/>
                        <a:gd name="connsiteY33" fmla="*/ 4714875 h 6429389"/>
                        <a:gd name="connsiteX34" fmla="*/ 3970987 w 6439438"/>
                        <a:gd name="connsiteY34" fmla="*/ 4714875 h 6429389"/>
                        <a:gd name="connsiteX35" fmla="*/ 3970987 w 6439438"/>
                        <a:gd name="connsiteY35" fmla="*/ 6215063 h 6429389"/>
                        <a:gd name="connsiteX36" fmla="*/ 4078311 w 6439438"/>
                        <a:gd name="connsiteY36" fmla="*/ 6215063 h 6429389"/>
                        <a:gd name="connsiteX37" fmla="*/ 4400283 w 6439438"/>
                        <a:gd name="connsiteY37" fmla="*/ 5893594 h 6429389"/>
                        <a:gd name="connsiteX38" fmla="*/ 4400283 w 6439438"/>
                        <a:gd name="connsiteY38" fmla="*/ 4822031 h 6429389"/>
                        <a:gd name="connsiteX39" fmla="*/ 4312159 w 6439438"/>
                        <a:gd name="connsiteY39" fmla="*/ 4470087 h 6429389"/>
                        <a:gd name="connsiteX40" fmla="*/ 4071517 w 6439438"/>
                        <a:gd name="connsiteY40" fmla="*/ 4202197 h 6429389"/>
                        <a:gd name="connsiteX41" fmla="*/ 4040200 w 6439438"/>
                        <a:gd name="connsiteY41" fmla="*/ 4182191 h 6429389"/>
                        <a:gd name="connsiteX42" fmla="*/ 3649015 w 6439438"/>
                        <a:gd name="connsiteY42" fmla="*/ 4071938 h 6429389"/>
                        <a:gd name="connsiteX43" fmla="*/ 2790424 w 6439438"/>
                        <a:gd name="connsiteY43" fmla="*/ 4071938 h 6429389"/>
                        <a:gd name="connsiteX44" fmla="*/ 2039156 w 6439438"/>
                        <a:gd name="connsiteY44" fmla="*/ 4822031 h 6429389"/>
                        <a:gd name="connsiteX45" fmla="*/ 2039156 w 6439438"/>
                        <a:gd name="connsiteY45" fmla="*/ 5893594 h 6429389"/>
                        <a:gd name="connsiteX46" fmla="*/ 2361127 w 6439438"/>
                        <a:gd name="connsiteY46" fmla="*/ 6215063 h 6429389"/>
                        <a:gd name="connsiteX47" fmla="*/ 2468452 w 6439438"/>
                        <a:gd name="connsiteY47" fmla="*/ 6215063 h 6429389"/>
                        <a:gd name="connsiteX48" fmla="*/ 2468452 w 6439438"/>
                        <a:gd name="connsiteY48" fmla="*/ 4714875 h 6429389"/>
                        <a:gd name="connsiteX49" fmla="*/ 2683100 w 6439438"/>
                        <a:gd name="connsiteY49" fmla="*/ 4714875 h 6429389"/>
                        <a:gd name="connsiteX50" fmla="*/ 2683100 w 6439438"/>
                        <a:gd name="connsiteY50" fmla="*/ 6429375 h 6429389"/>
                        <a:gd name="connsiteX51" fmla="*/ 2361127 w 6439438"/>
                        <a:gd name="connsiteY51" fmla="*/ 6429375 h 6429389"/>
                        <a:gd name="connsiteX52" fmla="*/ 1824507 w 6439438"/>
                        <a:gd name="connsiteY52" fmla="*/ 5893594 h 6429389"/>
                        <a:gd name="connsiteX53" fmla="*/ 1824507 w 6439438"/>
                        <a:gd name="connsiteY53" fmla="*/ 4822031 h 6429389"/>
                        <a:gd name="connsiteX54" fmla="*/ 1880101 w 6439438"/>
                        <a:gd name="connsiteY54" fmla="*/ 4503831 h 6429389"/>
                        <a:gd name="connsiteX55" fmla="*/ 1824507 w 6439438"/>
                        <a:gd name="connsiteY55" fmla="*/ 4500563 h 6429389"/>
                        <a:gd name="connsiteX56" fmla="*/ 965916 w 6439438"/>
                        <a:gd name="connsiteY56" fmla="*/ 4500563 h 6429389"/>
                        <a:gd name="connsiteX57" fmla="*/ 543705 w 6439438"/>
                        <a:gd name="connsiteY57" fmla="*/ 4630618 h 6429389"/>
                        <a:gd name="connsiteX58" fmla="*/ 214648 w 6439438"/>
                        <a:gd name="connsiteY58" fmla="*/ 5250656 h 6429389"/>
                        <a:gd name="connsiteX59" fmla="*/ 214648 w 6439438"/>
                        <a:gd name="connsiteY59" fmla="*/ 5679281 h 6429389"/>
                        <a:gd name="connsiteX60" fmla="*/ 527061 w 6439438"/>
                        <a:gd name="connsiteY60" fmla="*/ 6165546 h 6429389"/>
                        <a:gd name="connsiteX61" fmla="*/ 643944 w 6439438"/>
                        <a:gd name="connsiteY61" fmla="*/ 6204304 h 6429389"/>
                        <a:gd name="connsiteX62" fmla="*/ 643944 w 6439438"/>
                        <a:gd name="connsiteY62" fmla="*/ 5036344 h 6429389"/>
                        <a:gd name="connsiteX63" fmla="*/ 858592 w 6439438"/>
                        <a:gd name="connsiteY63" fmla="*/ 5036344 h 6429389"/>
                        <a:gd name="connsiteX64" fmla="*/ 858592 w 6439438"/>
                        <a:gd name="connsiteY64" fmla="*/ 6215063 h 6429389"/>
                        <a:gd name="connsiteX65" fmla="*/ 1824507 w 6439438"/>
                        <a:gd name="connsiteY65" fmla="*/ 6215063 h 6429389"/>
                        <a:gd name="connsiteX66" fmla="*/ 1824507 w 6439438"/>
                        <a:gd name="connsiteY66" fmla="*/ 6429375 h 6429389"/>
                        <a:gd name="connsiteX67" fmla="*/ 751268 w 6439438"/>
                        <a:gd name="connsiteY67" fmla="*/ 6429375 h 6429389"/>
                        <a:gd name="connsiteX68" fmla="*/ 437053 w 6439438"/>
                        <a:gd name="connsiteY68" fmla="*/ 6360142 h 6429389"/>
                        <a:gd name="connsiteX69" fmla="*/ 0 w 6439438"/>
                        <a:gd name="connsiteY69" fmla="*/ 5679281 h 6429389"/>
                        <a:gd name="connsiteX70" fmla="*/ 0 w 6439438"/>
                        <a:gd name="connsiteY70" fmla="*/ 5250656 h 6429389"/>
                        <a:gd name="connsiteX71" fmla="*/ 422546 w 6439438"/>
                        <a:gd name="connsiteY71" fmla="*/ 4453810 h 6429389"/>
                        <a:gd name="connsiteX72" fmla="*/ 965916 w 6439438"/>
                        <a:gd name="connsiteY72" fmla="*/ 4286250 h 6429389"/>
                        <a:gd name="connsiteX73" fmla="*/ 1824507 w 6439438"/>
                        <a:gd name="connsiteY73" fmla="*/ 4286250 h 6429389"/>
                        <a:gd name="connsiteX74" fmla="*/ 1980545 w 6439438"/>
                        <a:gd name="connsiteY74" fmla="*/ 4300352 h 6429389"/>
                        <a:gd name="connsiteX75" fmla="*/ 2790424 w 6439438"/>
                        <a:gd name="connsiteY75" fmla="*/ 3857625 h 6429389"/>
                        <a:gd name="connsiteX76" fmla="*/ 5044226 w 6439438"/>
                        <a:gd name="connsiteY76" fmla="*/ 3107532 h 6429389"/>
                        <a:gd name="connsiteX77" fmla="*/ 4614930 w 6439438"/>
                        <a:gd name="connsiteY77" fmla="*/ 3536157 h 6429389"/>
                        <a:gd name="connsiteX78" fmla="*/ 5044226 w 6439438"/>
                        <a:gd name="connsiteY78" fmla="*/ 3964782 h 6429389"/>
                        <a:gd name="connsiteX79" fmla="*/ 5473521 w 6439438"/>
                        <a:gd name="connsiteY79" fmla="*/ 3536157 h 6429389"/>
                        <a:gd name="connsiteX80" fmla="*/ 5044226 w 6439438"/>
                        <a:gd name="connsiteY80" fmla="*/ 3107532 h 6429389"/>
                        <a:gd name="connsiteX81" fmla="*/ 1395212 w 6439438"/>
                        <a:gd name="connsiteY81" fmla="*/ 3107532 h 6429389"/>
                        <a:gd name="connsiteX82" fmla="*/ 965916 w 6439438"/>
                        <a:gd name="connsiteY82" fmla="*/ 3536157 h 6429389"/>
                        <a:gd name="connsiteX83" fmla="*/ 1395212 w 6439438"/>
                        <a:gd name="connsiteY83" fmla="*/ 3964782 h 6429389"/>
                        <a:gd name="connsiteX84" fmla="*/ 1824507 w 6439438"/>
                        <a:gd name="connsiteY84" fmla="*/ 3536157 h 6429389"/>
                        <a:gd name="connsiteX85" fmla="*/ 1395212 w 6439438"/>
                        <a:gd name="connsiteY85" fmla="*/ 3107532 h 6429389"/>
                        <a:gd name="connsiteX86" fmla="*/ 5044226 w 6439438"/>
                        <a:gd name="connsiteY86" fmla="*/ 2893219 h 6429389"/>
                        <a:gd name="connsiteX87" fmla="*/ 5688169 w 6439438"/>
                        <a:gd name="connsiteY87" fmla="*/ 3536157 h 6429389"/>
                        <a:gd name="connsiteX88" fmla="*/ 5044226 w 6439438"/>
                        <a:gd name="connsiteY88" fmla="*/ 4179094 h 6429389"/>
                        <a:gd name="connsiteX89" fmla="*/ 4400282 w 6439438"/>
                        <a:gd name="connsiteY89" fmla="*/ 3536157 h 6429389"/>
                        <a:gd name="connsiteX90" fmla="*/ 5044226 w 6439438"/>
                        <a:gd name="connsiteY90" fmla="*/ 2893219 h 6429389"/>
                        <a:gd name="connsiteX91" fmla="*/ 1395212 w 6439438"/>
                        <a:gd name="connsiteY91" fmla="*/ 2893219 h 6429389"/>
                        <a:gd name="connsiteX92" fmla="*/ 2039155 w 6439438"/>
                        <a:gd name="connsiteY92" fmla="*/ 3536157 h 6429389"/>
                        <a:gd name="connsiteX93" fmla="*/ 1395212 w 6439438"/>
                        <a:gd name="connsiteY93" fmla="*/ 4179094 h 6429389"/>
                        <a:gd name="connsiteX94" fmla="*/ 751268 w 6439438"/>
                        <a:gd name="connsiteY94" fmla="*/ 3536157 h 6429389"/>
                        <a:gd name="connsiteX95" fmla="*/ 1395212 w 6439438"/>
                        <a:gd name="connsiteY95" fmla="*/ 2893219 h 6429389"/>
                        <a:gd name="connsiteX96" fmla="*/ 3219719 w 6439438"/>
                        <a:gd name="connsiteY96" fmla="*/ 2678907 h 6429389"/>
                        <a:gd name="connsiteX97" fmla="*/ 2790423 w 6439438"/>
                        <a:gd name="connsiteY97" fmla="*/ 3107532 h 6429389"/>
                        <a:gd name="connsiteX98" fmla="*/ 3219719 w 6439438"/>
                        <a:gd name="connsiteY98" fmla="*/ 3536157 h 6429389"/>
                        <a:gd name="connsiteX99" fmla="*/ 3649014 w 6439438"/>
                        <a:gd name="connsiteY99" fmla="*/ 3107532 h 6429389"/>
                        <a:gd name="connsiteX100" fmla="*/ 3219719 w 6439438"/>
                        <a:gd name="connsiteY100" fmla="*/ 2678907 h 6429389"/>
                        <a:gd name="connsiteX101" fmla="*/ 3219719 w 6439438"/>
                        <a:gd name="connsiteY101" fmla="*/ 2464594 h 6429389"/>
                        <a:gd name="connsiteX102" fmla="*/ 3863662 w 6439438"/>
                        <a:gd name="connsiteY102" fmla="*/ 3107532 h 6429389"/>
                        <a:gd name="connsiteX103" fmla="*/ 3219719 w 6439438"/>
                        <a:gd name="connsiteY103" fmla="*/ 3750469 h 6429389"/>
                        <a:gd name="connsiteX104" fmla="*/ 2575775 w 6439438"/>
                        <a:gd name="connsiteY104" fmla="*/ 3107532 h 6429389"/>
                        <a:gd name="connsiteX105" fmla="*/ 3219719 w 6439438"/>
                        <a:gd name="connsiteY105" fmla="*/ 2464594 h 6429389"/>
                        <a:gd name="connsiteX106" fmla="*/ 3219718 w 6439438"/>
                        <a:gd name="connsiteY106" fmla="*/ 1393032 h 6429389"/>
                        <a:gd name="connsiteX107" fmla="*/ 4722254 w 6439438"/>
                        <a:gd name="connsiteY107" fmla="*/ 2893220 h 6429389"/>
                        <a:gd name="connsiteX108" fmla="*/ 4507606 w 6439438"/>
                        <a:gd name="connsiteY108" fmla="*/ 2893220 h 6429389"/>
                        <a:gd name="connsiteX109" fmla="*/ 3219718 w 6439438"/>
                        <a:gd name="connsiteY109" fmla="*/ 1607344 h 6429389"/>
                        <a:gd name="connsiteX110" fmla="*/ 1931831 w 6439438"/>
                        <a:gd name="connsiteY110" fmla="*/ 2893220 h 6429389"/>
                        <a:gd name="connsiteX111" fmla="*/ 1717183 w 6439438"/>
                        <a:gd name="connsiteY111" fmla="*/ 2893220 h 6429389"/>
                        <a:gd name="connsiteX112" fmla="*/ 3219718 w 6439438"/>
                        <a:gd name="connsiteY112" fmla="*/ 1393032 h 6429389"/>
                        <a:gd name="connsiteX113" fmla="*/ 2897748 w 6439438"/>
                        <a:gd name="connsiteY113" fmla="*/ 0 h 6429389"/>
                        <a:gd name="connsiteX114" fmla="*/ 3541691 w 6439438"/>
                        <a:gd name="connsiteY114" fmla="*/ 0 h 6429389"/>
                        <a:gd name="connsiteX115" fmla="*/ 3863663 w 6439438"/>
                        <a:gd name="connsiteY115" fmla="*/ 321469 h 6429389"/>
                        <a:gd name="connsiteX116" fmla="*/ 3863663 w 6439438"/>
                        <a:gd name="connsiteY116" fmla="*/ 736155 h 6429389"/>
                        <a:gd name="connsiteX117" fmla="*/ 4291113 w 6439438"/>
                        <a:gd name="connsiteY117" fmla="*/ 914387 h 6429389"/>
                        <a:gd name="connsiteX118" fmla="*/ 4586254 w 6439438"/>
                        <a:gd name="connsiteY118" fmla="*/ 619706 h 6429389"/>
                        <a:gd name="connsiteX119" fmla="*/ 5040792 w 6439438"/>
                        <a:gd name="connsiteY119" fmla="*/ 619706 h 6429389"/>
                        <a:gd name="connsiteX120" fmla="*/ 5496833 w 6439438"/>
                        <a:gd name="connsiteY120" fmla="*/ 1074992 h 6429389"/>
                        <a:gd name="connsiteX121" fmla="*/ 5591031 w 6439438"/>
                        <a:gd name="connsiteY121" fmla="*/ 1301820 h 6429389"/>
                        <a:gd name="connsiteX122" fmla="*/ 5496833 w 6439438"/>
                        <a:gd name="connsiteY122" fmla="*/ 1528691 h 6429389"/>
                        <a:gd name="connsiteX123" fmla="*/ 5201692 w 6439438"/>
                        <a:gd name="connsiteY123" fmla="*/ 1823371 h 6429389"/>
                        <a:gd name="connsiteX124" fmla="*/ 5380247 w 6439438"/>
                        <a:gd name="connsiteY124" fmla="*/ 2250281 h 6429389"/>
                        <a:gd name="connsiteX125" fmla="*/ 5795494 w 6439438"/>
                        <a:gd name="connsiteY125" fmla="*/ 2250281 h 6429389"/>
                        <a:gd name="connsiteX126" fmla="*/ 6117466 w 6439438"/>
                        <a:gd name="connsiteY126" fmla="*/ 2571750 h 6429389"/>
                        <a:gd name="connsiteX127" fmla="*/ 6117466 w 6439438"/>
                        <a:gd name="connsiteY127" fmla="*/ 3214688 h 6429389"/>
                        <a:gd name="connsiteX128" fmla="*/ 5795494 w 6439438"/>
                        <a:gd name="connsiteY128" fmla="*/ 3536156 h 6429389"/>
                        <a:gd name="connsiteX129" fmla="*/ 5795494 w 6439438"/>
                        <a:gd name="connsiteY129" fmla="*/ 3321844 h 6429389"/>
                        <a:gd name="connsiteX130" fmla="*/ 5902818 w 6439438"/>
                        <a:gd name="connsiteY130" fmla="*/ 3214688 h 6429389"/>
                        <a:gd name="connsiteX131" fmla="*/ 5902818 w 6439438"/>
                        <a:gd name="connsiteY131" fmla="*/ 2571750 h 6429389"/>
                        <a:gd name="connsiteX132" fmla="*/ 5795494 w 6439438"/>
                        <a:gd name="connsiteY132" fmla="*/ 2464594 h 6429389"/>
                        <a:gd name="connsiteX133" fmla="*/ 5215945 w 6439438"/>
                        <a:gd name="connsiteY133" fmla="*/ 2464594 h 6429389"/>
                        <a:gd name="connsiteX134" fmla="*/ 5195156 w 6439438"/>
                        <a:gd name="connsiteY134" fmla="*/ 2384098 h 6429389"/>
                        <a:gd name="connsiteX135" fmla="*/ 4976183 w 6439438"/>
                        <a:gd name="connsiteY135" fmla="*/ 1860543 h 6429389"/>
                        <a:gd name="connsiteX136" fmla="*/ 4933254 w 6439438"/>
                        <a:gd name="connsiteY136" fmla="*/ 1788845 h 6429389"/>
                        <a:gd name="connsiteX137" fmla="*/ 5344734 w 6439438"/>
                        <a:gd name="connsiteY137" fmla="*/ 1377290 h 6429389"/>
                        <a:gd name="connsiteX138" fmla="*/ 5344734 w 6439438"/>
                        <a:gd name="connsiteY138" fmla="*/ 1227272 h 6429389"/>
                        <a:gd name="connsiteX139" fmla="*/ 4888940 w 6439438"/>
                        <a:gd name="connsiteY139" fmla="*/ 771525 h 6429389"/>
                        <a:gd name="connsiteX140" fmla="*/ 4738643 w 6439438"/>
                        <a:gd name="connsiteY140" fmla="*/ 771525 h 6429389"/>
                        <a:gd name="connsiteX141" fmla="*/ 4326412 w 6439438"/>
                        <a:gd name="connsiteY141" fmla="*/ 1183113 h 6429389"/>
                        <a:gd name="connsiteX142" fmla="*/ 4254644 w 6439438"/>
                        <a:gd name="connsiteY142" fmla="*/ 1140250 h 6429389"/>
                        <a:gd name="connsiteX143" fmla="*/ 3729594 w 6439438"/>
                        <a:gd name="connsiteY143" fmla="*/ 921544 h 6429389"/>
                        <a:gd name="connsiteX144" fmla="*/ 3649015 w 6439438"/>
                        <a:gd name="connsiteY144" fmla="*/ 900615 h 6429389"/>
                        <a:gd name="connsiteX145" fmla="*/ 3649015 w 6439438"/>
                        <a:gd name="connsiteY145" fmla="*/ 321469 h 6429389"/>
                        <a:gd name="connsiteX146" fmla="*/ 3541691 w 6439438"/>
                        <a:gd name="connsiteY146" fmla="*/ 214313 h 6429389"/>
                        <a:gd name="connsiteX147" fmla="*/ 2897748 w 6439438"/>
                        <a:gd name="connsiteY147" fmla="*/ 214313 h 6429389"/>
                        <a:gd name="connsiteX148" fmla="*/ 2790424 w 6439438"/>
                        <a:gd name="connsiteY148" fmla="*/ 321469 h 6429389"/>
                        <a:gd name="connsiteX149" fmla="*/ 2790424 w 6439438"/>
                        <a:gd name="connsiteY149" fmla="*/ 900113 h 6429389"/>
                        <a:gd name="connsiteX150" fmla="*/ 2709802 w 6439438"/>
                        <a:gd name="connsiteY150" fmla="*/ 920916 h 6429389"/>
                        <a:gd name="connsiteX151" fmla="*/ 2185342 w 6439438"/>
                        <a:gd name="connsiteY151" fmla="*/ 1139371 h 6429389"/>
                        <a:gd name="connsiteX152" fmla="*/ 2113531 w 6439438"/>
                        <a:gd name="connsiteY152" fmla="*/ 1182277 h 6429389"/>
                        <a:gd name="connsiteX153" fmla="*/ 1701418 w 6439438"/>
                        <a:gd name="connsiteY153" fmla="*/ 771525 h 6429389"/>
                        <a:gd name="connsiteX154" fmla="*/ 1550617 w 6439438"/>
                        <a:gd name="connsiteY154" fmla="*/ 771525 h 6429389"/>
                        <a:gd name="connsiteX155" fmla="*/ 1094704 w 6439438"/>
                        <a:gd name="connsiteY155" fmla="*/ 1226608 h 6429389"/>
                        <a:gd name="connsiteX156" fmla="*/ 1063387 w 6439438"/>
                        <a:gd name="connsiteY156" fmla="*/ 1301950 h 6429389"/>
                        <a:gd name="connsiteX157" fmla="*/ 1094704 w 6439438"/>
                        <a:gd name="connsiteY157" fmla="*/ 1377290 h 6429389"/>
                        <a:gd name="connsiteX158" fmla="*/ 1506936 w 6439438"/>
                        <a:gd name="connsiteY158" fmla="*/ 1788845 h 6429389"/>
                        <a:gd name="connsiteX159" fmla="*/ 1464007 w 6439438"/>
                        <a:gd name="connsiteY159" fmla="*/ 1860543 h 6429389"/>
                        <a:gd name="connsiteX160" fmla="*/ 1245087 w 6439438"/>
                        <a:gd name="connsiteY160" fmla="*/ 2384098 h 6429389"/>
                        <a:gd name="connsiteX161" fmla="*/ 1224041 w 6439438"/>
                        <a:gd name="connsiteY161" fmla="*/ 2464594 h 6429389"/>
                        <a:gd name="connsiteX162" fmla="*/ 643944 w 6439438"/>
                        <a:gd name="connsiteY162" fmla="*/ 2464594 h 6429389"/>
                        <a:gd name="connsiteX163" fmla="*/ 536621 w 6439438"/>
                        <a:gd name="connsiteY163" fmla="*/ 2571750 h 6429389"/>
                        <a:gd name="connsiteX164" fmla="*/ 536621 w 6439438"/>
                        <a:gd name="connsiteY164" fmla="*/ 3214688 h 6429389"/>
                        <a:gd name="connsiteX165" fmla="*/ 643944 w 6439438"/>
                        <a:gd name="connsiteY165" fmla="*/ 3321844 h 6429389"/>
                        <a:gd name="connsiteX166" fmla="*/ 643944 w 6439438"/>
                        <a:gd name="connsiteY166" fmla="*/ 3536156 h 6429389"/>
                        <a:gd name="connsiteX167" fmla="*/ 321973 w 6439438"/>
                        <a:gd name="connsiteY167" fmla="*/ 3214688 h 6429389"/>
                        <a:gd name="connsiteX168" fmla="*/ 321973 w 6439438"/>
                        <a:gd name="connsiteY168" fmla="*/ 2571750 h 6429389"/>
                        <a:gd name="connsiteX169" fmla="*/ 643944 w 6439438"/>
                        <a:gd name="connsiteY169" fmla="*/ 2250281 h 6429389"/>
                        <a:gd name="connsiteX170" fmla="*/ 1059195 w 6439438"/>
                        <a:gd name="connsiteY170" fmla="*/ 2250281 h 6429389"/>
                        <a:gd name="connsiteX171" fmla="*/ 1237789 w 6439438"/>
                        <a:gd name="connsiteY171" fmla="*/ 1823499 h 6429389"/>
                        <a:gd name="connsiteX172" fmla="*/ 942648 w 6439438"/>
                        <a:gd name="connsiteY172" fmla="*/ 1528820 h 6429389"/>
                        <a:gd name="connsiteX173" fmla="*/ 848364 w 6439438"/>
                        <a:gd name="connsiteY173" fmla="*/ 1301950 h 6429389"/>
                        <a:gd name="connsiteX174" fmla="*/ 942648 w 6439438"/>
                        <a:gd name="connsiteY174" fmla="*/ 1075121 h 6429389"/>
                        <a:gd name="connsiteX175" fmla="*/ 1398775 w 6439438"/>
                        <a:gd name="connsiteY175" fmla="*/ 619706 h 6429389"/>
                        <a:gd name="connsiteX176" fmla="*/ 1853270 w 6439438"/>
                        <a:gd name="connsiteY176" fmla="*/ 619706 h 6429389"/>
                        <a:gd name="connsiteX177" fmla="*/ 2148326 w 6439438"/>
                        <a:gd name="connsiteY177" fmla="*/ 914260 h 6429389"/>
                        <a:gd name="connsiteX178" fmla="*/ 2575776 w 6439438"/>
                        <a:gd name="connsiteY178" fmla="*/ 736155 h 6429389"/>
                        <a:gd name="connsiteX179" fmla="*/ 2575776 w 6439438"/>
                        <a:gd name="connsiteY179" fmla="*/ 321469 h 6429389"/>
                        <a:gd name="connsiteX180" fmla="*/ 2897748 w 6439438"/>
                        <a:gd name="connsiteY180" fmla="*/ 0 h 642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439438" h="6429389">
                          <a:moveTo>
                            <a:pt x="2790423" y="6215063"/>
                          </a:moveTo>
                          <a:lnTo>
                            <a:pt x="3649016" y="6215063"/>
                          </a:lnTo>
                          <a:lnTo>
                            <a:pt x="3649016" y="6429377"/>
                          </a:lnTo>
                          <a:lnTo>
                            <a:pt x="2790423" y="6429377"/>
                          </a:lnTo>
                          <a:close/>
                          <a:moveTo>
                            <a:pt x="2790424" y="3857625"/>
                          </a:moveTo>
                          <a:lnTo>
                            <a:pt x="3649015" y="3857625"/>
                          </a:lnTo>
                          <a:cubicBezTo>
                            <a:pt x="3824511" y="3857379"/>
                            <a:pt x="3996766" y="3905181"/>
                            <a:pt x="4146902" y="3995964"/>
                          </a:cubicBezTo>
                          <a:cubicBezTo>
                            <a:pt x="4164127" y="4005469"/>
                            <a:pt x="4180644" y="4016227"/>
                            <a:pt x="4196367" y="4028068"/>
                          </a:cubicBezTo>
                          <a:cubicBezTo>
                            <a:pt x="4301180" y="4100613"/>
                            <a:pt x="4390516" y="4193120"/>
                            <a:pt x="4459182" y="4300352"/>
                          </a:cubicBezTo>
                          <a:cubicBezTo>
                            <a:pt x="4510623" y="4291437"/>
                            <a:pt x="4562739" y="4286711"/>
                            <a:pt x="4614931" y="4286250"/>
                          </a:cubicBezTo>
                          <a:lnTo>
                            <a:pt x="5473522" y="4286250"/>
                          </a:lnTo>
                          <a:cubicBezTo>
                            <a:pt x="5667628" y="4285704"/>
                            <a:pt x="5857249" y="4344265"/>
                            <a:pt x="6017183" y="4454014"/>
                          </a:cubicBezTo>
                          <a:cubicBezTo>
                            <a:pt x="6281221" y="4633544"/>
                            <a:pt x="6439266" y="4931738"/>
                            <a:pt x="6439438" y="5250656"/>
                          </a:cubicBezTo>
                          <a:lnTo>
                            <a:pt x="6439438" y="5679281"/>
                          </a:lnTo>
                          <a:cubicBezTo>
                            <a:pt x="6439019" y="5972579"/>
                            <a:pt x="6267634" y="6238798"/>
                            <a:pt x="6000580" y="6360977"/>
                          </a:cubicBezTo>
                          <a:cubicBezTo>
                            <a:pt x="5902861" y="6406690"/>
                            <a:pt x="5796128" y="6430050"/>
                            <a:pt x="5688170" y="6429375"/>
                          </a:cubicBezTo>
                          <a:lnTo>
                            <a:pt x="4614931" y="6429375"/>
                          </a:lnTo>
                          <a:lnTo>
                            <a:pt x="4614931" y="6215063"/>
                          </a:lnTo>
                          <a:lnTo>
                            <a:pt x="5580846" y="6215063"/>
                          </a:lnTo>
                          <a:lnTo>
                            <a:pt x="5580846" y="5036344"/>
                          </a:lnTo>
                          <a:lnTo>
                            <a:pt x="5795494" y="5036344"/>
                          </a:lnTo>
                          <a:lnTo>
                            <a:pt x="5795494" y="6204304"/>
                          </a:lnTo>
                          <a:cubicBezTo>
                            <a:pt x="5835236" y="6196439"/>
                            <a:pt x="5873894" y="6183709"/>
                            <a:pt x="5910578" y="6166381"/>
                          </a:cubicBezTo>
                          <a:cubicBezTo>
                            <a:pt x="6101614" y="6079317"/>
                            <a:pt x="6224415" y="5889029"/>
                            <a:pt x="6224790" y="5679281"/>
                          </a:cubicBezTo>
                          <a:lnTo>
                            <a:pt x="6224790" y="5250656"/>
                          </a:lnTo>
                          <a:cubicBezTo>
                            <a:pt x="6224500" y="5002482"/>
                            <a:pt x="6101453" y="4770543"/>
                            <a:pt x="5896025" y="4630822"/>
                          </a:cubicBezTo>
                          <a:cubicBezTo>
                            <a:pt x="5771722" y="4545600"/>
                            <a:pt x="5624324" y="4500145"/>
                            <a:pt x="5473522" y="4500563"/>
                          </a:cubicBezTo>
                          <a:lnTo>
                            <a:pt x="4614931" y="4500563"/>
                          </a:lnTo>
                          <a:cubicBezTo>
                            <a:pt x="4596149" y="4500563"/>
                            <a:pt x="4577915" y="4502577"/>
                            <a:pt x="4559423" y="4503831"/>
                          </a:cubicBezTo>
                          <a:cubicBezTo>
                            <a:pt x="4595688" y="4606090"/>
                            <a:pt x="4614426" y="4713621"/>
                            <a:pt x="4614931" y="4822031"/>
                          </a:cubicBezTo>
                          <a:lnTo>
                            <a:pt x="4614931" y="5893594"/>
                          </a:lnTo>
                          <a:cubicBezTo>
                            <a:pt x="4614555" y="6189367"/>
                            <a:pt x="4374547" y="6429000"/>
                            <a:pt x="4078311" y="6429375"/>
                          </a:cubicBezTo>
                          <a:lnTo>
                            <a:pt x="3756339" y="6429375"/>
                          </a:lnTo>
                          <a:lnTo>
                            <a:pt x="3756339" y="4714875"/>
                          </a:lnTo>
                          <a:lnTo>
                            <a:pt x="3970987" y="4714875"/>
                          </a:lnTo>
                          <a:lnTo>
                            <a:pt x="3970987" y="6215063"/>
                          </a:lnTo>
                          <a:lnTo>
                            <a:pt x="4078311" y="6215063"/>
                          </a:lnTo>
                          <a:cubicBezTo>
                            <a:pt x="4256104" y="6215063"/>
                            <a:pt x="4400283" y="6071109"/>
                            <a:pt x="4400283" y="5893594"/>
                          </a:cubicBezTo>
                          <a:lnTo>
                            <a:pt x="4400283" y="4822031"/>
                          </a:lnTo>
                          <a:cubicBezTo>
                            <a:pt x="4400283" y="4699262"/>
                            <a:pt x="4369975" y="4578422"/>
                            <a:pt x="4312159" y="4470087"/>
                          </a:cubicBezTo>
                          <a:cubicBezTo>
                            <a:pt x="4254644" y="4362845"/>
                            <a:pt x="4172091" y="4270970"/>
                            <a:pt x="4071517" y="4202197"/>
                          </a:cubicBezTo>
                          <a:cubicBezTo>
                            <a:pt x="4061579" y="4194835"/>
                            <a:pt x="4051104" y="4188138"/>
                            <a:pt x="4040200" y="4182191"/>
                          </a:cubicBezTo>
                          <a:cubicBezTo>
                            <a:pt x="3922444" y="4110192"/>
                            <a:pt x="3787109" y="4072023"/>
                            <a:pt x="3649015" y="4071938"/>
                          </a:cubicBezTo>
                          <a:lnTo>
                            <a:pt x="2790424" y="4071938"/>
                          </a:lnTo>
                          <a:cubicBezTo>
                            <a:pt x="2375551" y="4071938"/>
                            <a:pt x="2039156" y="4407722"/>
                            <a:pt x="2039156" y="4822031"/>
                          </a:cubicBezTo>
                          <a:lnTo>
                            <a:pt x="2039156" y="5893594"/>
                          </a:lnTo>
                          <a:cubicBezTo>
                            <a:pt x="2039156" y="6071109"/>
                            <a:pt x="2183334" y="6215063"/>
                            <a:pt x="2361127" y="6215063"/>
                          </a:cubicBezTo>
                          <a:lnTo>
                            <a:pt x="2468452" y="6215063"/>
                          </a:lnTo>
                          <a:lnTo>
                            <a:pt x="2468452" y="4714875"/>
                          </a:lnTo>
                          <a:lnTo>
                            <a:pt x="2683100" y="4714875"/>
                          </a:lnTo>
                          <a:lnTo>
                            <a:pt x="2683100" y="6429375"/>
                          </a:lnTo>
                          <a:lnTo>
                            <a:pt x="2361127" y="6429375"/>
                          </a:lnTo>
                          <a:cubicBezTo>
                            <a:pt x="2064935" y="6429000"/>
                            <a:pt x="1824883" y="6189367"/>
                            <a:pt x="1824507" y="5893594"/>
                          </a:cubicBezTo>
                          <a:lnTo>
                            <a:pt x="1824507" y="4822031"/>
                          </a:lnTo>
                          <a:cubicBezTo>
                            <a:pt x="1824969" y="4713621"/>
                            <a:pt x="1843793" y="4606047"/>
                            <a:pt x="1880101" y="4503831"/>
                          </a:cubicBezTo>
                          <a:cubicBezTo>
                            <a:pt x="1861652" y="4502577"/>
                            <a:pt x="1843418" y="4500563"/>
                            <a:pt x="1824507" y="4500563"/>
                          </a:cubicBezTo>
                          <a:lnTo>
                            <a:pt x="965916" y="4500563"/>
                          </a:lnTo>
                          <a:cubicBezTo>
                            <a:pt x="815201" y="4500145"/>
                            <a:pt x="667925" y="4545472"/>
                            <a:pt x="543705" y="4630618"/>
                          </a:cubicBezTo>
                          <a:cubicBezTo>
                            <a:pt x="338112" y="4770253"/>
                            <a:pt x="214899" y="5002354"/>
                            <a:pt x="214648" y="5250656"/>
                          </a:cubicBezTo>
                          <a:lnTo>
                            <a:pt x="214648" y="5679281"/>
                          </a:lnTo>
                          <a:cubicBezTo>
                            <a:pt x="215068" y="5888279"/>
                            <a:pt x="336938" y="6078021"/>
                            <a:pt x="527061" y="6165546"/>
                          </a:cubicBezTo>
                          <a:cubicBezTo>
                            <a:pt x="564289" y="6183162"/>
                            <a:pt x="603530" y="6196225"/>
                            <a:pt x="643944" y="6204304"/>
                          </a:cubicBezTo>
                          <a:lnTo>
                            <a:pt x="643944" y="5036344"/>
                          </a:lnTo>
                          <a:lnTo>
                            <a:pt x="858592" y="5036344"/>
                          </a:lnTo>
                          <a:lnTo>
                            <a:pt x="858592" y="6215063"/>
                          </a:lnTo>
                          <a:lnTo>
                            <a:pt x="1824507" y="6215063"/>
                          </a:lnTo>
                          <a:lnTo>
                            <a:pt x="1824507" y="6429375"/>
                          </a:lnTo>
                          <a:lnTo>
                            <a:pt x="751268" y="6429375"/>
                          </a:lnTo>
                          <a:cubicBezTo>
                            <a:pt x="642686" y="6430008"/>
                            <a:pt x="535321" y="6406358"/>
                            <a:pt x="437053" y="6360142"/>
                          </a:cubicBezTo>
                          <a:cubicBezTo>
                            <a:pt x="170880" y="6237587"/>
                            <a:pt x="377" y="5971872"/>
                            <a:pt x="0" y="5679281"/>
                          </a:cubicBezTo>
                          <a:lnTo>
                            <a:pt x="0" y="5250656"/>
                          </a:lnTo>
                          <a:cubicBezTo>
                            <a:pt x="168" y="4931620"/>
                            <a:pt x="158345" y="4633297"/>
                            <a:pt x="422546" y="4453810"/>
                          </a:cubicBezTo>
                          <a:cubicBezTo>
                            <a:pt x="582400" y="4344179"/>
                            <a:pt x="771979" y="4285704"/>
                            <a:pt x="965916" y="4286250"/>
                          </a:cubicBezTo>
                          <a:lnTo>
                            <a:pt x="1824507" y="4286250"/>
                          </a:lnTo>
                          <a:cubicBezTo>
                            <a:pt x="1876785" y="4286711"/>
                            <a:pt x="1928976" y="4291437"/>
                            <a:pt x="1980545" y="4300352"/>
                          </a:cubicBezTo>
                          <a:cubicBezTo>
                            <a:pt x="2156374" y="4023674"/>
                            <a:pt x="2462206" y="3856457"/>
                            <a:pt x="2790424" y="3857625"/>
                          </a:cubicBezTo>
                          <a:close/>
                          <a:moveTo>
                            <a:pt x="5044226" y="3107532"/>
                          </a:moveTo>
                          <a:cubicBezTo>
                            <a:pt x="4807147" y="3107532"/>
                            <a:pt x="4614930" y="3299448"/>
                            <a:pt x="4614930" y="3536157"/>
                          </a:cubicBezTo>
                          <a:cubicBezTo>
                            <a:pt x="4614930" y="3772865"/>
                            <a:pt x="4807147" y="3964782"/>
                            <a:pt x="5044226" y="3964782"/>
                          </a:cubicBezTo>
                          <a:cubicBezTo>
                            <a:pt x="5281304" y="3964782"/>
                            <a:pt x="5473521" y="3772865"/>
                            <a:pt x="5473521" y="3536157"/>
                          </a:cubicBezTo>
                          <a:cubicBezTo>
                            <a:pt x="5473521" y="3299448"/>
                            <a:pt x="5281304" y="3107532"/>
                            <a:pt x="5044226" y="3107532"/>
                          </a:cubicBezTo>
                          <a:close/>
                          <a:moveTo>
                            <a:pt x="1395212" y="3107532"/>
                          </a:moveTo>
                          <a:cubicBezTo>
                            <a:pt x="1158134" y="3107532"/>
                            <a:pt x="965916" y="3299448"/>
                            <a:pt x="965916" y="3536157"/>
                          </a:cubicBezTo>
                          <a:cubicBezTo>
                            <a:pt x="965916" y="3772865"/>
                            <a:pt x="1158134" y="3964782"/>
                            <a:pt x="1395212" y="3964782"/>
                          </a:cubicBezTo>
                          <a:cubicBezTo>
                            <a:pt x="1632290" y="3964782"/>
                            <a:pt x="1824507" y="3772865"/>
                            <a:pt x="1824507" y="3536157"/>
                          </a:cubicBezTo>
                          <a:cubicBezTo>
                            <a:pt x="1824507" y="3299448"/>
                            <a:pt x="1632290" y="3107532"/>
                            <a:pt x="1395212" y="3107532"/>
                          </a:cubicBezTo>
                          <a:close/>
                          <a:moveTo>
                            <a:pt x="5044226" y="2893219"/>
                          </a:moveTo>
                          <a:cubicBezTo>
                            <a:pt x="5399865" y="2893219"/>
                            <a:pt x="5688169" y="3181073"/>
                            <a:pt x="5688169" y="3536157"/>
                          </a:cubicBezTo>
                          <a:cubicBezTo>
                            <a:pt x="5687794" y="3891112"/>
                            <a:pt x="5399736" y="4178719"/>
                            <a:pt x="5044226" y="4179094"/>
                          </a:cubicBezTo>
                          <a:cubicBezTo>
                            <a:pt x="4688586" y="4179094"/>
                            <a:pt x="4400282" y="3891197"/>
                            <a:pt x="4400282" y="3536157"/>
                          </a:cubicBezTo>
                          <a:cubicBezTo>
                            <a:pt x="4400282" y="3181073"/>
                            <a:pt x="4688586" y="2893219"/>
                            <a:pt x="5044226" y="2893219"/>
                          </a:cubicBezTo>
                          <a:close/>
                          <a:moveTo>
                            <a:pt x="1395212" y="2893219"/>
                          </a:moveTo>
                          <a:cubicBezTo>
                            <a:pt x="1750894" y="2893219"/>
                            <a:pt x="2039155" y="3181073"/>
                            <a:pt x="2039155" y="3536157"/>
                          </a:cubicBezTo>
                          <a:cubicBezTo>
                            <a:pt x="2038780" y="3891112"/>
                            <a:pt x="1750722" y="4178719"/>
                            <a:pt x="1395212" y="4179094"/>
                          </a:cubicBezTo>
                          <a:cubicBezTo>
                            <a:pt x="1039576" y="4179094"/>
                            <a:pt x="751268" y="3891197"/>
                            <a:pt x="751268" y="3536157"/>
                          </a:cubicBezTo>
                          <a:cubicBezTo>
                            <a:pt x="751268" y="3181073"/>
                            <a:pt x="1039576" y="2893219"/>
                            <a:pt x="1395212" y="2893219"/>
                          </a:cubicBezTo>
                          <a:close/>
                          <a:moveTo>
                            <a:pt x="3219719" y="2678907"/>
                          </a:moveTo>
                          <a:cubicBezTo>
                            <a:pt x="2982640" y="2678907"/>
                            <a:pt x="2790423" y="2870823"/>
                            <a:pt x="2790423" y="3107532"/>
                          </a:cubicBezTo>
                          <a:cubicBezTo>
                            <a:pt x="2790423" y="3344240"/>
                            <a:pt x="2982640" y="3536157"/>
                            <a:pt x="3219719" y="3536157"/>
                          </a:cubicBezTo>
                          <a:cubicBezTo>
                            <a:pt x="3456797" y="3536157"/>
                            <a:pt x="3649014" y="3344240"/>
                            <a:pt x="3649014" y="3107532"/>
                          </a:cubicBezTo>
                          <a:cubicBezTo>
                            <a:pt x="3649014" y="2870823"/>
                            <a:pt x="3456797" y="2678907"/>
                            <a:pt x="3219719" y="2678907"/>
                          </a:cubicBezTo>
                          <a:close/>
                          <a:moveTo>
                            <a:pt x="3219719" y="2464594"/>
                          </a:moveTo>
                          <a:cubicBezTo>
                            <a:pt x="3575401" y="2464594"/>
                            <a:pt x="3863662" y="2752448"/>
                            <a:pt x="3863662" y="3107532"/>
                          </a:cubicBezTo>
                          <a:cubicBezTo>
                            <a:pt x="3863287" y="3462487"/>
                            <a:pt x="3575229" y="3750094"/>
                            <a:pt x="3219719" y="3750469"/>
                          </a:cubicBezTo>
                          <a:cubicBezTo>
                            <a:pt x="2864079" y="3750469"/>
                            <a:pt x="2575775" y="3462572"/>
                            <a:pt x="2575775" y="3107532"/>
                          </a:cubicBezTo>
                          <a:cubicBezTo>
                            <a:pt x="2575775" y="2752448"/>
                            <a:pt x="2864079" y="2464594"/>
                            <a:pt x="3219719" y="2464594"/>
                          </a:cubicBezTo>
                          <a:close/>
                          <a:moveTo>
                            <a:pt x="3219718" y="1393032"/>
                          </a:moveTo>
                          <a:cubicBezTo>
                            <a:pt x="4049504" y="1393032"/>
                            <a:pt x="4722254" y="2064687"/>
                            <a:pt x="4722254" y="2893220"/>
                          </a:cubicBezTo>
                          <a:lnTo>
                            <a:pt x="4507606" y="2893220"/>
                          </a:lnTo>
                          <a:cubicBezTo>
                            <a:pt x="4507606" y="2183063"/>
                            <a:pt x="3930986" y="1607344"/>
                            <a:pt x="3219718" y="1607344"/>
                          </a:cubicBezTo>
                          <a:cubicBezTo>
                            <a:pt x="2508450" y="1607344"/>
                            <a:pt x="1931831" y="2183063"/>
                            <a:pt x="1931831" y="2893220"/>
                          </a:cubicBezTo>
                          <a:lnTo>
                            <a:pt x="1717183" y="2893220"/>
                          </a:lnTo>
                          <a:cubicBezTo>
                            <a:pt x="1717183" y="2064687"/>
                            <a:pt x="2389889" y="1393032"/>
                            <a:pt x="3219718" y="1393032"/>
                          </a:cubicBezTo>
                          <a:close/>
                          <a:moveTo>
                            <a:pt x="2897748" y="0"/>
                          </a:moveTo>
                          <a:lnTo>
                            <a:pt x="3541691" y="0"/>
                          </a:lnTo>
                          <a:cubicBezTo>
                            <a:pt x="3719484" y="0"/>
                            <a:pt x="3863663" y="143949"/>
                            <a:pt x="3863663" y="321469"/>
                          </a:cubicBezTo>
                          <a:lnTo>
                            <a:pt x="3863663" y="736155"/>
                          </a:lnTo>
                          <a:cubicBezTo>
                            <a:pt x="4012071" y="780315"/>
                            <a:pt x="4155327" y="840088"/>
                            <a:pt x="4291113" y="914387"/>
                          </a:cubicBezTo>
                          <a:lnTo>
                            <a:pt x="4586254" y="619706"/>
                          </a:lnTo>
                          <a:cubicBezTo>
                            <a:pt x="4713368" y="498277"/>
                            <a:pt x="4913678" y="498277"/>
                            <a:pt x="5040792" y="619706"/>
                          </a:cubicBezTo>
                          <a:lnTo>
                            <a:pt x="5496833" y="1074992"/>
                          </a:lnTo>
                          <a:cubicBezTo>
                            <a:pt x="5557160" y="1135150"/>
                            <a:pt x="5591031" y="1216684"/>
                            <a:pt x="5591031" y="1301820"/>
                          </a:cubicBezTo>
                          <a:cubicBezTo>
                            <a:pt x="5591031" y="1386966"/>
                            <a:pt x="5557160" y="1468588"/>
                            <a:pt x="5496833" y="1528691"/>
                          </a:cubicBezTo>
                          <a:lnTo>
                            <a:pt x="5201692" y="1823371"/>
                          </a:lnTo>
                          <a:cubicBezTo>
                            <a:pt x="5276100" y="1958988"/>
                            <a:pt x="5335933" y="2102106"/>
                            <a:pt x="5380247" y="2250281"/>
                          </a:cubicBezTo>
                          <a:lnTo>
                            <a:pt x="5795494" y="2250281"/>
                          </a:lnTo>
                          <a:cubicBezTo>
                            <a:pt x="5973287" y="2250281"/>
                            <a:pt x="6117466" y="2394235"/>
                            <a:pt x="6117466" y="2571750"/>
                          </a:cubicBezTo>
                          <a:lnTo>
                            <a:pt x="6117466" y="3214688"/>
                          </a:lnTo>
                          <a:cubicBezTo>
                            <a:pt x="6117466" y="3392203"/>
                            <a:pt x="5973287" y="3536156"/>
                            <a:pt x="5795494" y="3536156"/>
                          </a:cubicBezTo>
                          <a:lnTo>
                            <a:pt x="5795494" y="3321844"/>
                          </a:lnTo>
                          <a:cubicBezTo>
                            <a:pt x="5854737" y="3321844"/>
                            <a:pt x="5902818" y="3273870"/>
                            <a:pt x="5902818" y="3214688"/>
                          </a:cubicBezTo>
                          <a:lnTo>
                            <a:pt x="5902818" y="2571750"/>
                          </a:lnTo>
                          <a:cubicBezTo>
                            <a:pt x="5902818" y="2512568"/>
                            <a:pt x="5854737" y="2464594"/>
                            <a:pt x="5795494" y="2464594"/>
                          </a:cubicBezTo>
                          <a:lnTo>
                            <a:pt x="5215945" y="2464594"/>
                          </a:lnTo>
                          <a:lnTo>
                            <a:pt x="5195156" y="2384098"/>
                          </a:lnTo>
                          <a:cubicBezTo>
                            <a:pt x="5147698" y="2200014"/>
                            <a:pt x="5073988" y="2023667"/>
                            <a:pt x="4976183" y="1860543"/>
                          </a:cubicBezTo>
                          <a:lnTo>
                            <a:pt x="4933254" y="1788845"/>
                          </a:lnTo>
                          <a:lnTo>
                            <a:pt x="5344734" y="1377290"/>
                          </a:lnTo>
                          <a:cubicBezTo>
                            <a:pt x="5386150" y="1335853"/>
                            <a:pt x="5386150" y="1268709"/>
                            <a:pt x="5344734" y="1227272"/>
                          </a:cubicBezTo>
                          <a:lnTo>
                            <a:pt x="4888940" y="771525"/>
                          </a:lnTo>
                          <a:cubicBezTo>
                            <a:pt x="4846847" y="731467"/>
                            <a:pt x="4780736" y="731467"/>
                            <a:pt x="4738643" y="771525"/>
                          </a:cubicBezTo>
                          <a:lnTo>
                            <a:pt x="4326412" y="1183113"/>
                          </a:lnTo>
                          <a:lnTo>
                            <a:pt x="4254644" y="1140250"/>
                          </a:lnTo>
                          <a:cubicBezTo>
                            <a:pt x="4091018" y="1042555"/>
                            <a:pt x="3914224" y="968969"/>
                            <a:pt x="3729594" y="921544"/>
                          </a:cubicBezTo>
                          <a:lnTo>
                            <a:pt x="3649015" y="900615"/>
                          </a:lnTo>
                          <a:lnTo>
                            <a:pt x="3649015" y="321469"/>
                          </a:lnTo>
                          <a:cubicBezTo>
                            <a:pt x="3649015" y="262282"/>
                            <a:pt x="3600967" y="214313"/>
                            <a:pt x="3541691" y="214313"/>
                          </a:cubicBezTo>
                          <a:lnTo>
                            <a:pt x="2897748" y="214313"/>
                          </a:lnTo>
                          <a:cubicBezTo>
                            <a:pt x="2838473" y="214313"/>
                            <a:pt x="2790424" y="262282"/>
                            <a:pt x="2790424" y="321469"/>
                          </a:cubicBezTo>
                          <a:lnTo>
                            <a:pt x="2790424" y="900113"/>
                          </a:lnTo>
                          <a:lnTo>
                            <a:pt x="2709802" y="920916"/>
                          </a:lnTo>
                          <a:cubicBezTo>
                            <a:pt x="2525430" y="968257"/>
                            <a:pt x="2348807" y="1041844"/>
                            <a:pt x="2185342" y="1139371"/>
                          </a:cubicBezTo>
                          <a:lnTo>
                            <a:pt x="2113531" y="1182277"/>
                          </a:lnTo>
                          <a:lnTo>
                            <a:pt x="1701418" y="771525"/>
                          </a:lnTo>
                          <a:cubicBezTo>
                            <a:pt x="1659282" y="731133"/>
                            <a:pt x="1592752" y="731133"/>
                            <a:pt x="1550617" y="771525"/>
                          </a:cubicBezTo>
                          <a:lnTo>
                            <a:pt x="1094704" y="1226608"/>
                          </a:lnTo>
                          <a:cubicBezTo>
                            <a:pt x="1074667" y="1246570"/>
                            <a:pt x="1063387" y="1273691"/>
                            <a:pt x="1063387" y="1301950"/>
                          </a:cubicBezTo>
                          <a:cubicBezTo>
                            <a:pt x="1063387" y="1330249"/>
                            <a:pt x="1074667" y="1357328"/>
                            <a:pt x="1094704" y="1377290"/>
                          </a:cubicBezTo>
                          <a:lnTo>
                            <a:pt x="1506936" y="1788845"/>
                          </a:lnTo>
                          <a:lnTo>
                            <a:pt x="1464007" y="1860543"/>
                          </a:lnTo>
                          <a:cubicBezTo>
                            <a:pt x="1366245" y="2023667"/>
                            <a:pt x="1292502" y="2200014"/>
                            <a:pt x="1245087" y="2384098"/>
                          </a:cubicBezTo>
                          <a:lnTo>
                            <a:pt x="1224041" y="2464594"/>
                          </a:lnTo>
                          <a:lnTo>
                            <a:pt x="643944" y="2464594"/>
                          </a:lnTo>
                          <a:cubicBezTo>
                            <a:pt x="584665" y="2464594"/>
                            <a:pt x="536621" y="2512568"/>
                            <a:pt x="536621" y="2571750"/>
                          </a:cubicBezTo>
                          <a:lnTo>
                            <a:pt x="536621" y="3214688"/>
                          </a:lnTo>
                          <a:cubicBezTo>
                            <a:pt x="536621" y="3273870"/>
                            <a:pt x="584665" y="3321844"/>
                            <a:pt x="643944" y="3321844"/>
                          </a:cubicBezTo>
                          <a:lnTo>
                            <a:pt x="643944" y="3536156"/>
                          </a:lnTo>
                          <a:cubicBezTo>
                            <a:pt x="466147" y="3536156"/>
                            <a:pt x="321973" y="3392203"/>
                            <a:pt x="321973" y="3214688"/>
                          </a:cubicBezTo>
                          <a:lnTo>
                            <a:pt x="321973" y="2571750"/>
                          </a:lnTo>
                          <a:cubicBezTo>
                            <a:pt x="321973" y="2394235"/>
                            <a:pt x="466147" y="2250281"/>
                            <a:pt x="643944" y="2250281"/>
                          </a:cubicBezTo>
                          <a:lnTo>
                            <a:pt x="1059195" y="2250281"/>
                          </a:lnTo>
                          <a:cubicBezTo>
                            <a:pt x="1103462" y="2102106"/>
                            <a:pt x="1163338" y="1959031"/>
                            <a:pt x="1237789" y="1823499"/>
                          </a:cubicBezTo>
                          <a:lnTo>
                            <a:pt x="942648" y="1528820"/>
                          </a:lnTo>
                          <a:cubicBezTo>
                            <a:pt x="882278" y="1468674"/>
                            <a:pt x="848364" y="1387042"/>
                            <a:pt x="848364" y="1301950"/>
                          </a:cubicBezTo>
                          <a:cubicBezTo>
                            <a:pt x="848364" y="1216856"/>
                            <a:pt x="882278" y="1135224"/>
                            <a:pt x="942648" y="1075121"/>
                          </a:cubicBezTo>
                          <a:lnTo>
                            <a:pt x="1398775" y="619706"/>
                          </a:lnTo>
                          <a:cubicBezTo>
                            <a:pt x="1525846" y="498277"/>
                            <a:pt x="1726199" y="498277"/>
                            <a:pt x="1853270" y="619706"/>
                          </a:cubicBezTo>
                          <a:lnTo>
                            <a:pt x="2148326" y="914260"/>
                          </a:lnTo>
                          <a:cubicBezTo>
                            <a:pt x="2284069" y="839963"/>
                            <a:pt x="2427410" y="780315"/>
                            <a:pt x="2575776" y="736155"/>
                          </a:cubicBezTo>
                          <a:lnTo>
                            <a:pt x="2575776" y="321469"/>
                          </a:lnTo>
                          <a:cubicBezTo>
                            <a:pt x="2575776" y="143949"/>
                            <a:pt x="2719955" y="0"/>
                            <a:pt x="2897748" y="0"/>
                          </a:cubicBezTo>
                          <a:close/>
                        </a:path>
                      </a:pathLst>
                    </a:custGeom>
                    <a:solidFill>
                      <a:schemeClr val="accent2"/>
                    </a:solidFill>
                    <a:ln w="10732" cap="flat">
                      <a:noFill/>
                      <a:prstDash val="solid"/>
                      <a:miter/>
                    </a:ln>
                  </p:spPr>
                  <p:txBody>
                    <a:bodyPr rtlCol="0" anchor="ctr"/>
                    <a:lstStyle/>
                    <a:p>
                      <a:endParaRPr lang="en-US" sz="1350"/>
                    </a:p>
                  </p:txBody>
                </p:sp>
              </p:grpSp>
            </p:grpSp>
          </p:grpSp>
          <p:grpSp>
            <p:nvGrpSpPr>
              <p:cNvPr id="73" name="Group 17">
                <a:extLst>
                  <a:ext uri="{FF2B5EF4-FFF2-40B4-BE49-F238E27FC236}">
                    <a16:creationId xmlns:a16="http://schemas.microsoft.com/office/drawing/2014/main" id="{07C893D7-BF81-4E45-A54A-587EA085ED92}"/>
                  </a:ext>
                </a:extLst>
              </p:cNvPr>
              <p:cNvGrpSpPr/>
              <p:nvPr/>
            </p:nvGrpSpPr>
            <p:grpSpPr>
              <a:xfrm>
                <a:off x="478686" y="3730536"/>
                <a:ext cx="3878984" cy="419756"/>
                <a:chOff x="482902" y="3642671"/>
                <a:chExt cx="3878984" cy="419756"/>
              </a:xfrm>
            </p:grpSpPr>
            <p:sp>
              <p:nvSpPr>
                <p:cNvPr id="92" name="Rectangle 91">
                  <a:extLst>
                    <a:ext uri="{FF2B5EF4-FFF2-40B4-BE49-F238E27FC236}">
                      <a16:creationId xmlns:a16="http://schemas.microsoft.com/office/drawing/2014/main" id="{87D0E6E5-D0D0-472F-AF2F-B8FE085D81E6}"/>
                    </a:ext>
                  </a:extLst>
                </p:cNvPr>
                <p:cNvSpPr/>
                <p:nvPr/>
              </p:nvSpPr>
              <p:spPr>
                <a:xfrm>
                  <a:off x="1222244" y="3723284"/>
                  <a:ext cx="3139642" cy="258532"/>
                </a:xfrm>
                <a:prstGeom prst="rect">
                  <a:avLst/>
                </a:prstGeom>
              </p:spPr>
              <p:txBody>
                <a:bodyPr wrap="non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Provide all services via artificial intelligence </a:t>
                  </a:r>
                </a:p>
              </p:txBody>
            </p:sp>
            <p:grpSp>
              <p:nvGrpSpPr>
                <p:cNvPr id="93" name="Group 37">
                  <a:extLst>
                    <a:ext uri="{FF2B5EF4-FFF2-40B4-BE49-F238E27FC236}">
                      <a16:creationId xmlns:a16="http://schemas.microsoft.com/office/drawing/2014/main" id="{F020309C-353B-4DD0-8651-77F518CB7619}"/>
                    </a:ext>
                  </a:extLst>
                </p:cNvPr>
                <p:cNvGrpSpPr/>
                <p:nvPr/>
              </p:nvGrpSpPr>
              <p:grpSpPr>
                <a:xfrm>
                  <a:off x="482902" y="3642671"/>
                  <a:ext cx="671872" cy="419756"/>
                  <a:chOff x="687832" y="4193279"/>
                  <a:chExt cx="664718" cy="415288"/>
                </a:xfrm>
              </p:grpSpPr>
              <p:cxnSp>
                <p:nvCxnSpPr>
                  <p:cNvPr id="94" name="Straight Connector 38">
                    <a:extLst>
                      <a:ext uri="{FF2B5EF4-FFF2-40B4-BE49-F238E27FC236}">
                        <a16:creationId xmlns:a16="http://schemas.microsoft.com/office/drawing/2014/main" id="{03C87ECF-3F2F-4BC0-8F22-039DDA6C0838}"/>
                      </a:ext>
                    </a:extLst>
                  </p:cNvPr>
                  <p:cNvCxnSpPr/>
                  <p:nvPr/>
                </p:nvCxnSpPr>
                <p:spPr>
                  <a:xfrm>
                    <a:off x="895350" y="4400923"/>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95" name="Group 39">
                    <a:extLst>
                      <a:ext uri="{FF2B5EF4-FFF2-40B4-BE49-F238E27FC236}">
                        <a16:creationId xmlns:a16="http://schemas.microsoft.com/office/drawing/2014/main" id="{85338000-4F05-4C59-8D9B-D984FBA3B6EC}"/>
                      </a:ext>
                    </a:extLst>
                  </p:cNvPr>
                  <p:cNvGrpSpPr/>
                  <p:nvPr/>
                </p:nvGrpSpPr>
                <p:grpSpPr>
                  <a:xfrm>
                    <a:off x="687832" y="4193279"/>
                    <a:ext cx="415288" cy="415288"/>
                    <a:chOff x="687832" y="4193279"/>
                    <a:chExt cx="415288" cy="415288"/>
                  </a:xfrm>
                </p:grpSpPr>
                <p:grpSp>
                  <p:nvGrpSpPr>
                    <p:cNvPr id="96" name="Group 40">
                      <a:extLst>
                        <a:ext uri="{FF2B5EF4-FFF2-40B4-BE49-F238E27FC236}">
                          <a16:creationId xmlns:a16="http://schemas.microsoft.com/office/drawing/2014/main" id="{FB201AEF-5939-43F7-8FA7-CFE179117527}"/>
                        </a:ext>
                      </a:extLst>
                    </p:cNvPr>
                    <p:cNvGrpSpPr/>
                    <p:nvPr/>
                  </p:nvGrpSpPr>
                  <p:grpSpPr>
                    <a:xfrm>
                      <a:off x="687832" y="4193279"/>
                      <a:ext cx="415288" cy="415288"/>
                      <a:chOff x="5721515" y="3484024"/>
                      <a:chExt cx="681634" cy="681634"/>
                    </a:xfrm>
                  </p:grpSpPr>
                  <p:sp>
                    <p:nvSpPr>
                      <p:cNvPr id="98" name="Freeform: Shape 42">
                        <a:extLst>
                          <a:ext uri="{FF2B5EF4-FFF2-40B4-BE49-F238E27FC236}">
                            <a16:creationId xmlns:a16="http://schemas.microsoft.com/office/drawing/2014/main" id="{55591E6D-EDDC-4193-9883-DB041EF346F1}"/>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9" name="Freeform: Shape 43">
                        <a:extLst>
                          <a:ext uri="{FF2B5EF4-FFF2-40B4-BE49-F238E27FC236}">
                            <a16:creationId xmlns:a16="http://schemas.microsoft.com/office/drawing/2014/main" id="{0A097F17-C322-4BF9-A3BF-F565AC257C3D}"/>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7" name="Freeform: Shape 41">
                      <a:extLst>
                        <a:ext uri="{FF2B5EF4-FFF2-40B4-BE49-F238E27FC236}">
                          <a16:creationId xmlns:a16="http://schemas.microsoft.com/office/drawing/2014/main" id="{CDE022B7-2444-44EB-9A33-A307DCE91B20}"/>
                        </a:ext>
                      </a:extLst>
                    </p:cNvPr>
                    <p:cNvSpPr/>
                    <p:nvPr/>
                  </p:nvSpPr>
                  <p:spPr>
                    <a:xfrm>
                      <a:off x="791636" y="4262375"/>
                      <a:ext cx="207680" cy="277096"/>
                    </a:xfrm>
                    <a:custGeom>
                      <a:avLst/>
                      <a:gdLst>
                        <a:gd name="connsiteX0" fmla="*/ 4373170 w 4875853"/>
                        <a:gd name="connsiteY0" fmla="*/ 5690740 h 6505576"/>
                        <a:gd name="connsiteX1" fmla="*/ 4061067 w 4875853"/>
                        <a:gd name="connsiteY1" fmla="*/ 6002893 h 6505576"/>
                        <a:gd name="connsiteX2" fmla="*/ 4373170 w 4875853"/>
                        <a:gd name="connsiteY2" fmla="*/ 6314983 h 6505576"/>
                        <a:gd name="connsiteX3" fmla="*/ 4685310 w 4875853"/>
                        <a:gd name="connsiteY3" fmla="*/ 6002893 h 6505576"/>
                        <a:gd name="connsiteX4" fmla="*/ 4373170 w 4875853"/>
                        <a:gd name="connsiteY4" fmla="*/ 5690740 h 6505576"/>
                        <a:gd name="connsiteX5" fmla="*/ 2437952 w 4875853"/>
                        <a:gd name="connsiteY5" fmla="*/ 5690740 h 6505576"/>
                        <a:gd name="connsiteX6" fmla="*/ 2125811 w 4875853"/>
                        <a:gd name="connsiteY6" fmla="*/ 6002893 h 6505576"/>
                        <a:gd name="connsiteX7" fmla="*/ 2437952 w 4875853"/>
                        <a:gd name="connsiteY7" fmla="*/ 6314983 h 6505576"/>
                        <a:gd name="connsiteX8" fmla="*/ 2750054 w 4875853"/>
                        <a:gd name="connsiteY8" fmla="*/ 6002893 h 6505576"/>
                        <a:gd name="connsiteX9" fmla="*/ 2437952 w 4875853"/>
                        <a:gd name="connsiteY9" fmla="*/ 5690740 h 6505576"/>
                        <a:gd name="connsiteX10" fmla="*/ 502689 w 4875853"/>
                        <a:gd name="connsiteY10" fmla="*/ 5690740 h 6505576"/>
                        <a:gd name="connsiteX11" fmla="*/ 190593 w 4875853"/>
                        <a:gd name="connsiteY11" fmla="*/ 6002893 h 6505576"/>
                        <a:gd name="connsiteX12" fmla="*/ 502689 w 4875853"/>
                        <a:gd name="connsiteY12" fmla="*/ 6314983 h 6505576"/>
                        <a:gd name="connsiteX13" fmla="*/ 814835 w 4875853"/>
                        <a:gd name="connsiteY13" fmla="*/ 6002893 h 6505576"/>
                        <a:gd name="connsiteX14" fmla="*/ 502689 w 4875853"/>
                        <a:gd name="connsiteY14" fmla="*/ 5690740 h 6505576"/>
                        <a:gd name="connsiteX15" fmla="*/ 2437952 w 4875853"/>
                        <a:gd name="connsiteY15" fmla="*/ 3361184 h 6505576"/>
                        <a:gd name="connsiteX16" fmla="*/ 2533248 w 4875853"/>
                        <a:gd name="connsiteY16" fmla="*/ 3456481 h 6505576"/>
                        <a:gd name="connsiteX17" fmla="*/ 2533248 w 4875853"/>
                        <a:gd name="connsiteY17" fmla="*/ 4685311 h 6505576"/>
                        <a:gd name="connsiteX18" fmla="*/ 4067624 w 4875853"/>
                        <a:gd name="connsiteY18" fmla="*/ 4685311 h 6505576"/>
                        <a:gd name="connsiteX19" fmla="*/ 4468466 w 4875853"/>
                        <a:gd name="connsiteY19" fmla="*/ 5086153 h 6505576"/>
                        <a:gd name="connsiteX20" fmla="*/ 4468466 w 4875853"/>
                        <a:gd name="connsiteY20" fmla="*/ 5509333 h 6505576"/>
                        <a:gd name="connsiteX21" fmla="*/ 4875853 w 4875853"/>
                        <a:gd name="connsiteY21" fmla="*/ 6002893 h 6505576"/>
                        <a:gd name="connsiteX22" fmla="*/ 4373170 w 4875853"/>
                        <a:gd name="connsiteY22" fmla="*/ 6505576 h 6505576"/>
                        <a:gd name="connsiteX23" fmla="*/ 3870423 w 4875853"/>
                        <a:gd name="connsiteY23" fmla="*/ 6002893 h 6505576"/>
                        <a:gd name="connsiteX24" fmla="*/ 4277873 w 4875853"/>
                        <a:gd name="connsiteY24" fmla="*/ 5509333 h 6505576"/>
                        <a:gd name="connsiteX25" fmla="*/ 4277873 w 4875853"/>
                        <a:gd name="connsiteY25" fmla="*/ 5086153 h 6505576"/>
                        <a:gd name="connsiteX26" fmla="*/ 4067624 w 4875853"/>
                        <a:gd name="connsiteY26" fmla="*/ 4875904 h 6505576"/>
                        <a:gd name="connsiteX27" fmla="*/ 2533248 w 4875853"/>
                        <a:gd name="connsiteY27" fmla="*/ 4875904 h 6505576"/>
                        <a:gd name="connsiteX28" fmla="*/ 2533248 w 4875853"/>
                        <a:gd name="connsiteY28" fmla="*/ 5509333 h 6505576"/>
                        <a:gd name="connsiteX29" fmla="*/ 2940647 w 4875853"/>
                        <a:gd name="connsiteY29" fmla="*/ 6002893 h 6505576"/>
                        <a:gd name="connsiteX30" fmla="*/ 2437952 w 4875853"/>
                        <a:gd name="connsiteY30" fmla="*/ 6505576 h 6505576"/>
                        <a:gd name="connsiteX31" fmla="*/ 1935218 w 4875853"/>
                        <a:gd name="connsiteY31" fmla="*/ 6002842 h 6505576"/>
                        <a:gd name="connsiteX32" fmla="*/ 2342655 w 4875853"/>
                        <a:gd name="connsiteY32" fmla="*/ 5509333 h 6505576"/>
                        <a:gd name="connsiteX33" fmla="*/ 2342655 w 4875853"/>
                        <a:gd name="connsiteY33" fmla="*/ 4875904 h 6505576"/>
                        <a:gd name="connsiteX34" fmla="*/ 808283 w 4875853"/>
                        <a:gd name="connsiteY34" fmla="*/ 4875904 h 6505576"/>
                        <a:gd name="connsiteX35" fmla="*/ 597986 w 4875853"/>
                        <a:gd name="connsiteY35" fmla="*/ 5086153 h 6505576"/>
                        <a:gd name="connsiteX36" fmla="*/ 597986 w 4875853"/>
                        <a:gd name="connsiteY36" fmla="*/ 5509333 h 6505576"/>
                        <a:gd name="connsiteX37" fmla="*/ 1005428 w 4875853"/>
                        <a:gd name="connsiteY37" fmla="*/ 6002842 h 6505576"/>
                        <a:gd name="connsiteX38" fmla="*/ 502689 w 4875853"/>
                        <a:gd name="connsiteY38" fmla="*/ 6505576 h 6505576"/>
                        <a:gd name="connsiteX39" fmla="*/ 0 w 4875853"/>
                        <a:gd name="connsiteY39" fmla="*/ 6002842 h 6505576"/>
                        <a:gd name="connsiteX40" fmla="*/ 407393 w 4875853"/>
                        <a:gd name="connsiteY40" fmla="*/ 5509333 h 6505576"/>
                        <a:gd name="connsiteX41" fmla="*/ 407393 w 4875853"/>
                        <a:gd name="connsiteY41" fmla="*/ 5086153 h 6505576"/>
                        <a:gd name="connsiteX42" fmla="*/ 808283 w 4875853"/>
                        <a:gd name="connsiteY42" fmla="*/ 4685311 h 6505576"/>
                        <a:gd name="connsiteX43" fmla="*/ 2342655 w 4875853"/>
                        <a:gd name="connsiteY43" fmla="*/ 4685311 h 6505576"/>
                        <a:gd name="connsiteX44" fmla="*/ 2342655 w 4875853"/>
                        <a:gd name="connsiteY44" fmla="*/ 3456481 h 6505576"/>
                        <a:gd name="connsiteX45" fmla="*/ 2437952 w 4875853"/>
                        <a:gd name="connsiteY45" fmla="*/ 3361184 h 6505576"/>
                        <a:gd name="connsiteX46" fmla="*/ 2125811 w 4875853"/>
                        <a:gd name="connsiteY46" fmla="*/ 2376213 h 6505576"/>
                        <a:gd name="connsiteX47" fmla="*/ 2125811 w 4875853"/>
                        <a:gd name="connsiteY47" fmla="*/ 2597479 h 6505576"/>
                        <a:gd name="connsiteX48" fmla="*/ 2023755 w 4875853"/>
                        <a:gd name="connsiteY48" fmla="*/ 2822366 h 6505576"/>
                        <a:gd name="connsiteX49" fmla="*/ 2852099 w 4875853"/>
                        <a:gd name="connsiteY49" fmla="*/ 2822366 h 6505576"/>
                        <a:gd name="connsiteX50" fmla="*/ 2750055 w 4875853"/>
                        <a:gd name="connsiteY50" fmla="*/ 2597479 h 6505576"/>
                        <a:gd name="connsiteX51" fmla="*/ 2750055 w 4875853"/>
                        <a:gd name="connsiteY51" fmla="*/ 2376213 h 6505576"/>
                        <a:gd name="connsiteX52" fmla="*/ 2437902 w 4875853"/>
                        <a:gd name="connsiteY52" fmla="*/ 2431358 h 6505576"/>
                        <a:gd name="connsiteX53" fmla="*/ 2125811 w 4875853"/>
                        <a:gd name="connsiteY53" fmla="*/ 2376213 h 6505576"/>
                        <a:gd name="connsiteX54" fmla="*/ 2251459 w 4875853"/>
                        <a:gd name="connsiteY54" fmla="*/ 1733067 h 6505576"/>
                        <a:gd name="connsiteX55" fmla="*/ 2286570 w 4875853"/>
                        <a:gd name="connsiteY55" fmla="*/ 1747204 h 6505576"/>
                        <a:gd name="connsiteX56" fmla="*/ 2437951 w 4875853"/>
                        <a:gd name="connsiteY56" fmla="*/ 1791968 h 6505576"/>
                        <a:gd name="connsiteX57" fmla="*/ 2589333 w 4875853"/>
                        <a:gd name="connsiteY57" fmla="*/ 1747204 h 6505576"/>
                        <a:gd name="connsiteX58" fmla="*/ 2721312 w 4875853"/>
                        <a:gd name="connsiteY58" fmla="*/ 1774497 h 6505576"/>
                        <a:gd name="connsiteX59" fmla="*/ 2693969 w 4875853"/>
                        <a:gd name="connsiteY59" fmla="*/ 1906478 h 6505576"/>
                        <a:gd name="connsiteX60" fmla="*/ 2437951 w 4875853"/>
                        <a:gd name="connsiteY60" fmla="*/ 1982613 h 6505576"/>
                        <a:gd name="connsiteX61" fmla="*/ 2181896 w 4875853"/>
                        <a:gd name="connsiteY61" fmla="*/ 1906478 h 6505576"/>
                        <a:gd name="connsiteX62" fmla="*/ 2154590 w 4875853"/>
                        <a:gd name="connsiteY62" fmla="*/ 1774497 h 6505576"/>
                        <a:gd name="connsiteX63" fmla="*/ 2251459 w 4875853"/>
                        <a:gd name="connsiteY63" fmla="*/ 1733067 h 6505576"/>
                        <a:gd name="connsiteX64" fmla="*/ 2845351 w 4875853"/>
                        <a:gd name="connsiteY64" fmla="*/ 1222227 h 6505576"/>
                        <a:gd name="connsiteX65" fmla="*/ 2940647 w 4875853"/>
                        <a:gd name="connsiteY65" fmla="*/ 1317518 h 6505576"/>
                        <a:gd name="connsiteX66" fmla="*/ 2940647 w 4875853"/>
                        <a:gd name="connsiteY66" fmla="*/ 1419423 h 6505576"/>
                        <a:gd name="connsiteX67" fmla="*/ 2845351 w 4875853"/>
                        <a:gd name="connsiteY67" fmla="*/ 1514720 h 6505576"/>
                        <a:gd name="connsiteX68" fmla="*/ 2750054 w 4875853"/>
                        <a:gd name="connsiteY68" fmla="*/ 1419423 h 6505576"/>
                        <a:gd name="connsiteX69" fmla="*/ 2750054 w 4875853"/>
                        <a:gd name="connsiteY69" fmla="*/ 1317518 h 6505576"/>
                        <a:gd name="connsiteX70" fmla="*/ 2845351 w 4875853"/>
                        <a:gd name="connsiteY70" fmla="*/ 1222227 h 6505576"/>
                        <a:gd name="connsiteX71" fmla="*/ 2030515 w 4875853"/>
                        <a:gd name="connsiteY71" fmla="*/ 1222227 h 6505576"/>
                        <a:gd name="connsiteX72" fmla="*/ 2125811 w 4875853"/>
                        <a:gd name="connsiteY72" fmla="*/ 1317518 h 6505576"/>
                        <a:gd name="connsiteX73" fmla="*/ 2125811 w 4875853"/>
                        <a:gd name="connsiteY73" fmla="*/ 1419423 h 6505576"/>
                        <a:gd name="connsiteX74" fmla="*/ 2030515 w 4875853"/>
                        <a:gd name="connsiteY74" fmla="*/ 1514720 h 6505576"/>
                        <a:gd name="connsiteX75" fmla="*/ 1935218 w 4875853"/>
                        <a:gd name="connsiteY75" fmla="*/ 1419423 h 6505576"/>
                        <a:gd name="connsiteX76" fmla="*/ 1935218 w 4875853"/>
                        <a:gd name="connsiteY76" fmla="*/ 1317518 h 6505576"/>
                        <a:gd name="connsiteX77" fmla="*/ 2030515 w 4875853"/>
                        <a:gd name="connsiteY77" fmla="*/ 1222227 h 6505576"/>
                        <a:gd name="connsiteX78" fmla="*/ 2437952 w 4875853"/>
                        <a:gd name="connsiteY78" fmla="*/ 190593 h 6505576"/>
                        <a:gd name="connsiteX79" fmla="*/ 1412816 w 4875853"/>
                        <a:gd name="connsiteY79" fmla="*/ 1215677 h 6505576"/>
                        <a:gd name="connsiteX80" fmla="*/ 1412816 w 4875853"/>
                        <a:gd name="connsiteY80" fmla="*/ 2358386 h 6505576"/>
                        <a:gd name="connsiteX81" fmla="*/ 1935218 w 4875853"/>
                        <a:gd name="connsiteY81" fmla="*/ 2453391 h 6505576"/>
                        <a:gd name="connsiteX82" fmla="*/ 1935218 w 4875853"/>
                        <a:gd name="connsiteY82" fmla="*/ 2279468 h 6505576"/>
                        <a:gd name="connsiteX83" fmla="*/ 1527769 w 4875853"/>
                        <a:gd name="connsiteY83" fmla="*/ 1521276 h 6505576"/>
                        <a:gd name="connsiteX84" fmla="*/ 1527769 w 4875853"/>
                        <a:gd name="connsiteY84" fmla="*/ 1300100 h 6505576"/>
                        <a:gd name="connsiteX85" fmla="*/ 1615378 w 4875853"/>
                        <a:gd name="connsiteY85" fmla="*/ 1088664 h 6505576"/>
                        <a:gd name="connsiteX86" fmla="*/ 1759415 w 4875853"/>
                        <a:gd name="connsiteY86" fmla="*/ 944627 h 6505576"/>
                        <a:gd name="connsiteX87" fmla="*/ 1894165 w 4875853"/>
                        <a:gd name="connsiteY87" fmla="*/ 944627 h 6505576"/>
                        <a:gd name="connsiteX88" fmla="*/ 1894165 w 4875853"/>
                        <a:gd name="connsiteY88" fmla="*/ 1079383 h 6505576"/>
                        <a:gd name="connsiteX89" fmla="*/ 1750127 w 4875853"/>
                        <a:gd name="connsiteY89" fmla="*/ 1223420 h 6505576"/>
                        <a:gd name="connsiteX90" fmla="*/ 1718362 w 4875853"/>
                        <a:gd name="connsiteY90" fmla="*/ 1300100 h 6505576"/>
                        <a:gd name="connsiteX91" fmla="*/ 1718362 w 4875853"/>
                        <a:gd name="connsiteY91" fmla="*/ 1521276 h 6505576"/>
                        <a:gd name="connsiteX92" fmla="*/ 2437902 w 4875853"/>
                        <a:gd name="connsiteY92" fmla="*/ 2240803 h 6505576"/>
                        <a:gd name="connsiteX93" fmla="*/ 3157442 w 4875853"/>
                        <a:gd name="connsiteY93" fmla="*/ 1521276 h 6505576"/>
                        <a:gd name="connsiteX94" fmla="*/ 3157442 w 4875853"/>
                        <a:gd name="connsiteY94" fmla="*/ 1382792 h 6505576"/>
                        <a:gd name="connsiteX95" fmla="*/ 3072818 w 4875853"/>
                        <a:gd name="connsiteY95" fmla="*/ 1277076 h 6505576"/>
                        <a:gd name="connsiteX96" fmla="*/ 2065012 w 4875853"/>
                        <a:gd name="connsiteY96" fmla="*/ 773837 h 6505576"/>
                        <a:gd name="connsiteX97" fmla="*/ 2065012 w 4875853"/>
                        <a:gd name="connsiteY97" fmla="*/ 639083 h 6505576"/>
                        <a:gd name="connsiteX98" fmla="*/ 2199761 w 4875853"/>
                        <a:gd name="connsiteY98" fmla="*/ 639083 h 6505576"/>
                        <a:gd name="connsiteX99" fmla="*/ 3116197 w 4875853"/>
                        <a:gd name="connsiteY99" fmla="*/ 1091493 h 6505576"/>
                        <a:gd name="connsiteX100" fmla="*/ 3348035 w 4875853"/>
                        <a:gd name="connsiteY100" fmla="*/ 1382792 h 6505576"/>
                        <a:gd name="connsiteX101" fmla="*/ 3348035 w 4875853"/>
                        <a:gd name="connsiteY101" fmla="*/ 1521276 h 6505576"/>
                        <a:gd name="connsiteX102" fmla="*/ 2940648 w 4875853"/>
                        <a:gd name="connsiteY102" fmla="*/ 2279468 h 6505576"/>
                        <a:gd name="connsiteX103" fmla="*/ 2940648 w 4875853"/>
                        <a:gd name="connsiteY103" fmla="*/ 2453391 h 6505576"/>
                        <a:gd name="connsiteX104" fmla="*/ 3463038 w 4875853"/>
                        <a:gd name="connsiteY104" fmla="*/ 2358386 h 6505576"/>
                        <a:gd name="connsiteX105" fmla="*/ 3463038 w 4875853"/>
                        <a:gd name="connsiteY105" fmla="*/ 1215677 h 6505576"/>
                        <a:gd name="connsiteX106" fmla="*/ 2437952 w 4875853"/>
                        <a:gd name="connsiteY106" fmla="*/ 190593 h 6505576"/>
                        <a:gd name="connsiteX107" fmla="*/ 2437952 w 4875853"/>
                        <a:gd name="connsiteY107" fmla="*/ 0 h 6505576"/>
                        <a:gd name="connsiteX108" fmla="*/ 3653631 w 4875853"/>
                        <a:gd name="connsiteY108" fmla="*/ 1215677 h 6505576"/>
                        <a:gd name="connsiteX109" fmla="*/ 3653631 w 4875853"/>
                        <a:gd name="connsiteY109" fmla="*/ 2437953 h 6505576"/>
                        <a:gd name="connsiteX110" fmla="*/ 3575412 w 4875853"/>
                        <a:gd name="connsiteY110" fmla="*/ 2531712 h 6505576"/>
                        <a:gd name="connsiteX111" fmla="*/ 2951906 w 4875853"/>
                        <a:gd name="connsiteY111" fmla="*/ 2645076 h 6505576"/>
                        <a:gd name="connsiteX112" fmla="*/ 3003633 w 4875853"/>
                        <a:gd name="connsiteY112" fmla="*/ 2695952 h 6505576"/>
                        <a:gd name="connsiteX113" fmla="*/ 3624445 w 4875853"/>
                        <a:gd name="connsiteY113" fmla="*/ 2982490 h 6505576"/>
                        <a:gd name="connsiteX114" fmla="*/ 3857325 w 4875853"/>
                        <a:gd name="connsiteY114" fmla="*/ 3346446 h 6505576"/>
                        <a:gd name="connsiteX115" fmla="*/ 3857325 w 4875853"/>
                        <a:gd name="connsiteY115" fmla="*/ 3762079 h 6505576"/>
                        <a:gd name="connsiteX116" fmla="*/ 3762028 w 4875853"/>
                        <a:gd name="connsiteY116" fmla="*/ 3857375 h 6505576"/>
                        <a:gd name="connsiteX117" fmla="*/ 3666732 w 4875853"/>
                        <a:gd name="connsiteY117" fmla="*/ 3762079 h 6505576"/>
                        <a:gd name="connsiteX118" fmla="*/ 3666732 w 4875853"/>
                        <a:gd name="connsiteY118" fmla="*/ 3346446 h 6505576"/>
                        <a:gd name="connsiteX119" fmla="*/ 3544587 w 4875853"/>
                        <a:gd name="connsiteY119" fmla="*/ 3155561 h 6505576"/>
                        <a:gd name="connsiteX120" fmla="*/ 3038118 w 4875853"/>
                        <a:gd name="connsiteY120" fmla="*/ 2921779 h 6505576"/>
                        <a:gd name="connsiteX121" fmla="*/ 2438206 w 4875853"/>
                        <a:gd name="connsiteY121" fmla="*/ 3136502 h 6505576"/>
                        <a:gd name="connsiteX122" fmla="*/ 1837838 w 4875853"/>
                        <a:gd name="connsiteY122" fmla="*/ 2921729 h 6505576"/>
                        <a:gd name="connsiteX123" fmla="*/ 1331267 w 4875853"/>
                        <a:gd name="connsiteY123" fmla="*/ 3155561 h 6505576"/>
                        <a:gd name="connsiteX124" fmla="*/ 1209125 w 4875853"/>
                        <a:gd name="connsiteY124" fmla="*/ 3346446 h 6505576"/>
                        <a:gd name="connsiteX125" fmla="*/ 1209125 w 4875853"/>
                        <a:gd name="connsiteY125" fmla="*/ 3762079 h 6505576"/>
                        <a:gd name="connsiteX126" fmla="*/ 1113829 w 4875853"/>
                        <a:gd name="connsiteY126" fmla="*/ 3857375 h 6505576"/>
                        <a:gd name="connsiteX127" fmla="*/ 1018532 w 4875853"/>
                        <a:gd name="connsiteY127" fmla="*/ 3762028 h 6505576"/>
                        <a:gd name="connsiteX128" fmla="*/ 1018532 w 4875853"/>
                        <a:gd name="connsiteY128" fmla="*/ 3346446 h 6505576"/>
                        <a:gd name="connsiteX129" fmla="*/ 1251412 w 4875853"/>
                        <a:gd name="connsiteY129" fmla="*/ 2982490 h 6505576"/>
                        <a:gd name="connsiteX130" fmla="*/ 1872234 w 4875853"/>
                        <a:gd name="connsiteY130" fmla="*/ 2695952 h 6505576"/>
                        <a:gd name="connsiteX131" fmla="*/ 1923999 w 4875853"/>
                        <a:gd name="connsiteY131" fmla="*/ 2645076 h 6505576"/>
                        <a:gd name="connsiteX132" fmla="*/ 1300505 w 4875853"/>
                        <a:gd name="connsiteY132" fmla="*/ 2531712 h 6505576"/>
                        <a:gd name="connsiteX133" fmla="*/ 1222228 w 4875853"/>
                        <a:gd name="connsiteY133" fmla="*/ 2437953 h 6505576"/>
                        <a:gd name="connsiteX134" fmla="*/ 1222228 w 4875853"/>
                        <a:gd name="connsiteY134" fmla="*/ 1215677 h 6505576"/>
                        <a:gd name="connsiteX135" fmla="*/ 2437952 w 4875853"/>
                        <a:gd name="connsiteY135" fmla="*/ 0 h 650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875853" h="6505576">
                          <a:moveTo>
                            <a:pt x="4373170" y="5690740"/>
                          </a:moveTo>
                          <a:cubicBezTo>
                            <a:pt x="4201090" y="5690740"/>
                            <a:pt x="4061067" y="5830762"/>
                            <a:pt x="4061067" y="6002893"/>
                          </a:cubicBezTo>
                          <a:cubicBezTo>
                            <a:pt x="4061067" y="6174961"/>
                            <a:pt x="4201090" y="6314983"/>
                            <a:pt x="4373170" y="6314983"/>
                          </a:cubicBezTo>
                          <a:cubicBezTo>
                            <a:pt x="4545301" y="6314983"/>
                            <a:pt x="4685310" y="6174961"/>
                            <a:pt x="4685310" y="6002893"/>
                          </a:cubicBezTo>
                          <a:cubicBezTo>
                            <a:pt x="4685310" y="5830762"/>
                            <a:pt x="4545301" y="5690740"/>
                            <a:pt x="4373170" y="5690740"/>
                          </a:cubicBezTo>
                          <a:close/>
                          <a:moveTo>
                            <a:pt x="2437952" y="5690740"/>
                          </a:moveTo>
                          <a:cubicBezTo>
                            <a:pt x="2265821" y="5690740"/>
                            <a:pt x="2125811" y="5830762"/>
                            <a:pt x="2125811" y="6002893"/>
                          </a:cubicBezTo>
                          <a:cubicBezTo>
                            <a:pt x="2125811" y="6174961"/>
                            <a:pt x="2265821" y="6314983"/>
                            <a:pt x="2437952" y="6314983"/>
                          </a:cubicBezTo>
                          <a:cubicBezTo>
                            <a:pt x="2610032" y="6314983"/>
                            <a:pt x="2750054" y="6174961"/>
                            <a:pt x="2750054" y="6002893"/>
                          </a:cubicBezTo>
                          <a:cubicBezTo>
                            <a:pt x="2750054" y="5830762"/>
                            <a:pt x="2610032" y="5690740"/>
                            <a:pt x="2437952" y="5690740"/>
                          </a:cubicBezTo>
                          <a:close/>
                          <a:moveTo>
                            <a:pt x="502689" y="5690740"/>
                          </a:moveTo>
                          <a:cubicBezTo>
                            <a:pt x="330609" y="5690740"/>
                            <a:pt x="190593" y="5830762"/>
                            <a:pt x="190593" y="6002893"/>
                          </a:cubicBezTo>
                          <a:cubicBezTo>
                            <a:pt x="190593" y="6174961"/>
                            <a:pt x="330609" y="6314983"/>
                            <a:pt x="502689" y="6314983"/>
                          </a:cubicBezTo>
                          <a:cubicBezTo>
                            <a:pt x="674819" y="6314983"/>
                            <a:pt x="814835" y="6174961"/>
                            <a:pt x="814835" y="6002893"/>
                          </a:cubicBezTo>
                          <a:cubicBezTo>
                            <a:pt x="814835" y="5830762"/>
                            <a:pt x="674769" y="5690740"/>
                            <a:pt x="502689" y="5690740"/>
                          </a:cubicBezTo>
                          <a:close/>
                          <a:moveTo>
                            <a:pt x="2437952" y="3361184"/>
                          </a:moveTo>
                          <a:cubicBezTo>
                            <a:pt x="2490568" y="3361184"/>
                            <a:pt x="2533248" y="3403877"/>
                            <a:pt x="2533248" y="3456481"/>
                          </a:cubicBezTo>
                          <a:lnTo>
                            <a:pt x="2533248" y="4685311"/>
                          </a:lnTo>
                          <a:lnTo>
                            <a:pt x="4067624" y="4685311"/>
                          </a:lnTo>
                          <a:cubicBezTo>
                            <a:pt x="4288636" y="4685311"/>
                            <a:pt x="4468466" y="4865142"/>
                            <a:pt x="4468466" y="5086153"/>
                          </a:cubicBezTo>
                          <a:lnTo>
                            <a:pt x="4468466" y="5509333"/>
                          </a:lnTo>
                          <a:cubicBezTo>
                            <a:pt x="4700253" y="5553996"/>
                            <a:pt x="4875903" y="5758248"/>
                            <a:pt x="4875853" y="6002893"/>
                          </a:cubicBezTo>
                          <a:cubicBezTo>
                            <a:pt x="4875853" y="6280041"/>
                            <a:pt x="4650368" y="6505576"/>
                            <a:pt x="4373170" y="6505576"/>
                          </a:cubicBezTo>
                          <a:cubicBezTo>
                            <a:pt x="4095959" y="6505576"/>
                            <a:pt x="3870423" y="6280092"/>
                            <a:pt x="3870423" y="6002893"/>
                          </a:cubicBezTo>
                          <a:cubicBezTo>
                            <a:pt x="3870423" y="5758248"/>
                            <a:pt x="4046086" y="5553996"/>
                            <a:pt x="4277873" y="5509333"/>
                          </a:cubicBezTo>
                          <a:lnTo>
                            <a:pt x="4277873" y="5086153"/>
                          </a:lnTo>
                          <a:cubicBezTo>
                            <a:pt x="4277873" y="4970209"/>
                            <a:pt x="4183568" y="4875904"/>
                            <a:pt x="4067624" y="4875904"/>
                          </a:cubicBezTo>
                          <a:lnTo>
                            <a:pt x="2533248" y="4875904"/>
                          </a:lnTo>
                          <a:lnTo>
                            <a:pt x="2533248" y="5509333"/>
                          </a:lnTo>
                          <a:cubicBezTo>
                            <a:pt x="2764984" y="5553996"/>
                            <a:pt x="2940647" y="5758248"/>
                            <a:pt x="2940647" y="6002893"/>
                          </a:cubicBezTo>
                          <a:cubicBezTo>
                            <a:pt x="2940647" y="6280041"/>
                            <a:pt x="2715163" y="6505576"/>
                            <a:pt x="2437952" y="6505576"/>
                          </a:cubicBezTo>
                          <a:cubicBezTo>
                            <a:pt x="2160753" y="6505576"/>
                            <a:pt x="1935218" y="6280041"/>
                            <a:pt x="1935218" y="6002842"/>
                          </a:cubicBezTo>
                          <a:cubicBezTo>
                            <a:pt x="1935218" y="5758248"/>
                            <a:pt x="2110869" y="5553996"/>
                            <a:pt x="2342655" y="5509333"/>
                          </a:cubicBezTo>
                          <a:lnTo>
                            <a:pt x="2342655" y="4875904"/>
                          </a:lnTo>
                          <a:lnTo>
                            <a:pt x="808283" y="4875904"/>
                          </a:lnTo>
                          <a:cubicBezTo>
                            <a:pt x="692339" y="4875904"/>
                            <a:pt x="597986" y="4970209"/>
                            <a:pt x="597986" y="5086153"/>
                          </a:cubicBezTo>
                          <a:lnTo>
                            <a:pt x="597986" y="5509333"/>
                          </a:lnTo>
                          <a:cubicBezTo>
                            <a:pt x="829775" y="5553996"/>
                            <a:pt x="1005428" y="5758248"/>
                            <a:pt x="1005428" y="6002842"/>
                          </a:cubicBezTo>
                          <a:cubicBezTo>
                            <a:pt x="1005428" y="6280041"/>
                            <a:pt x="779893" y="6505576"/>
                            <a:pt x="502689" y="6505576"/>
                          </a:cubicBezTo>
                          <a:cubicBezTo>
                            <a:pt x="225535" y="6505576"/>
                            <a:pt x="0" y="6280041"/>
                            <a:pt x="0" y="6002842"/>
                          </a:cubicBezTo>
                          <a:cubicBezTo>
                            <a:pt x="0" y="5758248"/>
                            <a:pt x="175653" y="5553996"/>
                            <a:pt x="407393" y="5509333"/>
                          </a:cubicBezTo>
                          <a:lnTo>
                            <a:pt x="407393" y="5086153"/>
                          </a:lnTo>
                          <a:cubicBezTo>
                            <a:pt x="407393" y="4865142"/>
                            <a:pt x="587215" y="4685311"/>
                            <a:pt x="808283" y="4685311"/>
                          </a:cubicBezTo>
                          <a:lnTo>
                            <a:pt x="2342655" y="4685311"/>
                          </a:lnTo>
                          <a:lnTo>
                            <a:pt x="2342655" y="3456481"/>
                          </a:lnTo>
                          <a:cubicBezTo>
                            <a:pt x="2342655" y="3403877"/>
                            <a:pt x="2385297" y="3361184"/>
                            <a:pt x="2437952" y="3361184"/>
                          </a:cubicBezTo>
                          <a:close/>
                          <a:moveTo>
                            <a:pt x="2125811" y="2376213"/>
                          </a:moveTo>
                          <a:lnTo>
                            <a:pt x="2125811" y="2597479"/>
                          </a:lnTo>
                          <a:cubicBezTo>
                            <a:pt x="2125811" y="2684682"/>
                            <a:pt x="2087439" y="2766433"/>
                            <a:pt x="2023755" y="2822366"/>
                          </a:cubicBezTo>
                          <a:cubicBezTo>
                            <a:pt x="2273916" y="2986899"/>
                            <a:pt x="2601938" y="2986899"/>
                            <a:pt x="2852099" y="2822366"/>
                          </a:cubicBezTo>
                          <a:cubicBezTo>
                            <a:pt x="2788415" y="2766433"/>
                            <a:pt x="2750055" y="2684682"/>
                            <a:pt x="2750055" y="2597479"/>
                          </a:cubicBezTo>
                          <a:lnTo>
                            <a:pt x="2750055" y="2376213"/>
                          </a:lnTo>
                          <a:cubicBezTo>
                            <a:pt x="2652675" y="2411892"/>
                            <a:pt x="2547492" y="2431358"/>
                            <a:pt x="2437902" y="2431358"/>
                          </a:cubicBezTo>
                          <a:cubicBezTo>
                            <a:pt x="2328310" y="2431358"/>
                            <a:pt x="2223192" y="2411892"/>
                            <a:pt x="2125811" y="2376213"/>
                          </a:cubicBezTo>
                          <a:close/>
                          <a:moveTo>
                            <a:pt x="2251459" y="1733067"/>
                          </a:moveTo>
                          <a:cubicBezTo>
                            <a:pt x="2263636" y="1735304"/>
                            <a:pt x="2275576" y="1739968"/>
                            <a:pt x="2286570" y="1747204"/>
                          </a:cubicBezTo>
                          <a:cubicBezTo>
                            <a:pt x="2331194" y="1776493"/>
                            <a:pt x="2383505" y="1791968"/>
                            <a:pt x="2437951" y="1791968"/>
                          </a:cubicBezTo>
                          <a:cubicBezTo>
                            <a:pt x="2492347" y="1791968"/>
                            <a:pt x="2544709" y="1776493"/>
                            <a:pt x="2589333" y="1747204"/>
                          </a:cubicBezTo>
                          <a:cubicBezTo>
                            <a:pt x="2633258" y="1718260"/>
                            <a:pt x="2692380" y="1730470"/>
                            <a:pt x="2721312" y="1774497"/>
                          </a:cubicBezTo>
                          <a:cubicBezTo>
                            <a:pt x="2750194" y="1818473"/>
                            <a:pt x="2737983" y="1877546"/>
                            <a:pt x="2693969" y="1906478"/>
                          </a:cubicBezTo>
                          <a:cubicBezTo>
                            <a:pt x="2618176" y="1956260"/>
                            <a:pt x="2529677" y="1982613"/>
                            <a:pt x="2437951" y="1982613"/>
                          </a:cubicBezTo>
                          <a:cubicBezTo>
                            <a:pt x="2346225" y="1982613"/>
                            <a:pt x="2257689" y="1956260"/>
                            <a:pt x="2181896" y="1906478"/>
                          </a:cubicBezTo>
                          <a:cubicBezTo>
                            <a:pt x="2137920" y="1877546"/>
                            <a:pt x="2125709" y="1818473"/>
                            <a:pt x="2154590" y="1774497"/>
                          </a:cubicBezTo>
                          <a:cubicBezTo>
                            <a:pt x="2176261" y="1741477"/>
                            <a:pt x="2214928" y="1726354"/>
                            <a:pt x="2251459" y="1733067"/>
                          </a:cubicBezTo>
                          <a:close/>
                          <a:moveTo>
                            <a:pt x="2845351" y="1222227"/>
                          </a:moveTo>
                          <a:cubicBezTo>
                            <a:pt x="2897954" y="1222227"/>
                            <a:pt x="2940647" y="1264912"/>
                            <a:pt x="2940647" y="1317518"/>
                          </a:cubicBezTo>
                          <a:lnTo>
                            <a:pt x="2940647" y="1419423"/>
                          </a:lnTo>
                          <a:cubicBezTo>
                            <a:pt x="2940647" y="1472040"/>
                            <a:pt x="2897954" y="1514720"/>
                            <a:pt x="2845351" y="1514720"/>
                          </a:cubicBezTo>
                          <a:cubicBezTo>
                            <a:pt x="2792734" y="1514720"/>
                            <a:pt x="2750054" y="1472040"/>
                            <a:pt x="2750054" y="1419423"/>
                          </a:cubicBezTo>
                          <a:lnTo>
                            <a:pt x="2750054" y="1317518"/>
                          </a:lnTo>
                          <a:cubicBezTo>
                            <a:pt x="2750054" y="1264912"/>
                            <a:pt x="2792734" y="1222227"/>
                            <a:pt x="2845351" y="1222227"/>
                          </a:cubicBezTo>
                          <a:close/>
                          <a:moveTo>
                            <a:pt x="2030515" y="1222227"/>
                          </a:moveTo>
                          <a:cubicBezTo>
                            <a:pt x="2083169" y="1222227"/>
                            <a:pt x="2125811" y="1264912"/>
                            <a:pt x="2125811" y="1317518"/>
                          </a:cubicBezTo>
                          <a:lnTo>
                            <a:pt x="2125811" y="1419423"/>
                          </a:lnTo>
                          <a:cubicBezTo>
                            <a:pt x="2125811" y="1472040"/>
                            <a:pt x="2083169" y="1514720"/>
                            <a:pt x="2030515" y="1514720"/>
                          </a:cubicBezTo>
                          <a:cubicBezTo>
                            <a:pt x="1977898" y="1514720"/>
                            <a:pt x="1935218" y="1472040"/>
                            <a:pt x="1935218" y="1419423"/>
                          </a:cubicBezTo>
                          <a:lnTo>
                            <a:pt x="1935218" y="1317518"/>
                          </a:lnTo>
                          <a:cubicBezTo>
                            <a:pt x="1935218" y="1264912"/>
                            <a:pt x="1977898" y="1222227"/>
                            <a:pt x="2030515" y="1222227"/>
                          </a:cubicBezTo>
                          <a:close/>
                          <a:moveTo>
                            <a:pt x="2437952" y="190593"/>
                          </a:moveTo>
                          <a:cubicBezTo>
                            <a:pt x="1872729" y="190593"/>
                            <a:pt x="1412816" y="650448"/>
                            <a:pt x="1412816" y="1215677"/>
                          </a:cubicBezTo>
                          <a:lnTo>
                            <a:pt x="1412816" y="2358386"/>
                          </a:lnTo>
                          <a:lnTo>
                            <a:pt x="1935218" y="2453391"/>
                          </a:lnTo>
                          <a:lnTo>
                            <a:pt x="1935218" y="2279468"/>
                          </a:lnTo>
                          <a:cubicBezTo>
                            <a:pt x="1689874" y="2116282"/>
                            <a:pt x="1527769" y="1837381"/>
                            <a:pt x="1527769" y="1521276"/>
                          </a:cubicBezTo>
                          <a:lnTo>
                            <a:pt x="1527769" y="1300100"/>
                          </a:lnTo>
                          <a:cubicBezTo>
                            <a:pt x="1527769" y="1220194"/>
                            <a:pt x="1558899" y="1145097"/>
                            <a:pt x="1615378" y="1088664"/>
                          </a:cubicBezTo>
                          <a:lnTo>
                            <a:pt x="1759415" y="944627"/>
                          </a:lnTo>
                          <a:cubicBezTo>
                            <a:pt x="1796632" y="907402"/>
                            <a:pt x="1856948" y="907402"/>
                            <a:pt x="1894165" y="944627"/>
                          </a:cubicBezTo>
                          <a:cubicBezTo>
                            <a:pt x="1931394" y="981851"/>
                            <a:pt x="1931394" y="1042156"/>
                            <a:pt x="1894165" y="1079383"/>
                          </a:cubicBezTo>
                          <a:lnTo>
                            <a:pt x="1750127" y="1223420"/>
                          </a:lnTo>
                          <a:cubicBezTo>
                            <a:pt x="1729683" y="1243918"/>
                            <a:pt x="1718362" y="1271117"/>
                            <a:pt x="1718362" y="1300100"/>
                          </a:cubicBezTo>
                          <a:lnTo>
                            <a:pt x="1718362" y="1521276"/>
                          </a:lnTo>
                          <a:cubicBezTo>
                            <a:pt x="1718362" y="1918040"/>
                            <a:pt x="2041188" y="2240803"/>
                            <a:pt x="2437902" y="2240803"/>
                          </a:cubicBezTo>
                          <a:cubicBezTo>
                            <a:pt x="2834679" y="2240803"/>
                            <a:pt x="3157442" y="1918040"/>
                            <a:pt x="3157442" y="1521276"/>
                          </a:cubicBezTo>
                          <a:lnTo>
                            <a:pt x="3157442" y="1382792"/>
                          </a:lnTo>
                          <a:cubicBezTo>
                            <a:pt x="3157442" y="1332221"/>
                            <a:pt x="3122652" y="1288740"/>
                            <a:pt x="3072818" y="1277076"/>
                          </a:cubicBezTo>
                          <a:cubicBezTo>
                            <a:pt x="2826928" y="1219598"/>
                            <a:pt x="2368958" y="1077793"/>
                            <a:pt x="2065012" y="773837"/>
                          </a:cubicBezTo>
                          <a:cubicBezTo>
                            <a:pt x="2027783" y="736613"/>
                            <a:pt x="2027783" y="676258"/>
                            <a:pt x="2065012" y="639083"/>
                          </a:cubicBezTo>
                          <a:cubicBezTo>
                            <a:pt x="2102178" y="601857"/>
                            <a:pt x="2162532" y="601857"/>
                            <a:pt x="2199761" y="639083"/>
                          </a:cubicBezTo>
                          <a:cubicBezTo>
                            <a:pt x="2470264" y="909585"/>
                            <a:pt x="2890065" y="1038634"/>
                            <a:pt x="3116197" y="1091493"/>
                          </a:cubicBezTo>
                          <a:cubicBezTo>
                            <a:pt x="3252687" y="1123408"/>
                            <a:pt x="3348035" y="1243224"/>
                            <a:pt x="3348035" y="1382792"/>
                          </a:cubicBezTo>
                          <a:lnTo>
                            <a:pt x="3348035" y="1521276"/>
                          </a:lnTo>
                          <a:cubicBezTo>
                            <a:pt x="3348035" y="1837381"/>
                            <a:pt x="3185980" y="2116282"/>
                            <a:pt x="2940648" y="2279468"/>
                          </a:cubicBezTo>
                          <a:lnTo>
                            <a:pt x="2940648" y="2453391"/>
                          </a:lnTo>
                          <a:lnTo>
                            <a:pt x="3463038" y="2358386"/>
                          </a:lnTo>
                          <a:lnTo>
                            <a:pt x="3463038" y="1215677"/>
                          </a:lnTo>
                          <a:cubicBezTo>
                            <a:pt x="3463038" y="650448"/>
                            <a:pt x="3003176" y="190593"/>
                            <a:pt x="2437952" y="190593"/>
                          </a:cubicBezTo>
                          <a:close/>
                          <a:moveTo>
                            <a:pt x="2437952" y="0"/>
                          </a:moveTo>
                          <a:cubicBezTo>
                            <a:pt x="3108307" y="0"/>
                            <a:pt x="3653631" y="545374"/>
                            <a:pt x="3653631" y="1215677"/>
                          </a:cubicBezTo>
                          <a:lnTo>
                            <a:pt x="3653631" y="2437953"/>
                          </a:lnTo>
                          <a:cubicBezTo>
                            <a:pt x="3653631" y="2484013"/>
                            <a:pt x="3620672" y="2523478"/>
                            <a:pt x="3575412" y="2531712"/>
                          </a:cubicBezTo>
                          <a:lnTo>
                            <a:pt x="2951906" y="2645076"/>
                          </a:lnTo>
                          <a:cubicBezTo>
                            <a:pt x="2962681" y="2667058"/>
                            <a:pt x="2980648" y="2685330"/>
                            <a:pt x="3003633" y="2695952"/>
                          </a:cubicBezTo>
                          <a:lnTo>
                            <a:pt x="3624445" y="2982490"/>
                          </a:lnTo>
                          <a:cubicBezTo>
                            <a:pt x="3765954" y="3047749"/>
                            <a:pt x="3857325" y="3190643"/>
                            <a:pt x="3857325" y="3346446"/>
                          </a:cubicBezTo>
                          <a:lnTo>
                            <a:pt x="3857325" y="3762079"/>
                          </a:lnTo>
                          <a:cubicBezTo>
                            <a:pt x="3857325" y="3814695"/>
                            <a:pt x="3814695" y="3857375"/>
                            <a:pt x="3762028" y="3857375"/>
                          </a:cubicBezTo>
                          <a:cubicBezTo>
                            <a:pt x="3709424" y="3857375"/>
                            <a:pt x="3666732" y="3814695"/>
                            <a:pt x="3666732" y="3762079"/>
                          </a:cubicBezTo>
                          <a:lnTo>
                            <a:pt x="3666732" y="3346446"/>
                          </a:lnTo>
                          <a:cubicBezTo>
                            <a:pt x="3666732" y="3264745"/>
                            <a:pt x="3618791" y="3189804"/>
                            <a:pt x="3544587" y="3155561"/>
                          </a:cubicBezTo>
                          <a:lnTo>
                            <a:pt x="3038118" y="2921779"/>
                          </a:lnTo>
                          <a:cubicBezTo>
                            <a:pt x="2864958" y="3064775"/>
                            <a:pt x="2651671" y="3136502"/>
                            <a:pt x="2438206" y="3136502"/>
                          </a:cubicBezTo>
                          <a:cubicBezTo>
                            <a:pt x="2224780" y="3136502"/>
                            <a:pt x="2011405" y="3064826"/>
                            <a:pt x="1837838" y="2921729"/>
                          </a:cubicBezTo>
                          <a:lnTo>
                            <a:pt x="1331267" y="3155561"/>
                          </a:lnTo>
                          <a:cubicBezTo>
                            <a:pt x="1257071" y="3189804"/>
                            <a:pt x="1209125" y="3264707"/>
                            <a:pt x="1209125" y="3346446"/>
                          </a:cubicBezTo>
                          <a:lnTo>
                            <a:pt x="1209125" y="3762079"/>
                          </a:lnTo>
                          <a:cubicBezTo>
                            <a:pt x="1209125" y="3814695"/>
                            <a:pt x="1166489" y="3857375"/>
                            <a:pt x="1113829" y="3857375"/>
                          </a:cubicBezTo>
                          <a:cubicBezTo>
                            <a:pt x="1061216" y="3857375"/>
                            <a:pt x="1018532" y="3814695"/>
                            <a:pt x="1018532" y="3762028"/>
                          </a:cubicBezTo>
                          <a:lnTo>
                            <a:pt x="1018532" y="3346446"/>
                          </a:lnTo>
                          <a:cubicBezTo>
                            <a:pt x="1018532" y="3190643"/>
                            <a:pt x="1109957" y="3047749"/>
                            <a:pt x="1251412" y="2982490"/>
                          </a:cubicBezTo>
                          <a:lnTo>
                            <a:pt x="1872234" y="2695952"/>
                          </a:lnTo>
                          <a:cubicBezTo>
                            <a:pt x="1895207" y="2685330"/>
                            <a:pt x="1913173" y="2667058"/>
                            <a:pt x="1923999" y="2645076"/>
                          </a:cubicBezTo>
                          <a:lnTo>
                            <a:pt x="1300505" y="2531712"/>
                          </a:lnTo>
                          <a:cubicBezTo>
                            <a:pt x="1255185" y="2523478"/>
                            <a:pt x="1222228" y="2484013"/>
                            <a:pt x="1222228" y="2437953"/>
                          </a:cubicBezTo>
                          <a:lnTo>
                            <a:pt x="1222228" y="1215677"/>
                          </a:lnTo>
                          <a:cubicBezTo>
                            <a:pt x="1222228" y="545374"/>
                            <a:pt x="1767598" y="0"/>
                            <a:pt x="2437952" y="0"/>
                          </a:cubicBezTo>
                          <a:close/>
                        </a:path>
                      </a:pathLst>
                    </a:custGeom>
                    <a:solidFill>
                      <a:schemeClr val="accent3"/>
                    </a:solidFill>
                    <a:ln w="12706" cap="flat">
                      <a:noFill/>
                      <a:prstDash val="solid"/>
                      <a:miter/>
                    </a:ln>
                  </p:spPr>
                  <p:txBody>
                    <a:bodyPr rtlCol="0" anchor="ctr"/>
                    <a:lstStyle/>
                    <a:p>
                      <a:endParaRPr lang="en-US" sz="1350"/>
                    </a:p>
                  </p:txBody>
                </p:sp>
              </p:grpSp>
            </p:grpSp>
          </p:grpSp>
          <p:grpSp>
            <p:nvGrpSpPr>
              <p:cNvPr id="74" name="Group 18">
                <a:extLst>
                  <a:ext uri="{FF2B5EF4-FFF2-40B4-BE49-F238E27FC236}">
                    <a16:creationId xmlns:a16="http://schemas.microsoft.com/office/drawing/2014/main" id="{BFB0FE61-1DE1-4C53-AB5D-67E06F9A153B}"/>
                  </a:ext>
                </a:extLst>
              </p:cNvPr>
              <p:cNvGrpSpPr/>
              <p:nvPr/>
            </p:nvGrpSpPr>
            <p:grpSpPr>
              <a:xfrm>
                <a:off x="478686" y="4664211"/>
                <a:ext cx="2654059" cy="424732"/>
                <a:chOff x="478918" y="4289500"/>
                <a:chExt cx="2654059" cy="424732"/>
              </a:xfrm>
            </p:grpSpPr>
            <p:sp>
              <p:nvSpPr>
                <p:cNvPr id="84" name="Rectangle 83">
                  <a:extLst>
                    <a:ext uri="{FF2B5EF4-FFF2-40B4-BE49-F238E27FC236}">
                      <a16:creationId xmlns:a16="http://schemas.microsoft.com/office/drawing/2014/main" id="{33883CAC-40B9-46E0-8F9A-CBC92A674FD6}"/>
                    </a:ext>
                  </a:extLst>
                </p:cNvPr>
                <p:cNvSpPr/>
                <p:nvPr/>
              </p:nvSpPr>
              <p:spPr>
                <a:xfrm>
                  <a:off x="1218260" y="4289500"/>
                  <a:ext cx="1914717"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Integration of AI into different departments</a:t>
                  </a:r>
                </a:p>
              </p:txBody>
            </p:sp>
            <p:grpSp>
              <p:nvGrpSpPr>
                <p:cNvPr id="85" name="Group 29">
                  <a:extLst>
                    <a:ext uri="{FF2B5EF4-FFF2-40B4-BE49-F238E27FC236}">
                      <a16:creationId xmlns:a16="http://schemas.microsoft.com/office/drawing/2014/main" id="{96A24307-A44F-43B5-BB19-8D0FDE27B775}"/>
                    </a:ext>
                  </a:extLst>
                </p:cNvPr>
                <p:cNvGrpSpPr/>
                <p:nvPr/>
              </p:nvGrpSpPr>
              <p:grpSpPr>
                <a:xfrm>
                  <a:off x="478918" y="4291988"/>
                  <a:ext cx="675856" cy="419756"/>
                  <a:chOff x="683889" y="5048665"/>
                  <a:chExt cx="668661" cy="415288"/>
                </a:xfrm>
              </p:grpSpPr>
              <p:cxnSp>
                <p:nvCxnSpPr>
                  <p:cNvPr id="86" name="Straight Connector 30">
                    <a:extLst>
                      <a:ext uri="{FF2B5EF4-FFF2-40B4-BE49-F238E27FC236}">
                        <a16:creationId xmlns:a16="http://schemas.microsoft.com/office/drawing/2014/main" id="{EEE850FE-6A31-4345-849A-22BA6417B0BB}"/>
                      </a:ext>
                    </a:extLst>
                  </p:cNvPr>
                  <p:cNvCxnSpPr/>
                  <p:nvPr/>
                </p:nvCxnSpPr>
                <p:spPr>
                  <a:xfrm>
                    <a:off x="895350" y="5256309"/>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87" name="Group 31">
                    <a:extLst>
                      <a:ext uri="{FF2B5EF4-FFF2-40B4-BE49-F238E27FC236}">
                        <a16:creationId xmlns:a16="http://schemas.microsoft.com/office/drawing/2014/main" id="{AF48407C-2CC9-4EA0-9AB7-C5C4E7C1D2C5}"/>
                      </a:ext>
                    </a:extLst>
                  </p:cNvPr>
                  <p:cNvGrpSpPr/>
                  <p:nvPr/>
                </p:nvGrpSpPr>
                <p:grpSpPr>
                  <a:xfrm>
                    <a:off x="683889" y="5048665"/>
                    <a:ext cx="415288" cy="415288"/>
                    <a:chOff x="683889" y="5048665"/>
                    <a:chExt cx="415288" cy="415288"/>
                  </a:xfrm>
                </p:grpSpPr>
                <p:grpSp>
                  <p:nvGrpSpPr>
                    <p:cNvPr id="88" name="Group 32">
                      <a:extLst>
                        <a:ext uri="{FF2B5EF4-FFF2-40B4-BE49-F238E27FC236}">
                          <a16:creationId xmlns:a16="http://schemas.microsoft.com/office/drawing/2014/main" id="{B14625A2-BB48-41CF-A06D-7018C9584CB5}"/>
                        </a:ext>
                      </a:extLst>
                    </p:cNvPr>
                    <p:cNvGrpSpPr/>
                    <p:nvPr/>
                  </p:nvGrpSpPr>
                  <p:grpSpPr>
                    <a:xfrm>
                      <a:off x="683889" y="5048665"/>
                      <a:ext cx="415288" cy="415288"/>
                      <a:chOff x="5721515" y="3484024"/>
                      <a:chExt cx="681634" cy="681634"/>
                    </a:xfrm>
                  </p:grpSpPr>
                  <p:sp>
                    <p:nvSpPr>
                      <p:cNvPr id="90" name="Freeform: Shape 34">
                        <a:extLst>
                          <a:ext uri="{FF2B5EF4-FFF2-40B4-BE49-F238E27FC236}">
                            <a16:creationId xmlns:a16="http://schemas.microsoft.com/office/drawing/2014/main" id="{D1F36F6C-DA18-4372-A35E-C012ADB7E00E}"/>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1" name="Freeform: Shape 35">
                        <a:extLst>
                          <a:ext uri="{FF2B5EF4-FFF2-40B4-BE49-F238E27FC236}">
                            <a16:creationId xmlns:a16="http://schemas.microsoft.com/office/drawing/2014/main" id="{28BDD728-8642-450F-B562-47C272196600}"/>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9" name="Freeform: Shape 33">
                      <a:extLst>
                        <a:ext uri="{FF2B5EF4-FFF2-40B4-BE49-F238E27FC236}">
                          <a16:creationId xmlns:a16="http://schemas.microsoft.com/office/drawing/2014/main" id="{0DBE43DF-74F7-4730-AF55-9AD9FD101790}"/>
                        </a:ext>
                      </a:extLst>
                    </p:cNvPr>
                    <p:cNvSpPr/>
                    <p:nvPr/>
                  </p:nvSpPr>
                  <p:spPr>
                    <a:xfrm>
                      <a:off x="766791" y="5131567"/>
                      <a:ext cx="249484" cy="249484"/>
                    </a:xfrm>
                    <a:custGeom>
                      <a:avLst/>
                      <a:gdLst>
                        <a:gd name="connsiteX0" fmla="*/ 1062516 w 2533691"/>
                        <a:gd name="connsiteY0" fmla="*/ 2165896 h 2533690"/>
                        <a:gd name="connsiteX1" fmla="*/ 1144248 w 2533691"/>
                        <a:gd name="connsiteY1" fmla="*/ 2165896 h 2533690"/>
                        <a:gd name="connsiteX2" fmla="*/ 939917 w 2533691"/>
                        <a:gd name="connsiteY2" fmla="*/ 2370227 h 2533690"/>
                        <a:gd name="connsiteX3" fmla="*/ 939917 w 2533691"/>
                        <a:gd name="connsiteY3" fmla="*/ 2288495 h 2533690"/>
                        <a:gd name="connsiteX4" fmla="*/ 1062516 w 2533691"/>
                        <a:gd name="connsiteY4" fmla="*/ 2165896 h 2533690"/>
                        <a:gd name="connsiteX5" fmla="*/ 2247629 w 2533691"/>
                        <a:gd name="connsiteY5" fmla="*/ 2084166 h 2533690"/>
                        <a:gd name="connsiteX6" fmla="*/ 2206763 w 2533691"/>
                        <a:gd name="connsiteY6" fmla="*/ 2125032 h 2533690"/>
                        <a:gd name="connsiteX7" fmla="*/ 2247629 w 2533691"/>
                        <a:gd name="connsiteY7" fmla="*/ 2165898 h 2533690"/>
                        <a:gd name="connsiteX8" fmla="*/ 2288495 w 2533691"/>
                        <a:gd name="connsiteY8" fmla="*/ 2125032 h 2533690"/>
                        <a:gd name="connsiteX9" fmla="*/ 2247629 w 2533691"/>
                        <a:gd name="connsiteY9" fmla="*/ 2084166 h 2533690"/>
                        <a:gd name="connsiteX10" fmla="*/ 326928 w 2533691"/>
                        <a:gd name="connsiteY10" fmla="*/ 1920700 h 2533690"/>
                        <a:gd name="connsiteX11" fmla="*/ 408660 w 2533691"/>
                        <a:gd name="connsiteY11" fmla="*/ 1920700 h 2533690"/>
                        <a:gd name="connsiteX12" fmla="*/ 572125 w 2533691"/>
                        <a:gd name="connsiteY12" fmla="*/ 2084165 h 2533690"/>
                        <a:gd name="connsiteX13" fmla="*/ 572125 w 2533691"/>
                        <a:gd name="connsiteY13" fmla="*/ 2165897 h 2533690"/>
                        <a:gd name="connsiteX14" fmla="*/ 326928 w 2533691"/>
                        <a:gd name="connsiteY14" fmla="*/ 1920700 h 2533690"/>
                        <a:gd name="connsiteX15" fmla="*/ 1675505 w 2533691"/>
                        <a:gd name="connsiteY15" fmla="*/ 1634639 h 2533690"/>
                        <a:gd name="connsiteX16" fmla="*/ 2084165 w 2533691"/>
                        <a:gd name="connsiteY16" fmla="*/ 1634639 h 2533690"/>
                        <a:gd name="connsiteX17" fmla="*/ 2288495 w 2533691"/>
                        <a:gd name="connsiteY17" fmla="*/ 1838969 h 2533690"/>
                        <a:gd name="connsiteX18" fmla="*/ 2288495 w 2533691"/>
                        <a:gd name="connsiteY18" fmla="*/ 2009958 h 2533690"/>
                        <a:gd name="connsiteX19" fmla="*/ 2370226 w 2533691"/>
                        <a:gd name="connsiteY19" fmla="*/ 2125032 h 2533690"/>
                        <a:gd name="connsiteX20" fmla="*/ 2247629 w 2533691"/>
                        <a:gd name="connsiteY20" fmla="*/ 2247630 h 2533690"/>
                        <a:gd name="connsiteX21" fmla="*/ 2125031 w 2533691"/>
                        <a:gd name="connsiteY21" fmla="*/ 2125032 h 2533690"/>
                        <a:gd name="connsiteX22" fmla="*/ 2206763 w 2533691"/>
                        <a:gd name="connsiteY22" fmla="*/ 2009958 h 2533690"/>
                        <a:gd name="connsiteX23" fmla="*/ 2206763 w 2533691"/>
                        <a:gd name="connsiteY23" fmla="*/ 1838969 h 2533690"/>
                        <a:gd name="connsiteX24" fmla="*/ 2084165 w 2533691"/>
                        <a:gd name="connsiteY24" fmla="*/ 1716371 h 2533690"/>
                        <a:gd name="connsiteX25" fmla="*/ 1675505 w 2533691"/>
                        <a:gd name="connsiteY25" fmla="*/ 1716371 h 2533690"/>
                        <a:gd name="connsiteX26" fmla="*/ 899052 w 2533691"/>
                        <a:gd name="connsiteY26" fmla="*/ 1593773 h 2533690"/>
                        <a:gd name="connsiteX27" fmla="*/ 899052 w 2533691"/>
                        <a:gd name="connsiteY27" fmla="*/ 1675505 h 2533690"/>
                        <a:gd name="connsiteX28" fmla="*/ 776453 w 2533691"/>
                        <a:gd name="connsiteY28" fmla="*/ 1798104 h 2533690"/>
                        <a:gd name="connsiteX29" fmla="*/ 899052 w 2533691"/>
                        <a:gd name="connsiteY29" fmla="*/ 1920702 h 2533690"/>
                        <a:gd name="connsiteX30" fmla="*/ 899052 w 2533691"/>
                        <a:gd name="connsiteY30" fmla="*/ 2002434 h 2533690"/>
                        <a:gd name="connsiteX31" fmla="*/ 694721 w 2533691"/>
                        <a:gd name="connsiteY31" fmla="*/ 1798104 h 2533690"/>
                        <a:gd name="connsiteX32" fmla="*/ 899052 w 2533691"/>
                        <a:gd name="connsiteY32" fmla="*/ 1593773 h 2533690"/>
                        <a:gd name="connsiteX33" fmla="*/ 2411093 w 2533691"/>
                        <a:gd name="connsiteY33" fmla="*/ 1389443 h 2533690"/>
                        <a:gd name="connsiteX34" fmla="*/ 2370227 w 2533691"/>
                        <a:gd name="connsiteY34" fmla="*/ 1430310 h 2533690"/>
                        <a:gd name="connsiteX35" fmla="*/ 2411093 w 2533691"/>
                        <a:gd name="connsiteY35" fmla="*/ 1471176 h 2533690"/>
                        <a:gd name="connsiteX36" fmla="*/ 2451959 w 2533691"/>
                        <a:gd name="connsiteY36" fmla="*/ 1430310 h 2533690"/>
                        <a:gd name="connsiteX37" fmla="*/ 2411093 w 2533691"/>
                        <a:gd name="connsiteY37" fmla="*/ 1389443 h 2533690"/>
                        <a:gd name="connsiteX38" fmla="*/ 2411093 w 2533691"/>
                        <a:gd name="connsiteY38" fmla="*/ 1307711 h 2533690"/>
                        <a:gd name="connsiteX39" fmla="*/ 2533691 w 2533691"/>
                        <a:gd name="connsiteY39" fmla="*/ 1430310 h 2533690"/>
                        <a:gd name="connsiteX40" fmla="*/ 2411093 w 2533691"/>
                        <a:gd name="connsiteY40" fmla="*/ 1552908 h 2533690"/>
                        <a:gd name="connsiteX41" fmla="*/ 2296019 w 2533691"/>
                        <a:gd name="connsiteY41" fmla="*/ 1471176 h 2533690"/>
                        <a:gd name="connsiteX42" fmla="*/ 2043298 w 2533691"/>
                        <a:gd name="connsiteY42" fmla="*/ 1471176 h 2533690"/>
                        <a:gd name="connsiteX43" fmla="*/ 2043298 w 2533691"/>
                        <a:gd name="connsiteY43" fmla="*/ 1389443 h 2533690"/>
                        <a:gd name="connsiteX44" fmla="*/ 2296019 w 2533691"/>
                        <a:gd name="connsiteY44" fmla="*/ 1389443 h 2533690"/>
                        <a:gd name="connsiteX45" fmla="*/ 2411093 w 2533691"/>
                        <a:gd name="connsiteY45" fmla="*/ 1307711 h 2533690"/>
                        <a:gd name="connsiteX46" fmla="*/ 2411092 w 2533691"/>
                        <a:gd name="connsiteY46" fmla="*/ 1062515 h 2533690"/>
                        <a:gd name="connsiteX47" fmla="*/ 2370226 w 2533691"/>
                        <a:gd name="connsiteY47" fmla="*/ 1103382 h 2533690"/>
                        <a:gd name="connsiteX48" fmla="*/ 2411092 w 2533691"/>
                        <a:gd name="connsiteY48" fmla="*/ 1144248 h 2533690"/>
                        <a:gd name="connsiteX49" fmla="*/ 2451958 w 2533691"/>
                        <a:gd name="connsiteY49" fmla="*/ 1103382 h 2533690"/>
                        <a:gd name="connsiteX50" fmla="*/ 2411092 w 2533691"/>
                        <a:gd name="connsiteY50" fmla="*/ 1062515 h 2533690"/>
                        <a:gd name="connsiteX51" fmla="*/ 589051 w 2533691"/>
                        <a:gd name="connsiteY51" fmla="*/ 997824 h 2533690"/>
                        <a:gd name="connsiteX52" fmla="*/ 733556 w 2533691"/>
                        <a:gd name="connsiteY52" fmla="*/ 1057566 h 2533690"/>
                        <a:gd name="connsiteX53" fmla="*/ 675766 w 2533691"/>
                        <a:gd name="connsiteY53" fmla="*/ 1115355 h 2533690"/>
                        <a:gd name="connsiteX54" fmla="*/ 502365 w 2533691"/>
                        <a:gd name="connsiteY54" fmla="*/ 1115355 h 2533690"/>
                        <a:gd name="connsiteX55" fmla="*/ 502365 w 2533691"/>
                        <a:gd name="connsiteY55" fmla="*/ 1288756 h 2533690"/>
                        <a:gd name="connsiteX56" fmla="*/ 444578 w 2533691"/>
                        <a:gd name="connsiteY56" fmla="*/ 1346545 h 2533690"/>
                        <a:gd name="connsiteX57" fmla="*/ 444578 w 2533691"/>
                        <a:gd name="connsiteY57" fmla="*/ 1057566 h 2533690"/>
                        <a:gd name="connsiteX58" fmla="*/ 589051 w 2533691"/>
                        <a:gd name="connsiteY58" fmla="*/ 997824 h 2533690"/>
                        <a:gd name="connsiteX59" fmla="*/ 2411092 w 2533691"/>
                        <a:gd name="connsiteY59" fmla="*/ 980783 h 2533690"/>
                        <a:gd name="connsiteX60" fmla="*/ 2533690 w 2533691"/>
                        <a:gd name="connsiteY60" fmla="*/ 1103382 h 2533690"/>
                        <a:gd name="connsiteX61" fmla="*/ 2411092 w 2533691"/>
                        <a:gd name="connsiteY61" fmla="*/ 1225980 h 2533690"/>
                        <a:gd name="connsiteX62" fmla="*/ 2296019 w 2533691"/>
                        <a:gd name="connsiteY62" fmla="*/ 1144248 h 2533690"/>
                        <a:gd name="connsiteX63" fmla="*/ 1471175 w 2533691"/>
                        <a:gd name="connsiteY63" fmla="*/ 1144248 h 2533690"/>
                        <a:gd name="connsiteX64" fmla="*/ 1471175 w 2533691"/>
                        <a:gd name="connsiteY64" fmla="*/ 1062515 h 2533690"/>
                        <a:gd name="connsiteX65" fmla="*/ 2296019 w 2533691"/>
                        <a:gd name="connsiteY65" fmla="*/ 1062515 h 2533690"/>
                        <a:gd name="connsiteX66" fmla="*/ 2411092 w 2533691"/>
                        <a:gd name="connsiteY66" fmla="*/ 980783 h 2533690"/>
                        <a:gd name="connsiteX67" fmla="*/ 899051 w 2533691"/>
                        <a:gd name="connsiteY67" fmla="*/ 735587 h 2533690"/>
                        <a:gd name="connsiteX68" fmla="*/ 1103382 w 2533691"/>
                        <a:gd name="connsiteY68" fmla="*/ 939918 h 2533690"/>
                        <a:gd name="connsiteX69" fmla="*/ 899051 w 2533691"/>
                        <a:gd name="connsiteY69" fmla="*/ 1144248 h 2533690"/>
                        <a:gd name="connsiteX70" fmla="*/ 899051 w 2533691"/>
                        <a:gd name="connsiteY70" fmla="*/ 1062516 h 2533690"/>
                        <a:gd name="connsiteX71" fmla="*/ 1021650 w 2533691"/>
                        <a:gd name="connsiteY71" fmla="*/ 939918 h 2533690"/>
                        <a:gd name="connsiteX72" fmla="*/ 899051 w 2533691"/>
                        <a:gd name="connsiteY72" fmla="*/ 817319 h 2533690"/>
                        <a:gd name="connsiteX73" fmla="*/ 2247630 w 2533691"/>
                        <a:gd name="connsiteY73" fmla="*/ 367794 h 2533690"/>
                        <a:gd name="connsiteX74" fmla="*/ 2206764 w 2533691"/>
                        <a:gd name="connsiteY74" fmla="*/ 408660 h 2533690"/>
                        <a:gd name="connsiteX75" fmla="*/ 2247630 w 2533691"/>
                        <a:gd name="connsiteY75" fmla="*/ 449526 h 2533690"/>
                        <a:gd name="connsiteX76" fmla="*/ 2288496 w 2533691"/>
                        <a:gd name="connsiteY76" fmla="*/ 408660 h 2533690"/>
                        <a:gd name="connsiteX77" fmla="*/ 2247630 w 2533691"/>
                        <a:gd name="connsiteY77" fmla="*/ 367794 h 2533690"/>
                        <a:gd name="connsiteX78" fmla="*/ 2247630 w 2533691"/>
                        <a:gd name="connsiteY78" fmla="*/ 286062 h 2533690"/>
                        <a:gd name="connsiteX79" fmla="*/ 2370228 w 2533691"/>
                        <a:gd name="connsiteY79" fmla="*/ 408660 h 2533690"/>
                        <a:gd name="connsiteX80" fmla="*/ 2288496 w 2533691"/>
                        <a:gd name="connsiteY80" fmla="*/ 523734 h 2533690"/>
                        <a:gd name="connsiteX81" fmla="*/ 2288496 w 2533691"/>
                        <a:gd name="connsiteY81" fmla="*/ 694723 h 2533690"/>
                        <a:gd name="connsiteX82" fmla="*/ 2084165 w 2533691"/>
                        <a:gd name="connsiteY82" fmla="*/ 899053 h 2533690"/>
                        <a:gd name="connsiteX83" fmla="*/ 1879835 w 2533691"/>
                        <a:gd name="connsiteY83" fmla="*/ 899053 h 2533690"/>
                        <a:gd name="connsiteX84" fmla="*/ 1879835 w 2533691"/>
                        <a:gd name="connsiteY84" fmla="*/ 817321 h 2533690"/>
                        <a:gd name="connsiteX85" fmla="*/ 2084165 w 2533691"/>
                        <a:gd name="connsiteY85" fmla="*/ 817321 h 2533690"/>
                        <a:gd name="connsiteX86" fmla="*/ 2206764 w 2533691"/>
                        <a:gd name="connsiteY86" fmla="*/ 694723 h 2533690"/>
                        <a:gd name="connsiteX87" fmla="*/ 2206764 w 2533691"/>
                        <a:gd name="connsiteY87" fmla="*/ 523734 h 2533690"/>
                        <a:gd name="connsiteX88" fmla="*/ 2125032 w 2533691"/>
                        <a:gd name="connsiteY88" fmla="*/ 408660 h 2533690"/>
                        <a:gd name="connsiteX89" fmla="*/ 2247630 w 2533691"/>
                        <a:gd name="connsiteY89" fmla="*/ 286062 h 2533690"/>
                        <a:gd name="connsiteX90" fmla="*/ 939918 w 2533691"/>
                        <a:gd name="connsiteY90" fmla="*/ 163464 h 2533690"/>
                        <a:gd name="connsiteX91" fmla="*/ 1144248 w 2533691"/>
                        <a:gd name="connsiteY91" fmla="*/ 367795 h 2533690"/>
                        <a:gd name="connsiteX92" fmla="*/ 1062516 w 2533691"/>
                        <a:gd name="connsiteY92" fmla="*/ 367795 h 2533690"/>
                        <a:gd name="connsiteX93" fmla="*/ 939918 w 2533691"/>
                        <a:gd name="connsiteY93" fmla="*/ 245197 h 2533690"/>
                        <a:gd name="connsiteX94" fmla="*/ 817319 w 2533691"/>
                        <a:gd name="connsiteY94" fmla="*/ 367795 h 2533690"/>
                        <a:gd name="connsiteX95" fmla="*/ 735587 w 2533691"/>
                        <a:gd name="connsiteY95" fmla="*/ 367795 h 2533690"/>
                        <a:gd name="connsiteX96" fmla="*/ 939918 w 2533691"/>
                        <a:gd name="connsiteY96" fmla="*/ 163464 h 2533690"/>
                        <a:gd name="connsiteX97" fmla="*/ 939917 w 2533691"/>
                        <a:gd name="connsiteY97" fmla="*/ 81732 h 2533690"/>
                        <a:gd name="connsiteX98" fmla="*/ 653856 w 2533691"/>
                        <a:gd name="connsiteY98" fmla="*/ 367794 h 2533690"/>
                        <a:gd name="connsiteX99" fmla="*/ 692106 w 2533691"/>
                        <a:gd name="connsiteY99" fmla="*/ 510785 h 2533690"/>
                        <a:gd name="connsiteX100" fmla="*/ 621372 w 2533691"/>
                        <a:gd name="connsiteY100" fmla="*/ 551691 h 2533690"/>
                        <a:gd name="connsiteX101" fmla="*/ 572124 w 2533691"/>
                        <a:gd name="connsiteY101" fmla="*/ 367794 h 2533690"/>
                        <a:gd name="connsiteX102" fmla="*/ 577850 w 2533691"/>
                        <a:gd name="connsiteY102" fmla="*/ 305437 h 2533690"/>
                        <a:gd name="connsiteX103" fmla="*/ 326928 w 2533691"/>
                        <a:gd name="connsiteY103" fmla="*/ 653856 h 2533690"/>
                        <a:gd name="connsiteX104" fmla="*/ 360311 w 2533691"/>
                        <a:gd name="connsiteY104" fmla="*/ 806286 h 2533690"/>
                        <a:gd name="connsiteX105" fmla="*/ 377152 w 2533691"/>
                        <a:gd name="connsiteY105" fmla="*/ 843060 h 2533690"/>
                        <a:gd name="connsiteX106" fmla="*/ 340537 w 2533691"/>
                        <a:gd name="connsiteY106" fmla="*/ 860259 h 2533690"/>
                        <a:gd name="connsiteX107" fmla="*/ 81732 w 2533691"/>
                        <a:gd name="connsiteY107" fmla="*/ 1266845 h 2533690"/>
                        <a:gd name="connsiteX108" fmla="*/ 278340 w 2533691"/>
                        <a:gd name="connsiteY108" fmla="*/ 1637331 h 2533690"/>
                        <a:gd name="connsiteX109" fmla="*/ 572124 w 2533691"/>
                        <a:gd name="connsiteY109" fmla="*/ 1512041 h 2533690"/>
                        <a:gd name="connsiteX110" fmla="*/ 572124 w 2533691"/>
                        <a:gd name="connsiteY110" fmla="*/ 1593773 h 2533690"/>
                        <a:gd name="connsiteX111" fmla="*/ 245196 w 2533691"/>
                        <a:gd name="connsiteY111" fmla="*/ 1920701 h 2533690"/>
                        <a:gd name="connsiteX112" fmla="*/ 572124 w 2533691"/>
                        <a:gd name="connsiteY112" fmla="*/ 2247628 h 2533690"/>
                        <a:gd name="connsiteX113" fmla="*/ 627916 w 2533691"/>
                        <a:gd name="connsiteY113" fmla="*/ 2242438 h 2533690"/>
                        <a:gd name="connsiteX114" fmla="*/ 660997 w 2533691"/>
                        <a:gd name="connsiteY114" fmla="*/ 2236712 h 2533690"/>
                        <a:gd name="connsiteX115" fmla="*/ 673032 w 2533691"/>
                        <a:gd name="connsiteY115" fmla="*/ 2268102 h 2533690"/>
                        <a:gd name="connsiteX116" fmla="*/ 939917 w 2533691"/>
                        <a:gd name="connsiteY116" fmla="*/ 2451958 h 2533690"/>
                        <a:gd name="connsiteX117" fmla="*/ 1225979 w 2533691"/>
                        <a:gd name="connsiteY117" fmla="*/ 2165896 h 2533690"/>
                        <a:gd name="connsiteX118" fmla="*/ 1225979 w 2533691"/>
                        <a:gd name="connsiteY118" fmla="*/ 367794 h 2533690"/>
                        <a:gd name="connsiteX119" fmla="*/ 939917 w 2533691"/>
                        <a:gd name="connsiteY119" fmla="*/ 81732 h 2533690"/>
                        <a:gd name="connsiteX120" fmla="*/ 939917 w 2533691"/>
                        <a:gd name="connsiteY120" fmla="*/ 0 h 2533690"/>
                        <a:gd name="connsiteX121" fmla="*/ 1307711 w 2533691"/>
                        <a:gd name="connsiteY121" fmla="*/ 367794 h 2533690"/>
                        <a:gd name="connsiteX122" fmla="*/ 1307711 w 2533691"/>
                        <a:gd name="connsiteY122" fmla="*/ 817319 h 2533690"/>
                        <a:gd name="connsiteX123" fmla="*/ 1798103 w 2533691"/>
                        <a:gd name="connsiteY123" fmla="*/ 817319 h 2533690"/>
                        <a:gd name="connsiteX124" fmla="*/ 1798103 w 2533691"/>
                        <a:gd name="connsiteY124" fmla="*/ 899051 h 2533690"/>
                        <a:gd name="connsiteX125" fmla="*/ 1307711 w 2533691"/>
                        <a:gd name="connsiteY125" fmla="*/ 899051 h 2533690"/>
                        <a:gd name="connsiteX126" fmla="*/ 1307711 w 2533691"/>
                        <a:gd name="connsiteY126" fmla="*/ 1062515 h 2533690"/>
                        <a:gd name="connsiteX127" fmla="*/ 1389443 w 2533691"/>
                        <a:gd name="connsiteY127" fmla="*/ 1062515 h 2533690"/>
                        <a:gd name="connsiteX128" fmla="*/ 1389443 w 2533691"/>
                        <a:gd name="connsiteY128" fmla="*/ 1144247 h 2533690"/>
                        <a:gd name="connsiteX129" fmla="*/ 1307711 w 2533691"/>
                        <a:gd name="connsiteY129" fmla="*/ 1144247 h 2533690"/>
                        <a:gd name="connsiteX130" fmla="*/ 1307711 w 2533691"/>
                        <a:gd name="connsiteY130" fmla="*/ 1389443 h 2533690"/>
                        <a:gd name="connsiteX131" fmla="*/ 1961567 w 2533691"/>
                        <a:gd name="connsiteY131" fmla="*/ 1389443 h 2533690"/>
                        <a:gd name="connsiteX132" fmla="*/ 1961567 w 2533691"/>
                        <a:gd name="connsiteY132" fmla="*/ 1471175 h 2533690"/>
                        <a:gd name="connsiteX133" fmla="*/ 1307711 w 2533691"/>
                        <a:gd name="connsiteY133" fmla="*/ 1471175 h 2533690"/>
                        <a:gd name="connsiteX134" fmla="*/ 1307711 w 2533691"/>
                        <a:gd name="connsiteY134" fmla="*/ 1634639 h 2533690"/>
                        <a:gd name="connsiteX135" fmla="*/ 1593773 w 2533691"/>
                        <a:gd name="connsiteY135" fmla="*/ 1634639 h 2533690"/>
                        <a:gd name="connsiteX136" fmla="*/ 1593773 w 2533691"/>
                        <a:gd name="connsiteY136" fmla="*/ 1716371 h 2533690"/>
                        <a:gd name="connsiteX137" fmla="*/ 1307711 w 2533691"/>
                        <a:gd name="connsiteY137" fmla="*/ 1716371 h 2533690"/>
                        <a:gd name="connsiteX138" fmla="*/ 1307711 w 2533691"/>
                        <a:gd name="connsiteY138" fmla="*/ 2165896 h 2533690"/>
                        <a:gd name="connsiteX139" fmla="*/ 939917 w 2533691"/>
                        <a:gd name="connsiteY139" fmla="*/ 2533690 h 2533690"/>
                        <a:gd name="connsiteX140" fmla="*/ 609838 w 2533691"/>
                        <a:gd name="connsiteY140" fmla="*/ 2327445 h 2533690"/>
                        <a:gd name="connsiteX141" fmla="*/ 572124 w 2533691"/>
                        <a:gd name="connsiteY141" fmla="*/ 2329360 h 2533690"/>
                        <a:gd name="connsiteX142" fmla="*/ 163464 w 2533691"/>
                        <a:gd name="connsiteY142" fmla="*/ 1920701 h 2533690"/>
                        <a:gd name="connsiteX143" fmla="*/ 227297 w 2533691"/>
                        <a:gd name="connsiteY143" fmla="*/ 1702303 h 2533690"/>
                        <a:gd name="connsiteX144" fmla="*/ 0 w 2533691"/>
                        <a:gd name="connsiteY144" fmla="*/ 1266845 h 2533690"/>
                        <a:gd name="connsiteX145" fmla="*/ 271276 w 2533691"/>
                        <a:gd name="connsiteY145" fmla="*/ 804069 h 2533690"/>
                        <a:gd name="connsiteX146" fmla="*/ 245196 w 2533691"/>
                        <a:gd name="connsiteY146" fmla="*/ 653856 h 2533690"/>
                        <a:gd name="connsiteX147" fmla="*/ 604847 w 2533691"/>
                        <a:gd name="connsiteY147" fmla="*/ 213329 h 2533690"/>
                        <a:gd name="connsiteX148" fmla="*/ 606783 w 2533691"/>
                        <a:gd name="connsiteY148" fmla="*/ 212910 h 2533690"/>
                        <a:gd name="connsiteX149" fmla="*/ 939917 w 2533691"/>
                        <a:gd name="connsiteY149" fmla="*/ 0 h 2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533691" h="2533690">
                          <a:moveTo>
                            <a:pt x="1062516" y="2165896"/>
                          </a:moveTo>
                          <a:lnTo>
                            <a:pt x="1144248" y="2165896"/>
                          </a:lnTo>
                          <a:cubicBezTo>
                            <a:pt x="1144248" y="2278559"/>
                            <a:pt x="1052580" y="2370227"/>
                            <a:pt x="939917" y="2370227"/>
                          </a:cubicBezTo>
                          <a:lnTo>
                            <a:pt x="939917" y="2288495"/>
                          </a:lnTo>
                          <a:cubicBezTo>
                            <a:pt x="1007499" y="2288495"/>
                            <a:pt x="1062516" y="2233479"/>
                            <a:pt x="1062516" y="2165896"/>
                          </a:cubicBezTo>
                          <a:close/>
                          <a:moveTo>
                            <a:pt x="2247629" y="2084166"/>
                          </a:moveTo>
                          <a:cubicBezTo>
                            <a:pt x="2225122" y="2084166"/>
                            <a:pt x="2206763" y="2102525"/>
                            <a:pt x="2206763" y="2125032"/>
                          </a:cubicBezTo>
                          <a:cubicBezTo>
                            <a:pt x="2206763" y="2147539"/>
                            <a:pt x="2225122" y="2165898"/>
                            <a:pt x="2247629" y="2165898"/>
                          </a:cubicBezTo>
                          <a:cubicBezTo>
                            <a:pt x="2270136" y="2165898"/>
                            <a:pt x="2288495" y="2147539"/>
                            <a:pt x="2288495" y="2125032"/>
                          </a:cubicBezTo>
                          <a:cubicBezTo>
                            <a:pt x="2288495" y="2102525"/>
                            <a:pt x="2270136" y="2084166"/>
                            <a:pt x="2247629" y="2084166"/>
                          </a:cubicBezTo>
                          <a:close/>
                          <a:moveTo>
                            <a:pt x="326928" y="1920700"/>
                          </a:moveTo>
                          <a:lnTo>
                            <a:pt x="408660" y="1920700"/>
                          </a:lnTo>
                          <a:cubicBezTo>
                            <a:pt x="408660" y="2010850"/>
                            <a:pt x="481972" y="2084165"/>
                            <a:pt x="572125" y="2084165"/>
                          </a:cubicBezTo>
                          <a:lnTo>
                            <a:pt x="572125" y="2165897"/>
                          </a:lnTo>
                          <a:cubicBezTo>
                            <a:pt x="436895" y="2165897"/>
                            <a:pt x="326928" y="2055932"/>
                            <a:pt x="326928" y="1920700"/>
                          </a:cubicBezTo>
                          <a:close/>
                          <a:moveTo>
                            <a:pt x="1675505" y="1634639"/>
                          </a:moveTo>
                          <a:lnTo>
                            <a:pt x="2084165" y="1634639"/>
                          </a:lnTo>
                          <a:cubicBezTo>
                            <a:pt x="2196827" y="1634639"/>
                            <a:pt x="2288495" y="1726307"/>
                            <a:pt x="2288495" y="1838969"/>
                          </a:cubicBezTo>
                          <a:lnTo>
                            <a:pt x="2288495" y="2009958"/>
                          </a:lnTo>
                          <a:cubicBezTo>
                            <a:pt x="2335945" y="2026877"/>
                            <a:pt x="2370226" y="2071834"/>
                            <a:pt x="2370226" y="2125032"/>
                          </a:cubicBezTo>
                          <a:cubicBezTo>
                            <a:pt x="2370226" y="2192614"/>
                            <a:pt x="2315211" y="2247630"/>
                            <a:pt x="2247629" y="2247630"/>
                          </a:cubicBezTo>
                          <a:cubicBezTo>
                            <a:pt x="2180046" y="2247630"/>
                            <a:pt x="2125031" y="2192614"/>
                            <a:pt x="2125031" y="2125032"/>
                          </a:cubicBezTo>
                          <a:cubicBezTo>
                            <a:pt x="2125031" y="2071834"/>
                            <a:pt x="2159312" y="2026877"/>
                            <a:pt x="2206763" y="2009958"/>
                          </a:cubicBezTo>
                          <a:lnTo>
                            <a:pt x="2206763" y="1838969"/>
                          </a:lnTo>
                          <a:cubicBezTo>
                            <a:pt x="2206763" y="1771387"/>
                            <a:pt x="2151747" y="1716371"/>
                            <a:pt x="2084165" y="1716371"/>
                          </a:cubicBezTo>
                          <a:lnTo>
                            <a:pt x="1675505" y="1716371"/>
                          </a:lnTo>
                          <a:close/>
                          <a:moveTo>
                            <a:pt x="899052" y="1593773"/>
                          </a:moveTo>
                          <a:lnTo>
                            <a:pt x="899052" y="1675505"/>
                          </a:lnTo>
                          <a:cubicBezTo>
                            <a:pt x="831470" y="1675505"/>
                            <a:pt x="776453" y="1730521"/>
                            <a:pt x="776453" y="1798104"/>
                          </a:cubicBezTo>
                          <a:cubicBezTo>
                            <a:pt x="776453" y="1865686"/>
                            <a:pt x="831470" y="1920702"/>
                            <a:pt x="899052" y="1920702"/>
                          </a:cubicBezTo>
                          <a:lnTo>
                            <a:pt x="899052" y="2002434"/>
                          </a:lnTo>
                          <a:cubicBezTo>
                            <a:pt x="786389" y="2002434"/>
                            <a:pt x="694721" y="1910766"/>
                            <a:pt x="694721" y="1798104"/>
                          </a:cubicBezTo>
                          <a:cubicBezTo>
                            <a:pt x="694721" y="1685441"/>
                            <a:pt x="786389" y="1593773"/>
                            <a:pt x="899052" y="1593773"/>
                          </a:cubicBezTo>
                          <a:close/>
                          <a:moveTo>
                            <a:pt x="2411093" y="1389443"/>
                          </a:moveTo>
                          <a:cubicBezTo>
                            <a:pt x="2388586" y="1389443"/>
                            <a:pt x="2370227" y="1407803"/>
                            <a:pt x="2370227" y="1430310"/>
                          </a:cubicBezTo>
                          <a:cubicBezTo>
                            <a:pt x="2370227" y="1452817"/>
                            <a:pt x="2388586" y="1471176"/>
                            <a:pt x="2411093" y="1471176"/>
                          </a:cubicBezTo>
                          <a:cubicBezTo>
                            <a:pt x="2433600" y="1471176"/>
                            <a:pt x="2451959" y="1452817"/>
                            <a:pt x="2451959" y="1430310"/>
                          </a:cubicBezTo>
                          <a:cubicBezTo>
                            <a:pt x="2451959" y="1407803"/>
                            <a:pt x="2433600" y="1389443"/>
                            <a:pt x="2411093" y="1389443"/>
                          </a:cubicBezTo>
                          <a:close/>
                          <a:moveTo>
                            <a:pt x="2411093" y="1307711"/>
                          </a:moveTo>
                          <a:cubicBezTo>
                            <a:pt x="2478675" y="1307711"/>
                            <a:pt x="2533691" y="1362727"/>
                            <a:pt x="2533691" y="1430310"/>
                          </a:cubicBezTo>
                          <a:cubicBezTo>
                            <a:pt x="2533691" y="1497892"/>
                            <a:pt x="2478675" y="1552908"/>
                            <a:pt x="2411093" y="1552908"/>
                          </a:cubicBezTo>
                          <a:cubicBezTo>
                            <a:pt x="2357895" y="1552908"/>
                            <a:pt x="2312938" y="1518626"/>
                            <a:pt x="2296019" y="1471176"/>
                          </a:cubicBezTo>
                          <a:lnTo>
                            <a:pt x="2043298" y="1471176"/>
                          </a:lnTo>
                          <a:lnTo>
                            <a:pt x="2043298" y="1389443"/>
                          </a:lnTo>
                          <a:lnTo>
                            <a:pt x="2296019" y="1389443"/>
                          </a:lnTo>
                          <a:cubicBezTo>
                            <a:pt x="2312938" y="1341992"/>
                            <a:pt x="2357895" y="1307711"/>
                            <a:pt x="2411093" y="1307711"/>
                          </a:cubicBezTo>
                          <a:close/>
                          <a:moveTo>
                            <a:pt x="2411092" y="1062515"/>
                          </a:moveTo>
                          <a:cubicBezTo>
                            <a:pt x="2388585" y="1062515"/>
                            <a:pt x="2370226" y="1080875"/>
                            <a:pt x="2370226" y="1103382"/>
                          </a:cubicBezTo>
                          <a:cubicBezTo>
                            <a:pt x="2370226" y="1125889"/>
                            <a:pt x="2388585" y="1144248"/>
                            <a:pt x="2411092" y="1144248"/>
                          </a:cubicBezTo>
                          <a:cubicBezTo>
                            <a:pt x="2433599" y="1144248"/>
                            <a:pt x="2451958" y="1125889"/>
                            <a:pt x="2451958" y="1103382"/>
                          </a:cubicBezTo>
                          <a:cubicBezTo>
                            <a:pt x="2451958" y="1080875"/>
                            <a:pt x="2433599" y="1062515"/>
                            <a:pt x="2411092" y="1062515"/>
                          </a:cubicBezTo>
                          <a:close/>
                          <a:moveTo>
                            <a:pt x="589051" y="997824"/>
                          </a:moveTo>
                          <a:cubicBezTo>
                            <a:pt x="641376" y="997829"/>
                            <a:pt x="693707" y="1017747"/>
                            <a:pt x="733556" y="1057566"/>
                          </a:cubicBezTo>
                          <a:lnTo>
                            <a:pt x="675766" y="1115355"/>
                          </a:lnTo>
                          <a:cubicBezTo>
                            <a:pt x="627958" y="1067542"/>
                            <a:pt x="550174" y="1067506"/>
                            <a:pt x="502365" y="1115355"/>
                          </a:cubicBezTo>
                          <a:cubicBezTo>
                            <a:pt x="454594" y="1163164"/>
                            <a:pt x="454594" y="1240947"/>
                            <a:pt x="502365" y="1288756"/>
                          </a:cubicBezTo>
                          <a:lnTo>
                            <a:pt x="444578" y="1346545"/>
                          </a:lnTo>
                          <a:cubicBezTo>
                            <a:pt x="364901" y="1266887"/>
                            <a:pt x="364901" y="1137225"/>
                            <a:pt x="444578" y="1057566"/>
                          </a:cubicBezTo>
                          <a:cubicBezTo>
                            <a:pt x="484406" y="1017729"/>
                            <a:pt x="536726" y="997820"/>
                            <a:pt x="589051" y="997824"/>
                          </a:cubicBezTo>
                          <a:close/>
                          <a:moveTo>
                            <a:pt x="2411092" y="980783"/>
                          </a:moveTo>
                          <a:cubicBezTo>
                            <a:pt x="2478674" y="980783"/>
                            <a:pt x="2533690" y="1035799"/>
                            <a:pt x="2533690" y="1103382"/>
                          </a:cubicBezTo>
                          <a:cubicBezTo>
                            <a:pt x="2533690" y="1170964"/>
                            <a:pt x="2478674" y="1225980"/>
                            <a:pt x="2411092" y="1225980"/>
                          </a:cubicBezTo>
                          <a:cubicBezTo>
                            <a:pt x="2357895" y="1225980"/>
                            <a:pt x="2312937" y="1191698"/>
                            <a:pt x="2296019" y="1144248"/>
                          </a:cubicBezTo>
                          <a:lnTo>
                            <a:pt x="1471175" y="1144248"/>
                          </a:lnTo>
                          <a:lnTo>
                            <a:pt x="1471175" y="1062515"/>
                          </a:lnTo>
                          <a:lnTo>
                            <a:pt x="2296019" y="1062515"/>
                          </a:lnTo>
                          <a:cubicBezTo>
                            <a:pt x="2312937" y="1015064"/>
                            <a:pt x="2357895" y="980783"/>
                            <a:pt x="2411092" y="980783"/>
                          </a:cubicBezTo>
                          <a:close/>
                          <a:moveTo>
                            <a:pt x="899051" y="735587"/>
                          </a:moveTo>
                          <a:cubicBezTo>
                            <a:pt x="1011714" y="735587"/>
                            <a:pt x="1103382" y="827255"/>
                            <a:pt x="1103382" y="939918"/>
                          </a:cubicBezTo>
                          <a:cubicBezTo>
                            <a:pt x="1103382" y="1052580"/>
                            <a:pt x="1011714" y="1144248"/>
                            <a:pt x="899051" y="1144248"/>
                          </a:cubicBezTo>
                          <a:lnTo>
                            <a:pt x="899051" y="1062516"/>
                          </a:lnTo>
                          <a:cubicBezTo>
                            <a:pt x="966633" y="1062516"/>
                            <a:pt x="1021650" y="1007500"/>
                            <a:pt x="1021650" y="939918"/>
                          </a:cubicBezTo>
                          <a:cubicBezTo>
                            <a:pt x="1021650" y="872335"/>
                            <a:pt x="966633" y="817319"/>
                            <a:pt x="899051" y="817319"/>
                          </a:cubicBezTo>
                          <a:close/>
                          <a:moveTo>
                            <a:pt x="2247630" y="367794"/>
                          </a:moveTo>
                          <a:cubicBezTo>
                            <a:pt x="2225123" y="367794"/>
                            <a:pt x="2206764" y="386152"/>
                            <a:pt x="2206764" y="408660"/>
                          </a:cubicBezTo>
                          <a:cubicBezTo>
                            <a:pt x="2206764" y="431168"/>
                            <a:pt x="2225123" y="449526"/>
                            <a:pt x="2247630" y="449526"/>
                          </a:cubicBezTo>
                          <a:cubicBezTo>
                            <a:pt x="2270137" y="449526"/>
                            <a:pt x="2288496" y="431168"/>
                            <a:pt x="2288496" y="408660"/>
                          </a:cubicBezTo>
                          <a:cubicBezTo>
                            <a:pt x="2288496" y="386152"/>
                            <a:pt x="2270137" y="367794"/>
                            <a:pt x="2247630" y="367794"/>
                          </a:cubicBezTo>
                          <a:close/>
                          <a:moveTo>
                            <a:pt x="2247630" y="286062"/>
                          </a:moveTo>
                          <a:cubicBezTo>
                            <a:pt x="2315212" y="286062"/>
                            <a:pt x="2370228" y="341075"/>
                            <a:pt x="2370228" y="408660"/>
                          </a:cubicBezTo>
                          <a:cubicBezTo>
                            <a:pt x="2370228" y="461858"/>
                            <a:pt x="2335946" y="506814"/>
                            <a:pt x="2288496" y="523734"/>
                          </a:cubicBezTo>
                          <a:lnTo>
                            <a:pt x="2288496" y="694723"/>
                          </a:lnTo>
                          <a:cubicBezTo>
                            <a:pt x="2288496" y="807385"/>
                            <a:pt x="2196828" y="899053"/>
                            <a:pt x="2084165" y="899053"/>
                          </a:cubicBezTo>
                          <a:lnTo>
                            <a:pt x="1879835" y="899053"/>
                          </a:lnTo>
                          <a:lnTo>
                            <a:pt x="1879835" y="817321"/>
                          </a:lnTo>
                          <a:lnTo>
                            <a:pt x="2084165" y="817321"/>
                          </a:lnTo>
                          <a:cubicBezTo>
                            <a:pt x="2151748" y="817321"/>
                            <a:pt x="2206764" y="762305"/>
                            <a:pt x="2206764" y="694723"/>
                          </a:cubicBezTo>
                          <a:lnTo>
                            <a:pt x="2206764" y="523734"/>
                          </a:lnTo>
                          <a:cubicBezTo>
                            <a:pt x="2159313" y="506814"/>
                            <a:pt x="2125032" y="461858"/>
                            <a:pt x="2125032" y="408660"/>
                          </a:cubicBezTo>
                          <a:cubicBezTo>
                            <a:pt x="2125032" y="341075"/>
                            <a:pt x="2180048" y="286062"/>
                            <a:pt x="2247630" y="286062"/>
                          </a:cubicBezTo>
                          <a:close/>
                          <a:moveTo>
                            <a:pt x="939918" y="163464"/>
                          </a:moveTo>
                          <a:cubicBezTo>
                            <a:pt x="1052580" y="163464"/>
                            <a:pt x="1144248" y="255134"/>
                            <a:pt x="1144248" y="367795"/>
                          </a:cubicBezTo>
                          <a:lnTo>
                            <a:pt x="1062516" y="367795"/>
                          </a:lnTo>
                          <a:cubicBezTo>
                            <a:pt x="1062516" y="300210"/>
                            <a:pt x="1007500" y="245197"/>
                            <a:pt x="939918" y="245197"/>
                          </a:cubicBezTo>
                          <a:cubicBezTo>
                            <a:pt x="872335" y="245197"/>
                            <a:pt x="817319" y="300210"/>
                            <a:pt x="817319" y="367795"/>
                          </a:cubicBezTo>
                          <a:lnTo>
                            <a:pt x="735587" y="367795"/>
                          </a:lnTo>
                          <a:cubicBezTo>
                            <a:pt x="735587" y="255134"/>
                            <a:pt x="827255" y="163464"/>
                            <a:pt x="939918" y="163464"/>
                          </a:cubicBezTo>
                          <a:close/>
                          <a:moveTo>
                            <a:pt x="939917" y="81732"/>
                          </a:moveTo>
                          <a:cubicBezTo>
                            <a:pt x="782180" y="81732"/>
                            <a:pt x="653856" y="210057"/>
                            <a:pt x="653856" y="367794"/>
                          </a:cubicBezTo>
                          <a:cubicBezTo>
                            <a:pt x="653856" y="418058"/>
                            <a:pt x="667106" y="467544"/>
                            <a:pt x="692106" y="510785"/>
                          </a:cubicBezTo>
                          <a:lnTo>
                            <a:pt x="621372" y="551691"/>
                          </a:lnTo>
                          <a:cubicBezTo>
                            <a:pt x="589165" y="496039"/>
                            <a:pt x="572124" y="432445"/>
                            <a:pt x="572124" y="367794"/>
                          </a:cubicBezTo>
                          <a:cubicBezTo>
                            <a:pt x="572124" y="346503"/>
                            <a:pt x="574341" y="325750"/>
                            <a:pt x="577850" y="305437"/>
                          </a:cubicBezTo>
                          <a:cubicBezTo>
                            <a:pt x="429991" y="355163"/>
                            <a:pt x="326928" y="494921"/>
                            <a:pt x="326928" y="653856"/>
                          </a:cubicBezTo>
                          <a:cubicBezTo>
                            <a:pt x="326928" y="706537"/>
                            <a:pt x="338162" y="757778"/>
                            <a:pt x="360311" y="806286"/>
                          </a:cubicBezTo>
                          <a:lnTo>
                            <a:pt x="377152" y="843060"/>
                          </a:lnTo>
                          <a:lnTo>
                            <a:pt x="340537" y="860259"/>
                          </a:lnTo>
                          <a:cubicBezTo>
                            <a:pt x="183318" y="934191"/>
                            <a:pt x="81732" y="1093783"/>
                            <a:pt x="81732" y="1266845"/>
                          </a:cubicBezTo>
                          <a:cubicBezTo>
                            <a:pt x="81732" y="1415444"/>
                            <a:pt x="156680" y="1553964"/>
                            <a:pt x="278340" y="1637331"/>
                          </a:cubicBezTo>
                          <a:cubicBezTo>
                            <a:pt x="352709" y="1560268"/>
                            <a:pt x="456809" y="1512041"/>
                            <a:pt x="572124" y="1512041"/>
                          </a:cubicBezTo>
                          <a:lnTo>
                            <a:pt x="572124" y="1593773"/>
                          </a:lnTo>
                          <a:cubicBezTo>
                            <a:pt x="391858" y="1593773"/>
                            <a:pt x="245196" y="1740436"/>
                            <a:pt x="245196" y="1920701"/>
                          </a:cubicBezTo>
                          <a:cubicBezTo>
                            <a:pt x="245196" y="2100966"/>
                            <a:pt x="391858" y="2247628"/>
                            <a:pt x="572124" y="2247628"/>
                          </a:cubicBezTo>
                          <a:cubicBezTo>
                            <a:pt x="589624" y="2247628"/>
                            <a:pt x="607881" y="2245953"/>
                            <a:pt x="627916" y="2242438"/>
                          </a:cubicBezTo>
                          <a:lnTo>
                            <a:pt x="660997" y="2236712"/>
                          </a:lnTo>
                          <a:lnTo>
                            <a:pt x="673032" y="2268102"/>
                          </a:lnTo>
                          <a:cubicBezTo>
                            <a:pt x="715195" y="2378067"/>
                            <a:pt x="822428" y="2451958"/>
                            <a:pt x="939917" y="2451958"/>
                          </a:cubicBezTo>
                          <a:cubicBezTo>
                            <a:pt x="1097655" y="2451958"/>
                            <a:pt x="1225979" y="2323634"/>
                            <a:pt x="1225979" y="2165896"/>
                          </a:cubicBezTo>
                          <a:lnTo>
                            <a:pt x="1225979" y="367794"/>
                          </a:lnTo>
                          <a:cubicBezTo>
                            <a:pt x="1225979" y="210057"/>
                            <a:pt x="1097655" y="81732"/>
                            <a:pt x="939917" y="81732"/>
                          </a:cubicBezTo>
                          <a:close/>
                          <a:moveTo>
                            <a:pt x="939917" y="0"/>
                          </a:moveTo>
                          <a:cubicBezTo>
                            <a:pt x="1142689" y="0"/>
                            <a:pt x="1307711" y="165020"/>
                            <a:pt x="1307711" y="367794"/>
                          </a:cubicBezTo>
                          <a:lnTo>
                            <a:pt x="1307711" y="817319"/>
                          </a:lnTo>
                          <a:lnTo>
                            <a:pt x="1798103" y="817319"/>
                          </a:lnTo>
                          <a:lnTo>
                            <a:pt x="1798103" y="899051"/>
                          </a:lnTo>
                          <a:lnTo>
                            <a:pt x="1307711" y="899051"/>
                          </a:lnTo>
                          <a:lnTo>
                            <a:pt x="1307711" y="1062515"/>
                          </a:lnTo>
                          <a:lnTo>
                            <a:pt x="1389443" y="1062515"/>
                          </a:lnTo>
                          <a:lnTo>
                            <a:pt x="1389443" y="1144247"/>
                          </a:lnTo>
                          <a:lnTo>
                            <a:pt x="1307711" y="1144247"/>
                          </a:lnTo>
                          <a:lnTo>
                            <a:pt x="1307711" y="1389443"/>
                          </a:lnTo>
                          <a:lnTo>
                            <a:pt x="1961567" y="1389443"/>
                          </a:lnTo>
                          <a:lnTo>
                            <a:pt x="1961567" y="1471175"/>
                          </a:lnTo>
                          <a:lnTo>
                            <a:pt x="1307711" y="1471175"/>
                          </a:lnTo>
                          <a:lnTo>
                            <a:pt x="1307711" y="1634639"/>
                          </a:lnTo>
                          <a:lnTo>
                            <a:pt x="1593773" y="1634639"/>
                          </a:lnTo>
                          <a:lnTo>
                            <a:pt x="1593773" y="1716371"/>
                          </a:lnTo>
                          <a:lnTo>
                            <a:pt x="1307711" y="1716371"/>
                          </a:lnTo>
                          <a:lnTo>
                            <a:pt x="1307711" y="2165896"/>
                          </a:lnTo>
                          <a:cubicBezTo>
                            <a:pt x="1307711" y="2368668"/>
                            <a:pt x="1142689" y="2533690"/>
                            <a:pt x="939917" y="2533690"/>
                          </a:cubicBezTo>
                          <a:cubicBezTo>
                            <a:pt x="799778" y="2533690"/>
                            <a:pt x="671014" y="2451999"/>
                            <a:pt x="609838" y="2327445"/>
                          </a:cubicBezTo>
                          <a:cubicBezTo>
                            <a:pt x="596924" y="2328701"/>
                            <a:pt x="584414" y="2329360"/>
                            <a:pt x="572124" y="2329360"/>
                          </a:cubicBezTo>
                          <a:cubicBezTo>
                            <a:pt x="346782" y="2329360"/>
                            <a:pt x="163464" y="2146041"/>
                            <a:pt x="163464" y="1920701"/>
                          </a:cubicBezTo>
                          <a:cubicBezTo>
                            <a:pt x="163464" y="1840363"/>
                            <a:pt x="187090" y="1765578"/>
                            <a:pt x="227297" y="1702303"/>
                          </a:cubicBezTo>
                          <a:cubicBezTo>
                            <a:pt x="86142" y="1603489"/>
                            <a:pt x="0" y="1440643"/>
                            <a:pt x="0" y="1266845"/>
                          </a:cubicBezTo>
                          <a:cubicBezTo>
                            <a:pt x="0" y="1075225"/>
                            <a:pt x="105318" y="897575"/>
                            <a:pt x="271276" y="804069"/>
                          </a:cubicBezTo>
                          <a:cubicBezTo>
                            <a:pt x="253936" y="755740"/>
                            <a:pt x="245196" y="705336"/>
                            <a:pt x="245196" y="653856"/>
                          </a:cubicBezTo>
                          <a:cubicBezTo>
                            <a:pt x="245196" y="440905"/>
                            <a:pt x="396448" y="255612"/>
                            <a:pt x="604847" y="213329"/>
                          </a:cubicBezTo>
                          <a:lnTo>
                            <a:pt x="606783" y="212910"/>
                          </a:lnTo>
                          <a:cubicBezTo>
                            <a:pt x="665431" y="87379"/>
                            <a:pt x="792519" y="0"/>
                            <a:pt x="939917" y="0"/>
                          </a:cubicBezTo>
                          <a:close/>
                        </a:path>
                      </a:pathLst>
                    </a:custGeom>
                    <a:solidFill>
                      <a:schemeClr val="accent2"/>
                    </a:solidFill>
                    <a:ln w="5108" cap="flat">
                      <a:noFill/>
                      <a:prstDash val="solid"/>
                      <a:miter/>
                    </a:ln>
                  </p:spPr>
                  <p:txBody>
                    <a:bodyPr rtlCol="0" anchor="ctr"/>
                    <a:lstStyle/>
                    <a:p>
                      <a:endParaRPr lang="en-US" sz="1350" dirty="0"/>
                    </a:p>
                  </p:txBody>
                </p:sp>
              </p:grpSp>
            </p:grpSp>
          </p:grpSp>
          <p:grpSp>
            <p:nvGrpSpPr>
              <p:cNvPr id="75" name="Group 19">
                <a:extLst>
                  <a:ext uri="{FF2B5EF4-FFF2-40B4-BE49-F238E27FC236}">
                    <a16:creationId xmlns:a16="http://schemas.microsoft.com/office/drawing/2014/main" id="{17070A0E-BF3A-45BA-9F4F-4C638234F1F1}"/>
                  </a:ext>
                </a:extLst>
              </p:cNvPr>
              <p:cNvGrpSpPr/>
              <p:nvPr/>
            </p:nvGrpSpPr>
            <p:grpSpPr>
              <a:xfrm>
                <a:off x="478686" y="5602863"/>
                <a:ext cx="1602720" cy="419756"/>
                <a:chOff x="480380" y="4949721"/>
                <a:chExt cx="1602720" cy="419756"/>
              </a:xfrm>
            </p:grpSpPr>
            <p:sp>
              <p:nvSpPr>
                <p:cNvPr id="76" name="Rectangle 75">
                  <a:extLst>
                    <a:ext uri="{FF2B5EF4-FFF2-40B4-BE49-F238E27FC236}">
                      <a16:creationId xmlns:a16="http://schemas.microsoft.com/office/drawing/2014/main" id="{F249BB38-9D11-4B55-AFF0-4BEECB63D517}"/>
                    </a:ext>
                  </a:extLst>
                </p:cNvPr>
                <p:cNvSpPr/>
                <p:nvPr/>
              </p:nvSpPr>
              <p:spPr>
                <a:xfrm>
                  <a:off x="1219722" y="5030334"/>
                  <a:ext cx="863378" cy="258532"/>
                </a:xfrm>
                <a:prstGeom prst="rect">
                  <a:avLst/>
                </a:prstGeom>
              </p:spPr>
              <p:txBody>
                <a:bodyPr wrap="none" anchor="ctr">
                  <a:spAutoFit/>
                </a:bodyPr>
                <a:lstStyle/>
                <a:p>
                  <a:pPr marL="70247">
                    <a:lnSpc>
                      <a:spcPct val="90000"/>
                    </a:lnSpc>
                    <a:spcBef>
                      <a:spcPts val="450"/>
                    </a:spcBef>
                    <a:defRPr/>
                  </a:pPr>
                  <a:r>
                    <a:rPr lang="en-AU" sz="1200" dirty="0">
                      <a:solidFill>
                        <a:schemeClr val="tx2">
                          <a:lumMod val="85000"/>
                          <a:lumOff val="15000"/>
                        </a:schemeClr>
                      </a:solidFill>
                      <a:latin typeface="Abadi" panose="020B0604020104020204" pitchFamily="34" charset="0"/>
                      <a:cs typeface="Arial" panose="020B0604020202020204" pitchFamily="34" charset="0"/>
                    </a:rPr>
                    <a:t>Text here</a:t>
                  </a:r>
                </a:p>
              </p:txBody>
            </p:sp>
            <p:grpSp>
              <p:nvGrpSpPr>
                <p:cNvPr id="77" name="Group 21">
                  <a:extLst>
                    <a:ext uri="{FF2B5EF4-FFF2-40B4-BE49-F238E27FC236}">
                      <a16:creationId xmlns:a16="http://schemas.microsoft.com/office/drawing/2014/main" id="{7ED22DF8-EB10-4C64-AA4D-02D5CA531D43}"/>
                    </a:ext>
                  </a:extLst>
                </p:cNvPr>
                <p:cNvGrpSpPr/>
                <p:nvPr/>
              </p:nvGrpSpPr>
              <p:grpSpPr>
                <a:xfrm>
                  <a:off x="480380" y="4949721"/>
                  <a:ext cx="674394" cy="419756"/>
                  <a:chOff x="685334" y="5892951"/>
                  <a:chExt cx="667216" cy="415288"/>
                </a:xfrm>
              </p:grpSpPr>
              <p:cxnSp>
                <p:nvCxnSpPr>
                  <p:cNvPr id="78" name="Straight Connector 22">
                    <a:extLst>
                      <a:ext uri="{FF2B5EF4-FFF2-40B4-BE49-F238E27FC236}">
                        <a16:creationId xmlns:a16="http://schemas.microsoft.com/office/drawing/2014/main" id="{F77873C6-359F-41F9-A153-1517B2880D1C}"/>
                      </a:ext>
                    </a:extLst>
                  </p:cNvPr>
                  <p:cNvCxnSpPr/>
                  <p:nvPr/>
                </p:nvCxnSpPr>
                <p:spPr>
                  <a:xfrm>
                    <a:off x="895350" y="6100595"/>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79" name="Group 23">
                    <a:extLst>
                      <a:ext uri="{FF2B5EF4-FFF2-40B4-BE49-F238E27FC236}">
                        <a16:creationId xmlns:a16="http://schemas.microsoft.com/office/drawing/2014/main" id="{D546012C-5CE3-4C65-A179-A8569225A3FA}"/>
                      </a:ext>
                    </a:extLst>
                  </p:cNvPr>
                  <p:cNvGrpSpPr/>
                  <p:nvPr/>
                </p:nvGrpSpPr>
                <p:grpSpPr>
                  <a:xfrm>
                    <a:off x="685334" y="5892951"/>
                    <a:ext cx="415288" cy="415288"/>
                    <a:chOff x="685334" y="5892951"/>
                    <a:chExt cx="415288" cy="415288"/>
                  </a:xfrm>
                </p:grpSpPr>
                <p:grpSp>
                  <p:nvGrpSpPr>
                    <p:cNvPr id="80" name="Group 24">
                      <a:extLst>
                        <a:ext uri="{FF2B5EF4-FFF2-40B4-BE49-F238E27FC236}">
                          <a16:creationId xmlns:a16="http://schemas.microsoft.com/office/drawing/2014/main" id="{49883904-8095-4969-BFBE-CA2A1FFFF1D0}"/>
                        </a:ext>
                      </a:extLst>
                    </p:cNvPr>
                    <p:cNvGrpSpPr/>
                    <p:nvPr/>
                  </p:nvGrpSpPr>
                  <p:grpSpPr>
                    <a:xfrm>
                      <a:off x="685334" y="5892951"/>
                      <a:ext cx="415288" cy="415288"/>
                      <a:chOff x="5721515" y="3484024"/>
                      <a:chExt cx="681634" cy="681634"/>
                    </a:xfrm>
                  </p:grpSpPr>
                  <p:sp>
                    <p:nvSpPr>
                      <p:cNvPr id="82" name="Freeform: Shape 26">
                        <a:extLst>
                          <a:ext uri="{FF2B5EF4-FFF2-40B4-BE49-F238E27FC236}">
                            <a16:creationId xmlns:a16="http://schemas.microsoft.com/office/drawing/2014/main" id="{45433F55-701E-4D07-BD4B-A97A55963096}"/>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Freeform: Shape 27">
                        <a:extLst>
                          <a:ext uri="{FF2B5EF4-FFF2-40B4-BE49-F238E27FC236}">
                            <a16:creationId xmlns:a16="http://schemas.microsoft.com/office/drawing/2014/main" id="{47D1137D-F071-4217-B384-12A894D6E36B}"/>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1" name="Freeform: Shape 25">
                      <a:extLst>
                        <a:ext uri="{FF2B5EF4-FFF2-40B4-BE49-F238E27FC236}">
                          <a16:creationId xmlns:a16="http://schemas.microsoft.com/office/drawing/2014/main" id="{548BCFA4-3406-4DCD-89DA-20CE4609E204}"/>
                        </a:ext>
                      </a:extLst>
                    </p:cNvPr>
                    <p:cNvSpPr/>
                    <p:nvPr/>
                  </p:nvSpPr>
                  <p:spPr>
                    <a:xfrm>
                      <a:off x="786180" y="5993797"/>
                      <a:ext cx="213596" cy="213596"/>
                    </a:xfrm>
                    <a:custGeom>
                      <a:avLst/>
                      <a:gdLst>
                        <a:gd name="connsiteX0" fmla="*/ 1447800 w 2895600"/>
                        <a:gd name="connsiteY0" fmla="*/ 1219200 h 2895600"/>
                        <a:gd name="connsiteX1" fmla="*/ 1219200 w 2895600"/>
                        <a:gd name="connsiteY1" fmla="*/ 1447800 h 2895600"/>
                        <a:gd name="connsiteX2" fmla="*/ 1447800 w 2895600"/>
                        <a:gd name="connsiteY2" fmla="*/ 1676400 h 2895600"/>
                        <a:gd name="connsiteX3" fmla="*/ 1676400 w 2895600"/>
                        <a:gd name="connsiteY3" fmla="*/ 1447800 h 2895600"/>
                        <a:gd name="connsiteX4" fmla="*/ 1447800 w 2895600"/>
                        <a:gd name="connsiteY4" fmla="*/ 1219200 h 2895600"/>
                        <a:gd name="connsiteX5" fmla="*/ 1447800 w 2895600"/>
                        <a:gd name="connsiteY5" fmla="*/ 1066800 h 2895600"/>
                        <a:gd name="connsiteX6" fmla="*/ 1828800 w 2895600"/>
                        <a:gd name="connsiteY6" fmla="*/ 1447800 h 2895600"/>
                        <a:gd name="connsiteX7" fmla="*/ 1447800 w 2895600"/>
                        <a:gd name="connsiteY7" fmla="*/ 1828800 h 2895600"/>
                        <a:gd name="connsiteX8" fmla="*/ 1066800 w 2895600"/>
                        <a:gd name="connsiteY8" fmla="*/ 1447800 h 2895600"/>
                        <a:gd name="connsiteX9" fmla="*/ 1447800 w 2895600"/>
                        <a:gd name="connsiteY9" fmla="*/ 1066800 h 2895600"/>
                        <a:gd name="connsiteX10" fmla="*/ 1350340 w 2895600"/>
                        <a:gd name="connsiteY10" fmla="*/ 762000 h 2895600"/>
                        <a:gd name="connsiteX11" fmla="*/ 1292047 w 2895600"/>
                        <a:gd name="connsiteY11" fmla="*/ 936727 h 2895600"/>
                        <a:gd name="connsiteX12" fmla="*/ 1258443 w 2895600"/>
                        <a:gd name="connsiteY12" fmla="*/ 949604 h 2895600"/>
                        <a:gd name="connsiteX13" fmla="*/ 1229563 w 2895600"/>
                        <a:gd name="connsiteY13" fmla="*/ 961415 h 2895600"/>
                        <a:gd name="connsiteX14" fmla="*/ 1196569 w 2895600"/>
                        <a:gd name="connsiteY14" fmla="*/ 976198 h 2895600"/>
                        <a:gd name="connsiteX15" fmla="*/ 1031824 w 2895600"/>
                        <a:gd name="connsiteY15" fmla="*/ 893826 h 2895600"/>
                        <a:gd name="connsiteX16" fmla="*/ 893978 w 2895600"/>
                        <a:gd name="connsiteY16" fmla="*/ 1031672 h 2895600"/>
                        <a:gd name="connsiteX17" fmla="*/ 976351 w 2895600"/>
                        <a:gd name="connsiteY17" fmla="*/ 1196416 h 2895600"/>
                        <a:gd name="connsiteX18" fmla="*/ 961568 w 2895600"/>
                        <a:gd name="connsiteY18" fmla="*/ 1229411 h 2895600"/>
                        <a:gd name="connsiteX19" fmla="*/ 949909 w 2895600"/>
                        <a:gd name="connsiteY19" fmla="*/ 1257986 h 2895600"/>
                        <a:gd name="connsiteX20" fmla="*/ 937108 w 2895600"/>
                        <a:gd name="connsiteY20" fmla="*/ 1291895 h 2895600"/>
                        <a:gd name="connsiteX21" fmla="*/ 762000 w 2895600"/>
                        <a:gd name="connsiteY21" fmla="*/ 1350264 h 2895600"/>
                        <a:gd name="connsiteX22" fmla="*/ 762000 w 2895600"/>
                        <a:gd name="connsiteY22" fmla="*/ 1545260 h 2895600"/>
                        <a:gd name="connsiteX23" fmla="*/ 937032 w 2895600"/>
                        <a:gd name="connsiteY23" fmla="*/ 1603629 h 2895600"/>
                        <a:gd name="connsiteX24" fmla="*/ 949833 w 2895600"/>
                        <a:gd name="connsiteY24" fmla="*/ 1637538 h 2895600"/>
                        <a:gd name="connsiteX25" fmla="*/ 961492 w 2895600"/>
                        <a:gd name="connsiteY25" fmla="*/ 1666113 h 2895600"/>
                        <a:gd name="connsiteX26" fmla="*/ 976274 w 2895600"/>
                        <a:gd name="connsiteY26" fmla="*/ 1699108 h 2895600"/>
                        <a:gd name="connsiteX27" fmla="*/ 893902 w 2895600"/>
                        <a:gd name="connsiteY27" fmla="*/ 1863852 h 2895600"/>
                        <a:gd name="connsiteX28" fmla="*/ 1031748 w 2895600"/>
                        <a:gd name="connsiteY28" fmla="*/ 2001698 h 2895600"/>
                        <a:gd name="connsiteX29" fmla="*/ 1196492 w 2895600"/>
                        <a:gd name="connsiteY29" fmla="*/ 1919326 h 2895600"/>
                        <a:gd name="connsiteX30" fmla="*/ 1229487 w 2895600"/>
                        <a:gd name="connsiteY30" fmla="*/ 1934108 h 2895600"/>
                        <a:gd name="connsiteX31" fmla="*/ 1258367 w 2895600"/>
                        <a:gd name="connsiteY31" fmla="*/ 1945920 h 2895600"/>
                        <a:gd name="connsiteX32" fmla="*/ 1291971 w 2895600"/>
                        <a:gd name="connsiteY32" fmla="*/ 1958797 h 2895600"/>
                        <a:gd name="connsiteX33" fmla="*/ 1350264 w 2895600"/>
                        <a:gd name="connsiteY33" fmla="*/ 2133600 h 2895600"/>
                        <a:gd name="connsiteX34" fmla="*/ 1545260 w 2895600"/>
                        <a:gd name="connsiteY34" fmla="*/ 2133600 h 2895600"/>
                        <a:gd name="connsiteX35" fmla="*/ 1603553 w 2895600"/>
                        <a:gd name="connsiteY35" fmla="*/ 1958874 h 2895600"/>
                        <a:gd name="connsiteX36" fmla="*/ 1637157 w 2895600"/>
                        <a:gd name="connsiteY36" fmla="*/ 1945996 h 2895600"/>
                        <a:gd name="connsiteX37" fmla="*/ 1666037 w 2895600"/>
                        <a:gd name="connsiteY37" fmla="*/ 1934185 h 2895600"/>
                        <a:gd name="connsiteX38" fmla="*/ 1699032 w 2895600"/>
                        <a:gd name="connsiteY38" fmla="*/ 1919402 h 2895600"/>
                        <a:gd name="connsiteX39" fmla="*/ 1863776 w 2895600"/>
                        <a:gd name="connsiteY39" fmla="*/ 2001774 h 2895600"/>
                        <a:gd name="connsiteX40" fmla="*/ 2001622 w 2895600"/>
                        <a:gd name="connsiteY40" fmla="*/ 1863928 h 2895600"/>
                        <a:gd name="connsiteX41" fmla="*/ 1919250 w 2895600"/>
                        <a:gd name="connsiteY41" fmla="*/ 1699184 h 2895600"/>
                        <a:gd name="connsiteX42" fmla="*/ 1934032 w 2895600"/>
                        <a:gd name="connsiteY42" fmla="*/ 1666189 h 2895600"/>
                        <a:gd name="connsiteX43" fmla="*/ 1945691 w 2895600"/>
                        <a:gd name="connsiteY43" fmla="*/ 1637614 h 2895600"/>
                        <a:gd name="connsiteX44" fmla="*/ 1958492 w 2895600"/>
                        <a:gd name="connsiteY44" fmla="*/ 1603705 h 2895600"/>
                        <a:gd name="connsiteX45" fmla="*/ 2133600 w 2895600"/>
                        <a:gd name="connsiteY45" fmla="*/ 1545336 h 2895600"/>
                        <a:gd name="connsiteX46" fmla="*/ 2133600 w 2895600"/>
                        <a:gd name="connsiteY46" fmla="*/ 1350340 h 2895600"/>
                        <a:gd name="connsiteX47" fmla="*/ 1958569 w 2895600"/>
                        <a:gd name="connsiteY47" fmla="*/ 1291971 h 2895600"/>
                        <a:gd name="connsiteX48" fmla="*/ 1945767 w 2895600"/>
                        <a:gd name="connsiteY48" fmla="*/ 1258062 h 2895600"/>
                        <a:gd name="connsiteX49" fmla="*/ 1934109 w 2895600"/>
                        <a:gd name="connsiteY49" fmla="*/ 1229487 h 2895600"/>
                        <a:gd name="connsiteX50" fmla="*/ 1919326 w 2895600"/>
                        <a:gd name="connsiteY50" fmla="*/ 1196492 h 2895600"/>
                        <a:gd name="connsiteX51" fmla="*/ 2001698 w 2895600"/>
                        <a:gd name="connsiteY51" fmla="*/ 1031748 h 2895600"/>
                        <a:gd name="connsiteX52" fmla="*/ 1863852 w 2895600"/>
                        <a:gd name="connsiteY52" fmla="*/ 893902 h 2895600"/>
                        <a:gd name="connsiteX53" fmla="*/ 1699108 w 2895600"/>
                        <a:gd name="connsiteY53" fmla="*/ 976274 h 2895600"/>
                        <a:gd name="connsiteX54" fmla="*/ 1666113 w 2895600"/>
                        <a:gd name="connsiteY54" fmla="*/ 961492 h 2895600"/>
                        <a:gd name="connsiteX55" fmla="*/ 1637233 w 2895600"/>
                        <a:gd name="connsiteY55" fmla="*/ 949681 h 2895600"/>
                        <a:gd name="connsiteX56" fmla="*/ 1603629 w 2895600"/>
                        <a:gd name="connsiteY56" fmla="*/ 936803 h 2895600"/>
                        <a:gd name="connsiteX57" fmla="*/ 1545336 w 2895600"/>
                        <a:gd name="connsiteY57" fmla="*/ 762000 h 2895600"/>
                        <a:gd name="connsiteX58" fmla="*/ 1240536 w 2895600"/>
                        <a:gd name="connsiteY58" fmla="*/ 609600 h 2895600"/>
                        <a:gd name="connsiteX59" fmla="*/ 1655140 w 2895600"/>
                        <a:gd name="connsiteY59" fmla="*/ 609600 h 2895600"/>
                        <a:gd name="connsiteX60" fmla="*/ 1717548 w 2895600"/>
                        <a:gd name="connsiteY60" fmla="*/ 796671 h 2895600"/>
                        <a:gd name="connsiteX61" fmla="*/ 1893875 w 2895600"/>
                        <a:gd name="connsiteY61" fmla="*/ 708508 h 2895600"/>
                        <a:gd name="connsiteX62" fmla="*/ 2187092 w 2895600"/>
                        <a:gd name="connsiteY62" fmla="*/ 1001725 h 2895600"/>
                        <a:gd name="connsiteX63" fmla="*/ 2098853 w 2895600"/>
                        <a:gd name="connsiteY63" fmla="*/ 1178204 h 2895600"/>
                        <a:gd name="connsiteX64" fmla="*/ 2286000 w 2895600"/>
                        <a:gd name="connsiteY64" fmla="*/ 1240536 h 2895600"/>
                        <a:gd name="connsiteX65" fmla="*/ 2286000 w 2895600"/>
                        <a:gd name="connsiteY65" fmla="*/ 1655140 h 2895600"/>
                        <a:gd name="connsiteX66" fmla="*/ 2098777 w 2895600"/>
                        <a:gd name="connsiteY66" fmla="*/ 1717472 h 2895600"/>
                        <a:gd name="connsiteX67" fmla="*/ 2187016 w 2895600"/>
                        <a:gd name="connsiteY67" fmla="*/ 1893875 h 2895600"/>
                        <a:gd name="connsiteX68" fmla="*/ 1893799 w 2895600"/>
                        <a:gd name="connsiteY68" fmla="*/ 2187092 h 2895600"/>
                        <a:gd name="connsiteX69" fmla="*/ 1717472 w 2895600"/>
                        <a:gd name="connsiteY69" fmla="*/ 2098929 h 2895600"/>
                        <a:gd name="connsiteX70" fmla="*/ 1655064 w 2895600"/>
                        <a:gd name="connsiteY70" fmla="*/ 2286000 h 2895600"/>
                        <a:gd name="connsiteX71" fmla="*/ 1240460 w 2895600"/>
                        <a:gd name="connsiteY71" fmla="*/ 2286000 h 2895600"/>
                        <a:gd name="connsiteX72" fmla="*/ 1178052 w 2895600"/>
                        <a:gd name="connsiteY72" fmla="*/ 2098853 h 2895600"/>
                        <a:gd name="connsiteX73" fmla="*/ 1001725 w 2895600"/>
                        <a:gd name="connsiteY73" fmla="*/ 2187016 h 2895600"/>
                        <a:gd name="connsiteX74" fmla="*/ 708508 w 2895600"/>
                        <a:gd name="connsiteY74" fmla="*/ 1893799 h 2895600"/>
                        <a:gd name="connsiteX75" fmla="*/ 796747 w 2895600"/>
                        <a:gd name="connsiteY75" fmla="*/ 1717396 h 2895600"/>
                        <a:gd name="connsiteX76" fmla="*/ 609600 w 2895600"/>
                        <a:gd name="connsiteY76" fmla="*/ 1655064 h 2895600"/>
                        <a:gd name="connsiteX77" fmla="*/ 609600 w 2895600"/>
                        <a:gd name="connsiteY77" fmla="*/ 1240460 h 2895600"/>
                        <a:gd name="connsiteX78" fmla="*/ 796824 w 2895600"/>
                        <a:gd name="connsiteY78" fmla="*/ 1178128 h 2895600"/>
                        <a:gd name="connsiteX79" fmla="*/ 708584 w 2895600"/>
                        <a:gd name="connsiteY79" fmla="*/ 1001725 h 2895600"/>
                        <a:gd name="connsiteX80" fmla="*/ 1001801 w 2895600"/>
                        <a:gd name="connsiteY80" fmla="*/ 708508 h 2895600"/>
                        <a:gd name="connsiteX81" fmla="*/ 1178128 w 2895600"/>
                        <a:gd name="connsiteY81" fmla="*/ 796671 h 2895600"/>
                        <a:gd name="connsiteX82" fmla="*/ 717347 w 2895600"/>
                        <a:gd name="connsiteY82" fmla="*/ 457200 h 2895600"/>
                        <a:gd name="connsiteX83" fmla="*/ 457200 w 2895600"/>
                        <a:gd name="connsiteY83" fmla="*/ 717347 h 2895600"/>
                        <a:gd name="connsiteX84" fmla="*/ 457200 w 2895600"/>
                        <a:gd name="connsiteY84" fmla="*/ 2438400 h 2895600"/>
                        <a:gd name="connsiteX85" fmla="*/ 2438400 w 2895600"/>
                        <a:gd name="connsiteY85" fmla="*/ 2438400 h 2895600"/>
                        <a:gd name="connsiteX86" fmla="*/ 2438400 w 2895600"/>
                        <a:gd name="connsiteY86" fmla="*/ 457200 h 2895600"/>
                        <a:gd name="connsiteX87" fmla="*/ 685800 w 2895600"/>
                        <a:gd name="connsiteY87" fmla="*/ 0 h 2895600"/>
                        <a:gd name="connsiteX88" fmla="*/ 838200 w 2895600"/>
                        <a:gd name="connsiteY88" fmla="*/ 0 h 2895600"/>
                        <a:gd name="connsiteX89" fmla="*/ 838200 w 2895600"/>
                        <a:gd name="connsiteY89" fmla="*/ 304800 h 2895600"/>
                        <a:gd name="connsiteX90" fmla="*/ 1143000 w 2895600"/>
                        <a:gd name="connsiteY90" fmla="*/ 304800 h 2895600"/>
                        <a:gd name="connsiteX91" fmla="*/ 1143000 w 2895600"/>
                        <a:gd name="connsiteY91" fmla="*/ 0 h 2895600"/>
                        <a:gd name="connsiteX92" fmla="*/ 1295400 w 2895600"/>
                        <a:gd name="connsiteY92" fmla="*/ 0 h 2895600"/>
                        <a:gd name="connsiteX93" fmla="*/ 1295400 w 2895600"/>
                        <a:gd name="connsiteY93" fmla="*/ 304800 h 2895600"/>
                        <a:gd name="connsiteX94" fmla="*/ 1600200 w 2895600"/>
                        <a:gd name="connsiteY94" fmla="*/ 304800 h 2895600"/>
                        <a:gd name="connsiteX95" fmla="*/ 1600200 w 2895600"/>
                        <a:gd name="connsiteY95" fmla="*/ 0 h 2895600"/>
                        <a:gd name="connsiteX96" fmla="*/ 1752600 w 2895600"/>
                        <a:gd name="connsiteY96" fmla="*/ 0 h 2895600"/>
                        <a:gd name="connsiteX97" fmla="*/ 1752600 w 2895600"/>
                        <a:gd name="connsiteY97" fmla="*/ 304800 h 2895600"/>
                        <a:gd name="connsiteX98" fmla="*/ 2057400 w 2895600"/>
                        <a:gd name="connsiteY98" fmla="*/ 304800 h 2895600"/>
                        <a:gd name="connsiteX99" fmla="*/ 2057400 w 2895600"/>
                        <a:gd name="connsiteY99" fmla="*/ 0 h 2895600"/>
                        <a:gd name="connsiteX100" fmla="*/ 2209800 w 2895600"/>
                        <a:gd name="connsiteY100" fmla="*/ 0 h 2895600"/>
                        <a:gd name="connsiteX101" fmla="*/ 2209800 w 2895600"/>
                        <a:gd name="connsiteY101" fmla="*/ 304800 h 2895600"/>
                        <a:gd name="connsiteX102" fmla="*/ 2590800 w 2895600"/>
                        <a:gd name="connsiteY102" fmla="*/ 304800 h 2895600"/>
                        <a:gd name="connsiteX103" fmla="*/ 2590800 w 2895600"/>
                        <a:gd name="connsiteY103" fmla="*/ 685800 h 2895600"/>
                        <a:gd name="connsiteX104" fmla="*/ 2895600 w 2895600"/>
                        <a:gd name="connsiteY104" fmla="*/ 685800 h 2895600"/>
                        <a:gd name="connsiteX105" fmla="*/ 2895600 w 2895600"/>
                        <a:gd name="connsiteY105" fmla="*/ 838200 h 2895600"/>
                        <a:gd name="connsiteX106" fmla="*/ 2590800 w 2895600"/>
                        <a:gd name="connsiteY106" fmla="*/ 838200 h 2895600"/>
                        <a:gd name="connsiteX107" fmla="*/ 2590800 w 2895600"/>
                        <a:gd name="connsiteY107" fmla="*/ 1143000 h 2895600"/>
                        <a:gd name="connsiteX108" fmla="*/ 2895600 w 2895600"/>
                        <a:gd name="connsiteY108" fmla="*/ 1143000 h 2895600"/>
                        <a:gd name="connsiteX109" fmla="*/ 2895600 w 2895600"/>
                        <a:gd name="connsiteY109" fmla="*/ 1295400 h 2895600"/>
                        <a:gd name="connsiteX110" fmla="*/ 2590800 w 2895600"/>
                        <a:gd name="connsiteY110" fmla="*/ 1295400 h 2895600"/>
                        <a:gd name="connsiteX111" fmla="*/ 2590800 w 2895600"/>
                        <a:gd name="connsiteY111" fmla="*/ 1600200 h 2895600"/>
                        <a:gd name="connsiteX112" fmla="*/ 2895600 w 2895600"/>
                        <a:gd name="connsiteY112" fmla="*/ 1600200 h 2895600"/>
                        <a:gd name="connsiteX113" fmla="*/ 2895600 w 2895600"/>
                        <a:gd name="connsiteY113" fmla="*/ 1752600 h 2895600"/>
                        <a:gd name="connsiteX114" fmla="*/ 2590800 w 2895600"/>
                        <a:gd name="connsiteY114" fmla="*/ 1752600 h 2895600"/>
                        <a:gd name="connsiteX115" fmla="*/ 2590800 w 2895600"/>
                        <a:gd name="connsiteY115" fmla="*/ 2057400 h 2895600"/>
                        <a:gd name="connsiteX116" fmla="*/ 2895600 w 2895600"/>
                        <a:gd name="connsiteY116" fmla="*/ 2057400 h 2895600"/>
                        <a:gd name="connsiteX117" fmla="*/ 2895600 w 2895600"/>
                        <a:gd name="connsiteY117" fmla="*/ 2209800 h 2895600"/>
                        <a:gd name="connsiteX118" fmla="*/ 2590800 w 2895600"/>
                        <a:gd name="connsiteY118" fmla="*/ 2209800 h 2895600"/>
                        <a:gd name="connsiteX119" fmla="*/ 2590800 w 2895600"/>
                        <a:gd name="connsiteY119" fmla="*/ 2590800 h 2895600"/>
                        <a:gd name="connsiteX120" fmla="*/ 2209800 w 2895600"/>
                        <a:gd name="connsiteY120" fmla="*/ 2590800 h 2895600"/>
                        <a:gd name="connsiteX121" fmla="*/ 2209800 w 2895600"/>
                        <a:gd name="connsiteY121" fmla="*/ 2895600 h 2895600"/>
                        <a:gd name="connsiteX122" fmla="*/ 2057400 w 2895600"/>
                        <a:gd name="connsiteY122" fmla="*/ 2895600 h 2895600"/>
                        <a:gd name="connsiteX123" fmla="*/ 2057400 w 2895600"/>
                        <a:gd name="connsiteY123" fmla="*/ 2590800 h 2895600"/>
                        <a:gd name="connsiteX124" fmla="*/ 1752600 w 2895600"/>
                        <a:gd name="connsiteY124" fmla="*/ 2590800 h 2895600"/>
                        <a:gd name="connsiteX125" fmla="*/ 1752600 w 2895600"/>
                        <a:gd name="connsiteY125" fmla="*/ 2895600 h 2895600"/>
                        <a:gd name="connsiteX126" fmla="*/ 1600200 w 2895600"/>
                        <a:gd name="connsiteY126" fmla="*/ 2895600 h 2895600"/>
                        <a:gd name="connsiteX127" fmla="*/ 1600200 w 2895600"/>
                        <a:gd name="connsiteY127" fmla="*/ 2590800 h 2895600"/>
                        <a:gd name="connsiteX128" fmla="*/ 1295400 w 2895600"/>
                        <a:gd name="connsiteY128" fmla="*/ 2590800 h 2895600"/>
                        <a:gd name="connsiteX129" fmla="*/ 1295400 w 2895600"/>
                        <a:gd name="connsiteY129" fmla="*/ 2895600 h 2895600"/>
                        <a:gd name="connsiteX130" fmla="*/ 1143000 w 2895600"/>
                        <a:gd name="connsiteY130" fmla="*/ 2895600 h 2895600"/>
                        <a:gd name="connsiteX131" fmla="*/ 1143000 w 2895600"/>
                        <a:gd name="connsiteY131" fmla="*/ 2590800 h 2895600"/>
                        <a:gd name="connsiteX132" fmla="*/ 838200 w 2895600"/>
                        <a:gd name="connsiteY132" fmla="*/ 2590800 h 2895600"/>
                        <a:gd name="connsiteX133" fmla="*/ 838200 w 2895600"/>
                        <a:gd name="connsiteY133" fmla="*/ 2895600 h 2895600"/>
                        <a:gd name="connsiteX134" fmla="*/ 685800 w 2895600"/>
                        <a:gd name="connsiteY134" fmla="*/ 2895600 h 2895600"/>
                        <a:gd name="connsiteX135" fmla="*/ 685800 w 2895600"/>
                        <a:gd name="connsiteY135" fmla="*/ 2590800 h 2895600"/>
                        <a:gd name="connsiteX136" fmla="*/ 304800 w 2895600"/>
                        <a:gd name="connsiteY136" fmla="*/ 2590800 h 2895600"/>
                        <a:gd name="connsiteX137" fmla="*/ 304800 w 2895600"/>
                        <a:gd name="connsiteY137" fmla="*/ 2209800 h 2895600"/>
                        <a:gd name="connsiteX138" fmla="*/ 0 w 2895600"/>
                        <a:gd name="connsiteY138" fmla="*/ 2209800 h 2895600"/>
                        <a:gd name="connsiteX139" fmla="*/ 0 w 2895600"/>
                        <a:gd name="connsiteY139" fmla="*/ 2057400 h 2895600"/>
                        <a:gd name="connsiteX140" fmla="*/ 304800 w 2895600"/>
                        <a:gd name="connsiteY140" fmla="*/ 2057400 h 2895600"/>
                        <a:gd name="connsiteX141" fmla="*/ 304800 w 2895600"/>
                        <a:gd name="connsiteY141" fmla="*/ 1752600 h 2895600"/>
                        <a:gd name="connsiteX142" fmla="*/ 0 w 2895600"/>
                        <a:gd name="connsiteY142" fmla="*/ 1752600 h 2895600"/>
                        <a:gd name="connsiteX143" fmla="*/ 0 w 2895600"/>
                        <a:gd name="connsiteY143" fmla="*/ 1600200 h 2895600"/>
                        <a:gd name="connsiteX144" fmla="*/ 304800 w 2895600"/>
                        <a:gd name="connsiteY144" fmla="*/ 1600200 h 2895600"/>
                        <a:gd name="connsiteX145" fmla="*/ 304800 w 2895600"/>
                        <a:gd name="connsiteY145" fmla="*/ 1295400 h 2895600"/>
                        <a:gd name="connsiteX146" fmla="*/ 0 w 2895600"/>
                        <a:gd name="connsiteY146" fmla="*/ 1295400 h 2895600"/>
                        <a:gd name="connsiteX147" fmla="*/ 0 w 2895600"/>
                        <a:gd name="connsiteY147" fmla="*/ 1143000 h 2895600"/>
                        <a:gd name="connsiteX148" fmla="*/ 304800 w 2895600"/>
                        <a:gd name="connsiteY148" fmla="*/ 1143000 h 2895600"/>
                        <a:gd name="connsiteX149" fmla="*/ 304800 w 2895600"/>
                        <a:gd name="connsiteY149" fmla="*/ 838200 h 2895600"/>
                        <a:gd name="connsiteX150" fmla="*/ 0 w 2895600"/>
                        <a:gd name="connsiteY150" fmla="*/ 838200 h 2895600"/>
                        <a:gd name="connsiteX151" fmla="*/ 0 w 2895600"/>
                        <a:gd name="connsiteY151" fmla="*/ 685800 h 2895600"/>
                        <a:gd name="connsiteX152" fmla="*/ 304800 w 2895600"/>
                        <a:gd name="connsiteY152" fmla="*/ 685800 h 2895600"/>
                        <a:gd name="connsiteX153" fmla="*/ 304800 w 2895600"/>
                        <a:gd name="connsiteY153" fmla="*/ 654253 h 2895600"/>
                        <a:gd name="connsiteX154" fmla="*/ 654253 w 2895600"/>
                        <a:gd name="connsiteY154" fmla="*/ 304800 h 2895600"/>
                        <a:gd name="connsiteX155" fmla="*/ 685800 w 2895600"/>
                        <a:gd name="connsiteY155" fmla="*/ 3048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2895600" h="2895600">
                          <a:moveTo>
                            <a:pt x="1447800" y="1219200"/>
                          </a:moveTo>
                          <a:cubicBezTo>
                            <a:pt x="1321765" y="1219200"/>
                            <a:pt x="1219200" y="1321765"/>
                            <a:pt x="1219200" y="1447800"/>
                          </a:cubicBezTo>
                          <a:cubicBezTo>
                            <a:pt x="1219200" y="1573835"/>
                            <a:pt x="1321765" y="1676400"/>
                            <a:pt x="1447800" y="1676400"/>
                          </a:cubicBezTo>
                          <a:cubicBezTo>
                            <a:pt x="1573835" y="1676400"/>
                            <a:pt x="1676400" y="1573835"/>
                            <a:pt x="1676400" y="1447800"/>
                          </a:cubicBezTo>
                          <a:cubicBezTo>
                            <a:pt x="1676400" y="1321765"/>
                            <a:pt x="1573835" y="1219200"/>
                            <a:pt x="1447800" y="1219200"/>
                          </a:cubicBezTo>
                          <a:close/>
                          <a:moveTo>
                            <a:pt x="1447800" y="1066800"/>
                          </a:moveTo>
                          <a:cubicBezTo>
                            <a:pt x="1657884" y="1066800"/>
                            <a:pt x="1828800" y="1237717"/>
                            <a:pt x="1828800" y="1447800"/>
                          </a:cubicBezTo>
                          <a:cubicBezTo>
                            <a:pt x="1828800" y="1657883"/>
                            <a:pt x="1657884" y="1828800"/>
                            <a:pt x="1447800" y="1828800"/>
                          </a:cubicBezTo>
                          <a:cubicBezTo>
                            <a:pt x="1237717" y="1828800"/>
                            <a:pt x="1066800" y="1657883"/>
                            <a:pt x="1066800" y="1447800"/>
                          </a:cubicBezTo>
                          <a:cubicBezTo>
                            <a:pt x="1066800" y="1237717"/>
                            <a:pt x="1237717" y="1066800"/>
                            <a:pt x="1447800" y="1066800"/>
                          </a:cubicBezTo>
                          <a:close/>
                          <a:moveTo>
                            <a:pt x="1350340" y="762000"/>
                          </a:moveTo>
                          <a:lnTo>
                            <a:pt x="1292047" y="936727"/>
                          </a:lnTo>
                          <a:lnTo>
                            <a:pt x="1258443" y="949604"/>
                          </a:lnTo>
                          <a:cubicBezTo>
                            <a:pt x="1248689" y="953414"/>
                            <a:pt x="1239088" y="957148"/>
                            <a:pt x="1229563" y="961415"/>
                          </a:cubicBezTo>
                          <a:lnTo>
                            <a:pt x="1196569" y="976198"/>
                          </a:lnTo>
                          <a:lnTo>
                            <a:pt x="1031824" y="893826"/>
                          </a:lnTo>
                          <a:lnTo>
                            <a:pt x="893978" y="1031672"/>
                          </a:lnTo>
                          <a:lnTo>
                            <a:pt x="976351" y="1196416"/>
                          </a:lnTo>
                          <a:lnTo>
                            <a:pt x="961568" y="1229411"/>
                          </a:lnTo>
                          <a:cubicBezTo>
                            <a:pt x="957377" y="1238783"/>
                            <a:pt x="953567" y="1248308"/>
                            <a:pt x="949909" y="1257986"/>
                          </a:cubicBezTo>
                          <a:lnTo>
                            <a:pt x="937108" y="1291895"/>
                          </a:lnTo>
                          <a:lnTo>
                            <a:pt x="762000" y="1350264"/>
                          </a:lnTo>
                          <a:lnTo>
                            <a:pt x="762000" y="1545260"/>
                          </a:lnTo>
                          <a:lnTo>
                            <a:pt x="937032" y="1603629"/>
                          </a:lnTo>
                          <a:lnTo>
                            <a:pt x="949833" y="1637538"/>
                          </a:lnTo>
                          <a:cubicBezTo>
                            <a:pt x="953491" y="1647216"/>
                            <a:pt x="957301" y="1656741"/>
                            <a:pt x="961492" y="1666113"/>
                          </a:cubicBezTo>
                          <a:lnTo>
                            <a:pt x="976274" y="1699108"/>
                          </a:lnTo>
                          <a:lnTo>
                            <a:pt x="893902" y="1863852"/>
                          </a:lnTo>
                          <a:lnTo>
                            <a:pt x="1031748" y="2001698"/>
                          </a:lnTo>
                          <a:lnTo>
                            <a:pt x="1196492" y="1919326"/>
                          </a:lnTo>
                          <a:lnTo>
                            <a:pt x="1229487" y="1934108"/>
                          </a:lnTo>
                          <a:cubicBezTo>
                            <a:pt x="1238936" y="1938299"/>
                            <a:pt x="1248613" y="1942109"/>
                            <a:pt x="1258367" y="1945920"/>
                          </a:cubicBezTo>
                          <a:lnTo>
                            <a:pt x="1291971" y="1958797"/>
                          </a:lnTo>
                          <a:lnTo>
                            <a:pt x="1350264" y="2133600"/>
                          </a:lnTo>
                          <a:lnTo>
                            <a:pt x="1545260" y="2133600"/>
                          </a:lnTo>
                          <a:lnTo>
                            <a:pt x="1603553" y="1958874"/>
                          </a:lnTo>
                          <a:lnTo>
                            <a:pt x="1637157" y="1945996"/>
                          </a:lnTo>
                          <a:cubicBezTo>
                            <a:pt x="1646911" y="1942186"/>
                            <a:pt x="1656512" y="1938452"/>
                            <a:pt x="1666037" y="1934185"/>
                          </a:cubicBezTo>
                          <a:lnTo>
                            <a:pt x="1699032" y="1919402"/>
                          </a:lnTo>
                          <a:lnTo>
                            <a:pt x="1863776" y="2001774"/>
                          </a:lnTo>
                          <a:lnTo>
                            <a:pt x="2001622" y="1863928"/>
                          </a:lnTo>
                          <a:lnTo>
                            <a:pt x="1919250" y="1699184"/>
                          </a:lnTo>
                          <a:lnTo>
                            <a:pt x="1934032" y="1666189"/>
                          </a:lnTo>
                          <a:cubicBezTo>
                            <a:pt x="1938223" y="1656817"/>
                            <a:pt x="1942033" y="1647292"/>
                            <a:pt x="1945691" y="1637614"/>
                          </a:cubicBezTo>
                          <a:lnTo>
                            <a:pt x="1958492" y="1603705"/>
                          </a:lnTo>
                          <a:lnTo>
                            <a:pt x="2133600" y="1545336"/>
                          </a:lnTo>
                          <a:lnTo>
                            <a:pt x="2133600" y="1350340"/>
                          </a:lnTo>
                          <a:lnTo>
                            <a:pt x="1958569" y="1291971"/>
                          </a:lnTo>
                          <a:lnTo>
                            <a:pt x="1945767" y="1258062"/>
                          </a:lnTo>
                          <a:cubicBezTo>
                            <a:pt x="1942109" y="1248385"/>
                            <a:pt x="1938300" y="1238860"/>
                            <a:pt x="1934109" y="1229487"/>
                          </a:cubicBezTo>
                          <a:lnTo>
                            <a:pt x="1919326" y="1196492"/>
                          </a:lnTo>
                          <a:lnTo>
                            <a:pt x="2001698" y="1031748"/>
                          </a:lnTo>
                          <a:lnTo>
                            <a:pt x="1863852" y="893902"/>
                          </a:lnTo>
                          <a:lnTo>
                            <a:pt x="1699108" y="976274"/>
                          </a:lnTo>
                          <a:lnTo>
                            <a:pt x="1666113" y="961492"/>
                          </a:lnTo>
                          <a:cubicBezTo>
                            <a:pt x="1656664" y="957301"/>
                            <a:pt x="1646987" y="953491"/>
                            <a:pt x="1637233" y="949681"/>
                          </a:cubicBezTo>
                          <a:lnTo>
                            <a:pt x="1603629" y="936803"/>
                          </a:lnTo>
                          <a:lnTo>
                            <a:pt x="1545336" y="762000"/>
                          </a:lnTo>
                          <a:close/>
                          <a:moveTo>
                            <a:pt x="1240536" y="609600"/>
                          </a:moveTo>
                          <a:lnTo>
                            <a:pt x="1655140" y="609600"/>
                          </a:lnTo>
                          <a:lnTo>
                            <a:pt x="1717548" y="796671"/>
                          </a:lnTo>
                          <a:lnTo>
                            <a:pt x="1893875" y="708508"/>
                          </a:lnTo>
                          <a:lnTo>
                            <a:pt x="2187092" y="1001725"/>
                          </a:lnTo>
                          <a:lnTo>
                            <a:pt x="2098853" y="1178204"/>
                          </a:lnTo>
                          <a:lnTo>
                            <a:pt x="2286000" y="1240536"/>
                          </a:lnTo>
                          <a:lnTo>
                            <a:pt x="2286000" y="1655140"/>
                          </a:lnTo>
                          <a:lnTo>
                            <a:pt x="2098777" y="1717472"/>
                          </a:lnTo>
                          <a:lnTo>
                            <a:pt x="2187016" y="1893875"/>
                          </a:lnTo>
                          <a:lnTo>
                            <a:pt x="1893799" y="2187092"/>
                          </a:lnTo>
                          <a:lnTo>
                            <a:pt x="1717472" y="2098929"/>
                          </a:lnTo>
                          <a:lnTo>
                            <a:pt x="1655064" y="2286000"/>
                          </a:lnTo>
                          <a:lnTo>
                            <a:pt x="1240460" y="2286000"/>
                          </a:lnTo>
                          <a:lnTo>
                            <a:pt x="1178052" y="2098853"/>
                          </a:lnTo>
                          <a:lnTo>
                            <a:pt x="1001725" y="2187016"/>
                          </a:lnTo>
                          <a:lnTo>
                            <a:pt x="708508" y="1893799"/>
                          </a:lnTo>
                          <a:lnTo>
                            <a:pt x="796747" y="1717396"/>
                          </a:lnTo>
                          <a:lnTo>
                            <a:pt x="609600" y="1655064"/>
                          </a:lnTo>
                          <a:lnTo>
                            <a:pt x="609600" y="1240460"/>
                          </a:lnTo>
                          <a:lnTo>
                            <a:pt x="796824" y="1178128"/>
                          </a:lnTo>
                          <a:lnTo>
                            <a:pt x="708584" y="1001725"/>
                          </a:lnTo>
                          <a:lnTo>
                            <a:pt x="1001801" y="708508"/>
                          </a:lnTo>
                          <a:lnTo>
                            <a:pt x="1178128" y="796671"/>
                          </a:lnTo>
                          <a:close/>
                          <a:moveTo>
                            <a:pt x="717347" y="457200"/>
                          </a:moveTo>
                          <a:lnTo>
                            <a:pt x="457200" y="717347"/>
                          </a:lnTo>
                          <a:lnTo>
                            <a:pt x="457200" y="2438400"/>
                          </a:lnTo>
                          <a:lnTo>
                            <a:pt x="2438400" y="2438400"/>
                          </a:lnTo>
                          <a:lnTo>
                            <a:pt x="2438400" y="457200"/>
                          </a:lnTo>
                          <a:close/>
                          <a:moveTo>
                            <a:pt x="685800" y="0"/>
                          </a:moveTo>
                          <a:lnTo>
                            <a:pt x="838200" y="0"/>
                          </a:lnTo>
                          <a:lnTo>
                            <a:pt x="838200" y="304800"/>
                          </a:lnTo>
                          <a:lnTo>
                            <a:pt x="1143000" y="304800"/>
                          </a:lnTo>
                          <a:lnTo>
                            <a:pt x="1143000" y="0"/>
                          </a:lnTo>
                          <a:lnTo>
                            <a:pt x="1295400" y="0"/>
                          </a:lnTo>
                          <a:lnTo>
                            <a:pt x="1295400" y="304800"/>
                          </a:lnTo>
                          <a:lnTo>
                            <a:pt x="1600200" y="304800"/>
                          </a:lnTo>
                          <a:lnTo>
                            <a:pt x="1600200" y="0"/>
                          </a:lnTo>
                          <a:lnTo>
                            <a:pt x="1752600" y="0"/>
                          </a:lnTo>
                          <a:lnTo>
                            <a:pt x="1752600" y="304800"/>
                          </a:lnTo>
                          <a:lnTo>
                            <a:pt x="2057400" y="304800"/>
                          </a:lnTo>
                          <a:lnTo>
                            <a:pt x="2057400" y="0"/>
                          </a:lnTo>
                          <a:lnTo>
                            <a:pt x="2209800" y="0"/>
                          </a:lnTo>
                          <a:lnTo>
                            <a:pt x="2209800" y="304800"/>
                          </a:lnTo>
                          <a:lnTo>
                            <a:pt x="2590800" y="304800"/>
                          </a:lnTo>
                          <a:lnTo>
                            <a:pt x="2590800" y="685800"/>
                          </a:lnTo>
                          <a:lnTo>
                            <a:pt x="2895600" y="685800"/>
                          </a:lnTo>
                          <a:lnTo>
                            <a:pt x="2895600" y="838200"/>
                          </a:lnTo>
                          <a:lnTo>
                            <a:pt x="2590800" y="838200"/>
                          </a:lnTo>
                          <a:lnTo>
                            <a:pt x="2590800" y="1143000"/>
                          </a:lnTo>
                          <a:lnTo>
                            <a:pt x="2895600" y="1143000"/>
                          </a:lnTo>
                          <a:lnTo>
                            <a:pt x="2895600" y="1295400"/>
                          </a:lnTo>
                          <a:lnTo>
                            <a:pt x="2590800" y="1295400"/>
                          </a:lnTo>
                          <a:lnTo>
                            <a:pt x="2590800" y="1600200"/>
                          </a:lnTo>
                          <a:lnTo>
                            <a:pt x="2895600" y="1600200"/>
                          </a:lnTo>
                          <a:lnTo>
                            <a:pt x="2895600" y="1752600"/>
                          </a:lnTo>
                          <a:lnTo>
                            <a:pt x="2590800" y="1752600"/>
                          </a:lnTo>
                          <a:lnTo>
                            <a:pt x="2590800" y="2057400"/>
                          </a:lnTo>
                          <a:lnTo>
                            <a:pt x="2895600" y="2057400"/>
                          </a:lnTo>
                          <a:lnTo>
                            <a:pt x="2895600" y="2209800"/>
                          </a:lnTo>
                          <a:lnTo>
                            <a:pt x="2590800" y="2209800"/>
                          </a:lnTo>
                          <a:lnTo>
                            <a:pt x="2590800" y="2590800"/>
                          </a:lnTo>
                          <a:lnTo>
                            <a:pt x="2209800" y="2590800"/>
                          </a:lnTo>
                          <a:lnTo>
                            <a:pt x="2209800" y="2895600"/>
                          </a:lnTo>
                          <a:lnTo>
                            <a:pt x="2057400" y="2895600"/>
                          </a:lnTo>
                          <a:lnTo>
                            <a:pt x="2057400" y="2590800"/>
                          </a:lnTo>
                          <a:lnTo>
                            <a:pt x="1752600" y="2590800"/>
                          </a:lnTo>
                          <a:lnTo>
                            <a:pt x="1752600" y="2895600"/>
                          </a:lnTo>
                          <a:lnTo>
                            <a:pt x="1600200" y="2895600"/>
                          </a:lnTo>
                          <a:lnTo>
                            <a:pt x="1600200" y="2590800"/>
                          </a:lnTo>
                          <a:lnTo>
                            <a:pt x="1295400" y="2590800"/>
                          </a:lnTo>
                          <a:lnTo>
                            <a:pt x="1295400" y="2895600"/>
                          </a:lnTo>
                          <a:lnTo>
                            <a:pt x="1143000" y="2895600"/>
                          </a:lnTo>
                          <a:lnTo>
                            <a:pt x="1143000" y="2590800"/>
                          </a:lnTo>
                          <a:lnTo>
                            <a:pt x="838200" y="2590800"/>
                          </a:lnTo>
                          <a:lnTo>
                            <a:pt x="838200" y="2895600"/>
                          </a:lnTo>
                          <a:lnTo>
                            <a:pt x="685800" y="2895600"/>
                          </a:lnTo>
                          <a:lnTo>
                            <a:pt x="685800" y="2590800"/>
                          </a:lnTo>
                          <a:lnTo>
                            <a:pt x="304800" y="2590800"/>
                          </a:lnTo>
                          <a:lnTo>
                            <a:pt x="304800" y="2209800"/>
                          </a:lnTo>
                          <a:lnTo>
                            <a:pt x="0" y="2209800"/>
                          </a:lnTo>
                          <a:lnTo>
                            <a:pt x="0" y="2057400"/>
                          </a:lnTo>
                          <a:lnTo>
                            <a:pt x="304800" y="2057400"/>
                          </a:lnTo>
                          <a:lnTo>
                            <a:pt x="304800" y="1752600"/>
                          </a:lnTo>
                          <a:lnTo>
                            <a:pt x="0" y="1752600"/>
                          </a:lnTo>
                          <a:lnTo>
                            <a:pt x="0" y="1600200"/>
                          </a:lnTo>
                          <a:lnTo>
                            <a:pt x="304800" y="1600200"/>
                          </a:lnTo>
                          <a:lnTo>
                            <a:pt x="304800" y="1295400"/>
                          </a:lnTo>
                          <a:lnTo>
                            <a:pt x="0" y="1295400"/>
                          </a:lnTo>
                          <a:lnTo>
                            <a:pt x="0" y="1143000"/>
                          </a:lnTo>
                          <a:lnTo>
                            <a:pt x="304800" y="1143000"/>
                          </a:lnTo>
                          <a:lnTo>
                            <a:pt x="304800" y="838200"/>
                          </a:lnTo>
                          <a:lnTo>
                            <a:pt x="0" y="838200"/>
                          </a:lnTo>
                          <a:lnTo>
                            <a:pt x="0" y="685800"/>
                          </a:lnTo>
                          <a:lnTo>
                            <a:pt x="304800" y="685800"/>
                          </a:lnTo>
                          <a:lnTo>
                            <a:pt x="304800" y="654253"/>
                          </a:lnTo>
                          <a:lnTo>
                            <a:pt x="654253" y="304800"/>
                          </a:lnTo>
                          <a:lnTo>
                            <a:pt x="685800" y="304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grpSp>
    </p:spTree>
    <p:extLst>
      <p:ext uri="{BB962C8B-B14F-4D97-AF65-F5344CB8AC3E}">
        <p14:creationId xmlns:p14="http://schemas.microsoft.com/office/powerpoint/2010/main" val="14278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AFECF27-4209-40E2-B47A-EACF8AB924E9}"/>
              </a:ext>
            </a:extLst>
          </p:cNvPr>
          <p:cNvSpPr>
            <a:spLocks noGrp="1"/>
          </p:cNvSpPr>
          <p:nvPr>
            <p:ph type="dt" sz="half" idx="10"/>
          </p:nvPr>
        </p:nvSpPr>
        <p:spPr/>
        <p:txBody>
          <a:bodyPr/>
          <a:lstStyle/>
          <a:p>
            <a:fld id="{416A145C-4FEC-4E74-B489-CD58403F2C8D}" type="datetime1">
              <a:rPr lang="en-US" smtClean="0"/>
              <a:t>5/29/2020</a:t>
            </a:fld>
            <a:endParaRPr lang="en-US"/>
          </a:p>
        </p:txBody>
      </p:sp>
      <p:grpSp>
        <p:nvGrpSpPr>
          <p:cNvPr id="4" name="Group 15">
            <a:extLst>
              <a:ext uri="{FF2B5EF4-FFF2-40B4-BE49-F238E27FC236}">
                <a16:creationId xmlns:a16="http://schemas.microsoft.com/office/drawing/2014/main" id="{0E271FC3-1B3A-4301-95B9-3FCE86B657FF}"/>
              </a:ext>
            </a:extLst>
          </p:cNvPr>
          <p:cNvGrpSpPr/>
          <p:nvPr/>
        </p:nvGrpSpPr>
        <p:grpSpPr>
          <a:xfrm>
            <a:off x="1699476" y="1522367"/>
            <a:ext cx="11100868" cy="68329"/>
            <a:chOff x="1839430" y="3303790"/>
            <a:chExt cx="9379656" cy="59601"/>
          </a:xfrm>
        </p:grpSpPr>
        <p:sp>
          <p:nvSpPr>
            <p:cNvPr id="53" name="Freeform: Shape 57">
              <a:extLst>
                <a:ext uri="{FF2B5EF4-FFF2-40B4-BE49-F238E27FC236}">
                  <a16:creationId xmlns:a16="http://schemas.microsoft.com/office/drawing/2014/main" id="{66490DDC-266C-4049-824D-4D01B06F6AB3}"/>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4" name="Freeform: Shape 58">
              <a:extLst>
                <a:ext uri="{FF2B5EF4-FFF2-40B4-BE49-F238E27FC236}">
                  <a16:creationId xmlns:a16="http://schemas.microsoft.com/office/drawing/2014/main" id="{52127F5C-3271-41E9-8C5B-EEA25F4CCF8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 name="Freeform: Shape 59">
              <a:extLst>
                <a:ext uri="{FF2B5EF4-FFF2-40B4-BE49-F238E27FC236}">
                  <a16:creationId xmlns:a16="http://schemas.microsoft.com/office/drawing/2014/main" id="{16664CB6-0D8B-46C3-B6B8-49B4870B39A8}"/>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Freeform: Shape 60">
              <a:extLst>
                <a:ext uri="{FF2B5EF4-FFF2-40B4-BE49-F238E27FC236}">
                  <a16:creationId xmlns:a16="http://schemas.microsoft.com/office/drawing/2014/main" id="{953C9D85-2A7F-439C-96C8-F1E8D90EEB79}"/>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Freeform: Shape 61">
              <a:extLst>
                <a:ext uri="{FF2B5EF4-FFF2-40B4-BE49-F238E27FC236}">
                  <a16:creationId xmlns:a16="http://schemas.microsoft.com/office/drawing/2014/main" id="{9069A977-E8C7-457D-9900-9B43B07A3E60}"/>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62">
              <a:extLst>
                <a:ext uri="{FF2B5EF4-FFF2-40B4-BE49-F238E27FC236}">
                  <a16:creationId xmlns:a16="http://schemas.microsoft.com/office/drawing/2014/main" id="{B52CA27C-6B75-4A19-85C4-06917ED0D7CF}"/>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reeform: Shape 63">
              <a:extLst>
                <a:ext uri="{FF2B5EF4-FFF2-40B4-BE49-F238E27FC236}">
                  <a16:creationId xmlns:a16="http://schemas.microsoft.com/office/drawing/2014/main" id="{D4492E11-F8B2-45F2-A94A-CD9C228F6A5C}"/>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Freeform: Shape 64">
              <a:extLst>
                <a:ext uri="{FF2B5EF4-FFF2-40B4-BE49-F238E27FC236}">
                  <a16:creationId xmlns:a16="http://schemas.microsoft.com/office/drawing/2014/main" id="{BE3164A6-F000-43D3-AED6-70372D53E27C}"/>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5" name="Group 17">
            <a:extLst>
              <a:ext uri="{FF2B5EF4-FFF2-40B4-BE49-F238E27FC236}">
                <a16:creationId xmlns:a16="http://schemas.microsoft.com/office/drawing/2014/main" id="{A2E2E735-BD1F-49CD-AEE3-96D68CCF5EEB}"/>
              </a:ext>
            </a:extLst>
          </p:cNvPr>
          <p:cNvGrpSpPr/>
          <p:nvPr/>
        </p:nvGrpSpPr>
        <p:grpSpPr>
          <a:xfrm>
            <a:off x="3393660" y="3986820"/>
            <a:ext cx="853634" cy="950121"/>
            <a:chOff x="3815808" y="2498332"/>
            <a:chExt cx="721276" cy="828760"/>
          </a:xfrm>
        </p:grpSpPr>
        <p:sp>
          <p:nvSpPr>
            <p:cNvPr id="49" name="Freeform: Shape 53">
              <a:extLst>
                <a:ext uri="{FF2B5EF4-FFF2-40B4-BE49-F238E27FC236}">
                  <a16:creationId xmlns:a16="http://schemas.microsoft.com/office/drawing/2014/main" id="{6849DA82-B4AF-4A4B-8DA0-8D31C785AA78}"/>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0" name="Group 54">
              <a:extLst>
                <a:ext uri="{FF2B5EF4-FFF2-40B4-BE49-F238E27FC236}">
                  <a16:creationId xmlns:a16="http://schemas.microsoft.com/office/drawing/2014/main" id="{083FEAB6-249F-4288-92B9-6BFEE4A1230C}"/>
                </a:ext>
              </a:extLst>
            </p:cNvPr>
            <p:cNvGrpSpPr/>
            <p:nvPr/>
          </p:nvGrpSpPr>
          <p:grpSpPr>
            <a:xfrm>
              <a:off x="3815808" y="2688174"/>
              <a:ext cx="721276" cy="638918"/>
              <a:chOff x="3815808" y="2688174"/>
              <a:chExt cx="721276" cy="638918"/>
            </a:xfrm>
          </p:grpSpPr>
          <p:sp>
            <p:nvSpPr>
              <p:cNvPr id="51" name="Freeform: Shape 55">
                <a:extLst>
                  <a:ext uri="{FF2B5EF4-FFF2-40B4-BE49-F238E27FC236}">
                    <a16:creationId xmlns:a16="http://schemas.microsoft.com/office/drawing/2014/main" id="{9F4313F8-7216-4823-BDDF-B960A1237ECB}"/>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Freeform: Shape 56">
                <a:extLst>
                  <a:ext uri="{FF2B5EF4-FFF2-40B4-BE49-F238E27FC236}">
                    <a16:creationId xmlns:a16="http://schemas.microsoft.com/office/drawing/2014/main" id="{CF805A4E-91B9-4BFD-89BE-8861C758361D}"/>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6" name="Group 18">
            <a:extLst>
              <a:ext uri="{FF2B5EF4-FFF2-40B4-BE49-F238E27FC236}">
                <a16:creationId xmlns:a16="http://schemas.microsoft.com/office/drawing/2014/main" id="{C54409A2-D351-46E1-AA25-AF8B2171F57D}"/>
              </a:ext>
            </a:extLst>
          </p:cNvPr>
          <p:cNvGrpSpPr/>
          <p:nvPr/>
        </p:nvGrpSpPr>
        <p:grpSpPr>
          <a:xfrm>
            <a:off x="190227" y="4195421"/>
            <a:ext cx="853634" cy="953491"/>
            <a:chOff x="2538589" y="3294884"/>
            <a:chExt cx="721276" cy="831699"/>
          </a:xfrm>
        </p:grpSpPr>
        <p:sp>
          <p:nvSpPr>
            <p:cNvPr id="45" name="Freeform: Shape 49">
              <a:extLst>
                <a:ext uri="{FF2B5EF4-FFF2-40B4-BE49-F238E27FC236}">
                  <a16:creationId xmlns:a16="http://schemas.microsoft.com/office/drawing/2014/main" id="{48FFA946-FB78-4903-93CD-5452F684C015}"/>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50">
              <a:extLst>
                <a:ext uri="{FF2B5EF4-FFF2-40B4-BE49-F238E27FC236}">
                  <a16:creationId xmlns:a16="http://schemas.microsoft.com/office/drawing/2014/main" id="{F45DE3EA-653F-4D96-8145-C825C88639A3}"/>
                </a:ext>
              </a:extLst>
            </p:cNvPr>
            <p:cNvGrpSpPr/>
            <p:nvPr/>
          </p:nvGrpSpPr>
          <p:grpSpPr>
            <a:xfrm>
              <a:off x="2538589" y="3294884"/>
              <a:ext cx="721276" cy="638918"/>
              <a:chOff x="2538589" y="3294884"/>
              <a:chExt cx="721276" cy="638918"/>
            </a:xfrm>
          </p:grpSpPr>
          <p:sp>
            <p:nvSpPr>
              <p:cNvPr id="47" name="Freeform: Shape 51">
                <a:extLst>
                  <a:ext uri="{FF2B5EF4-FFF2-40B4-BE49-F238E27FC236}">
                    <a16:creationId xmlns:a16="http://schemas.microsoft.com/office/drawing/2014/main" id="{FB62A198-9EDE-43C9-821F-4BEDDFA9221C}"/>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2">
                <a:extLst>
                  <a:ext uri="{FF2B5EF4-FFF2-40B4-BE49-F238E27FC236}">
                    <a16:creationId xmlns:a16="http://schemas.microsoft.com/office/drawing/2014/main" id="{F98CBAFE-DC78-4089-98A5-8E9A3D48EFFE}"/>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7" name="Group 19">
            <a:extLst>
              <a:ext uri="{FF2B5EF4-FFF2-40B4-BE49-F238E27FC236}">
                <a16:creationId xmlns:a16="http://schemas.microsoft.com/office/drawing/2014/main" id="{AE28C435-CF38-4389-B595-ED6DEDDDB47E}"/>
              </a:ext>
            </a:extLst>
          </p:cNvPr>
          <p:cNvGrpSpPr/>
          <p:nvPr/>
        </p:nvGrpSpPr>
        <p:grpSpPr>
          <a:xfrm>
            <a:off x="6811260" y="4082151"/>
            <a:ext cx="853634" cy="965861"/>
            <a:chOff x="6409965" y="2488807"/>
            <a:chExt cx="721276" cy="842489"/>
          </a:xfrm>
        </p:grpSpPr>
        <p:sp>
          <p:nvSpPr>
            <p:cNvPr id="41" name="Freeform: Shape 45">
              <a:extLst>
                <a:ext uri="{FF2B5EF4-FFF2-40B4-BE49-F238E27FC236}">
                  <a16:creationId xmlns:a16="http://schemas.microsoft.com/office/drawing/2014/main" id="{4EA0687D-BBD1-486F-B181-E15460DFAA1A}"/>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2" name="Group 46">
              <a:extLst>
                <a:ext uri="{FF2B5EF4-FFF2-40B4-BE49-F238E27FC236}">
                  <a16:creationId xmlns:a16="http://schemas.microsoft.com/office/drawing/2014/main" id="{2A0C6256-5A08-4B92-AE99-FFDBDF8AC636}"/>
                </a:ext>
              </a:extLst>
            </p:cNvPr>
            <p:cNvGrpSpPr/>
            <p:nvPr/>
          </p:nvGrpSpPr>
          <p:grpSpPr>
            <a:xfrm>
              <a:off x="6409965" y="2692378"/>
              <a:ext cx="721276" cy="638918"/>
              <a:chOff x="6409965" y="2692378"/>
              <a:chExt cx="721276" cy="638918"/>
            </a:xfrm>
          </p:grpSpPr>
          <p:sp>
            <p:nvSpPr>
              <p:cNvPr id="43" name="Freeform: Shape 47">
                <a:extLst>
                  <a:ext uri="{FF2B5EF4-FFF2-40B4-BE49-F238E27FC236}">
                    <a16:creationId xmlns:a16="http://schemas.microsoft.com/office/drawing/2014/main" id="{109BE054-B7D8-4FEA-A99D-77CC7716F81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reeform: Shape 48">
                <a:extLst>
                  <a:ext uri="{FF2B5EF4-FFF2-40B4-BE49-F238E27FC236}">
                    <a16:creationId xmlns:a16="http://schemas.microsoft.com/office/drawing/2014/main" id="{A54454FC-D94A-4EB8-BC4B-05574102D4F5}"/>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sp>
        <p:nvSpPr>
          <p:cNvPr id="37" name="Freeform: Shape 41">
            <a:extLst>
              <a:ext uri="{FF2B5EF4-FFF2-40B4-BE49-F238E27FC236}">
                <a16:creationId xmlns:a16="http://schemas.microsoft.com/office/drawing/2014/main" id="{84E51A1C-729B-4140-8E8F-93B13C6359FC}"/>
              </a:ext>
            </a:extLst>
          </p:cNvPr>
          <p:cNvSpPr/>
          <p:nvPr/>
        </p:nvSpPr>
        <p:spPr>
          <a:xfrm flipV="1">
            <a:off x="11537046" y="5123611"/>
            <a:ext cx="54109" cy="228696"/>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Freeform: Shape 43">
            <a:extLst>
              <a:ext uri="{FF2B5EF4-FFF2-40B4-BE49-F238E27FC236}">
                <a16:creationId xmlns:a16="http://schemas.microsoft.com/office/drawing/2014/main" id="{D32AD759-522B-4473-A16F-4DAFFB92FB00}"/>
              </a:ext>
            </a:extLst>
          </p:cNvPr>
          <p:cNvSpPr/>
          <p:nvPr/>
        </p:nvSpPr>
        <p:spPr>
          <a:xfrm flipV="1">
            <a:off x="11112639" y="4395017"/>
            <a:ext cx="853634" cy="732479"/>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Freeform: Shape 44">
            <a:extLst>
              <a:ext uri="{FF2B5EF4-FFF2-40B4-BE49-F238E27FC236}">
                <a16:creationId xmlns:a16="http://schemas.microsoft.com/office/drawing/2014/main" id="{2E044CC4-8676-4F9F-8051-399B9492410C}"/>
              </a:ext>
            </a:extLst>
          </p:cNvPr>
          <p:cNvSpPr/>
          <p:nvPr/>
        </p:nvSpPr>
        <p:spPr>
          <a:xfrm>
            <a:off x="11332517" y="4486435"/>
            <a:ext cx="409060" cy="457733"/>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9" name="Group 21">
            <a:extLst>
              <a:ext uri="{FF2B5EF4-FFF2-40B4-BE49-F238E27FC236}">
                <a16:creationId xmlns:a16="http://schemas.microsoft.com/office/drawing/2014/main" id="{702E2B19-3C93-43A5-A9BA-4BF5D4A8D80C}"/>
              </a:ext>
            </a:extLst>
          </p:cNvPr>
          <p:cNvGrpSpPr/>
          <p:nvPr/>
        </p:nvGrpSpPr>
        <p:grpSpPr>
          <a:xfrm>
            <a:off x="1773512" y="3964695"/>
            <a:ext cx="853634" cy="957573"/>
            <a:chOff x="8969892" y="2491035"/>
            <a:chExt cx="721276" cy="835260"/>
          </a:xfrm>
        </p:grpSpPr>
        <p:sp>
          <p:nvSpPr>
            <p:cNvPr id="33" name="Freeform: Shape 37">
              <a:extLst>
                <a:ext uri="{FF2B5EF4-FFF2-40B4-BE49-F238E27FC236}">
                  <a16:creationId xmlns:a16="http://schemas.microsoft.com/office/drawing/2014/main" id="{3571EB34-5B1F-40BC-9DD4-4F09BDAF855B}"/>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4" name="Group 38">
              <a:extLst>
                <a:ext uri="{FF2B5EF4-FFF2-40B4-BE49-F238E27FC236}">
                  <a16:creationId xmlns:a16="http://schemas.microsoft.com/office/drawing/2014/main" id="{CEE9BE8C-610F-4E07-AF03-F664CC7C8129}"/>
                </a:ext>
              </a:extLst>
            </p:cNvPr>
            <p:cNvGrpSpPr/>
            <p:nvPr/>
          </p:nvGrpSpPr>
          <p:grpSpPr>
            <a:xfrm>
              <a:off x="8969892" y="2687377"/>
              <a:ext cx="721276" cy="638918"/>
              <a:chOff x="8969892" y="2687377"/>
              <a:chExt cx="721276" cy="638918"/>
            </a:xfrm>
          </p:grpSpPr>
          <p:sp>
            <p:nvSpPr>
              <p:cNvPr id="35" name="Freeform: Shape 39">
                <a:extLst>
                  <a:ext uri="{FF2B5EF4-FFF2-40B4-BE49-F238E27FC236}">
                    <a16:creationId xmlns:a16="http://schemas.microsoft.com/office/drawing/2014/main" id="{86688F44-979A-4933-A9CC-FA73BC66143A}"/>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Freeform: Shape 40">
                <a:extLst>
                  <a:ext uri="{FF2B5EF4-FFF2-40B4-BE49-F238E27FC236}">
                    <a16:creationId xmlns:a16="http://schemas.microsoft.com/office/drawing/2014/main" id="{EC754B58-5699-4EB1-AFCB-1E2897AC2B7D}"/>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10" name="Group 22">
            <a:extLst>
              <a:ext uri="{FF2B5EF4-FFF2-40B4-BE49-F238E27FC236}">
                <a16:creationId xmlns:a16="http://schemas.microsoft.com/office/drawing/2014/main" id="{800BA946-7A90-4537-835D-599DB720660B}"/>
              </a:ext>
            </a:extLst>
          </p:cNvPr>
          <p:cNvGrpSpPr/>
          <p:nvPr/>
        </p:nvGrpSpPr>
        <p:grpSpPr>
          <a:xfrm>
            <a:off x="9858481" y="4072853"/>
            <a:ext cx="853634" cy="963597"/>
            <a:chOff x="1238496" y="2506979"/>
            <a:chExt cx="721276" cy="840515"/>
          </a:xfrm>
        </p:grpSpPr>
        <p:grpSp>
          <p:nvGrpSpPr>
            <p:cNvPr id="29" name="Group 33">
              <a:extLst>
                <a:ext uri="{FF2B5EF4-FFF2-40B4-BE49-F238E27FC236}">
                  <a16:creationId xmlns:a16="http://schemas.microsoft.com/office/drawing/2014/main" id="{57F4E933-5247-4795-AA35-70C6D4BEC4D6}"/>
                </a:ext>
              </a:extLst>
            </p:cNvPr>
            <p:cNvGrpSpPr/>
            <p:nvPr/>
          </p:nvGrpSpPr>
          <p:grpSpPr>
            <a:xfrm>
              <a:off x="1238496" y="2708576"/>
              <a:ext cx="721276" cy="638918"/>
              <a:chOff x="1238496" y="2708576"/>
              <a:chExt cx="721276" cy="638918"/>
            </a:xfrm>
          </p:grpSpPr>
          <p:sp>
            <p:nvSpPr>
              <p:cNvPr id="31" name="Freeform: Shape 35">
                <a:extLst>
                  <a:ext uri="{FF2B5EF4-FFF2-40B4-BE49-F238E27FC236}">
                    <a16:creationId xmlns:a16="http://schemas.microsoft.com/office/drawing/2014/main" id="{EC912C5E-8D45-40BC-B5D4-9BED346748A6}"/>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6">
                <a:extLst>
                  <a:ext uri="{FF2B5EF4-FFF2-40B4-BE49-F238E27FC236}">
                    <a16:creationId xmlns:a16="http://schemas.microsoft.com/office/drawing/2014/main" id="{A005BBE0-F8D2-4A3A-8401-8949E9688E9B}"/>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30" name="Freeform: Shape 34">
              <a:extLst>
                <a:ext uri="{FF2B5EF4-FFF2-40B4-BE49-F238E27FC236}">
                  <a16:creationId xmlns:a16="http://schemas.microsoft.com/office/drawing/2014/main" id="{51D826B6-6337-4194-8BD6-301631A99BAF}"/>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23">
            <a:extLst>
              <a:ext uri="{FF2B5EF4-FFF2-40B4-BE49-F238E27FC236}">
                <a16:creationId xmlns:a16="http://schemas.microsoft.com/office/drawing/2014/main" id="{A0CD6B15-E601-487A-A081-A9EB9BB73FF8}"/>
              </a:ext>
            </a:extLst>
          </p:cNvPr>
          <p:cNvGrpSpPr/>
          <p:nvPr/>
        </p:nvGrpSpPr>
        <p:grpSpPr>
          <a:xfrm>
            <a:off x="8417735" y="4370233"/>
            <a:ext cx="853634" cy="960593"/>
            <a:chOff x="7692783" y="3296224"/>
            <a:chExt cx="721276" cy="837895"/>
          </a:xfrm>
        </p:grpSpPr>
        <p:grpSp>
          <p:nvGrpSpPr>
            <p:cNvPr id="25" name="Group 29">
              <a:extLst>
                <a:ext uri="{FF2B5EF4-FFF2-40B4-BE49-F238E27FC236}">
                  <a16:creationId xmlns:a16="http://schemas.microsoft.com/office/drawing/2014/main" id="{7B7C218E-3712-4751-8B26-B6D181A7D41E}"/>
                </a:ext>
              </a:extLst>
            </p:cNvPr>
            <p:cNvGrpSpPr/>
            <p:nvPr/>
          </p:nvGrpSpPr>
          <p:grpSpPr>
            <a:xfrm>
              <a:off x="7692783" y="3296224"/>
              <a:ext cx="721276" cy="638918"/>
              <a:chOff x="7692783" y="3296224"/>
              <a:chExt cx="721276" cy="638918"/>
            </a:xfrm>
          </p:grpSpPr>
          <p:sp>
            <p:nvSpPr>
              <p:cNvPr id="27" name="Freeform: Shape 31">
                <a:extLst>
                  <a:ext uri="{FF2B5EF4-FFF2-40B4-BE49-F238E27FC236}">
                    <a16:creationId xmlns:a16="http://schemas.microsoft.com/office/drawing/2014/main" id="{11B91C65-3750-459C-99CE-8A5269EB349C}"/>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Freeform: Shape 32">
                <a:extLst>
                  <a:ext uri="{FF2B5EF4-FFF2-40B4-BE49-F238E27FC236}">
                    <a16:creationId xmlns:a16="http://schemas.microsoft.com/office/drawing/2014/main" id="{4439BA1E-043B-45C4-83E4-801244726AAD}"/>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6" name="Freeform: Shape 30">
              <a:extLst>
                <a:ext uri="{FF2B5EF4-FFF2-40B4-BE49-F238E27FC236}">
                  <a16:creationId xmlns:a16="http://schemas.microsoft.com/office/drawing/2014/main" id="{DF68FDDE-A445-4CE2-9A5E-31E2F92AC8C0}"/>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4">
            <a:extLst>
              <a:ext uri="{FF2B5EF4-FFF2-40B4-BE49-F238E27FC236}">
                <a16:creationId xmlns:a16="http://schemas.microsoft.com/office/drawing/2014/main" id="{663F332C-7514-45EF-82CF-82E2F44FA04C}"/>
              </a:ext>
            </a:extLst>
          </p:cNvPr>
          <p:cNvGrpSpPr/>
          <p:nvPr/>
        </p:nvGrpSpPr>
        <p:grpSpPr>
          <a:xfrm>
            <a:off x="5051971" y="4319956"/>
            <a:ext cx="853634" cy="961105"/>
            <a:chOff x="5122882" y="3296224"/>
            <a:chExt cx="721276" cy="838341"/>
          </a:xfrm>
        </p:grpSpPr>
        <p:grpSp>
          <p:nvGrpSpPr>
            <p:cNvPr id="21" name="Group 25">
              <a:extLst>
                <a:ext uri="{FF2B5EF4-FFF2-40B4-BE49-F238E27FC236}">
                  <a16:creationId xmlns:a16="http://schemas.microsoft.com/office/drawing/2014/main" id="{6521D4ED-A796-4247-8CD9-9BE828D9AEF5}"/>
                </a:ext>
              </a:extLst>
            </p:cNvPr>
            <p:cNvGrpSpPr/>
            <p:nvPr/>
          </p:nvGrpSpPr>
          <p:grpSpPr>
            <a:xfrm>
              <a:off x="5122882" y="3296224"/>
              <a:ext cx="721276" cy="638918"/>
              <a:chOff x="5122882" y="3296224"/>
              <a:chExt cx="721276" cy="638918"/>
            </a:xfrm>
          </p:grpSpPr>
          <p:sp>
            <p:nvSpPr>
              <p:cNvPr id="23" name="Freeform: Shape 27">
                <a:extLst>
                  <a:ext uri="{FF2B5EF4-FFF2-40B4-BE49-F238E27FC236}">
                    <a16:creationId xmlns:a16="http://schemas.microsoft.com/office/drawing/2014/main" id="{5F76A5FE-647C-487D-86B7-528828E95B32}"/>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reeform: Shape 28">
                <a:extLst>
                  <a:ext uri="{FF2B5EF4-FFF2-40B4-BE49-F238E27FC236}">
                    <a16:creationId xmlns:a16="http://schemas.microsoft.com/office/drawing/2014/main" id="{ECC23CBE-8189-44CD-B9A6-4FB283EAF939}"/>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2" name="Freeform: Shape 26">
              <a:extLst>
                <a:ext uri="{FF2B5EF4-FFF2-40B4-BE49-F238E27FC236}">
                  <a16:creationId xmlns:a16="http://schemas.microsoft.com/office/drawing/2014/main" id="{F7045FB5-0F59-4DAF-8A54-0E7A2D91A300}"/>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extBox 65">
            <a:extLst>
              <a:ext uri="{FF2B5EF4-FFF2-40B4-BE49-F238E27FC236}">
                <a16:creationId xmlns:a16="http://schemas.microsoft.com/office/drawing/2014/main" id="{46B2C290-7D14-47F4-9FA3-D5C97440F657}"/>
              </a:ext>
            </a:extLst>
          </p:cNvPr>
          <p:cNvSpPr txBox="1"/>
          <p:nvPr/>
        </p:nvSpPr>
        <p:spPr>
          <a:xfrm>
            <a:off x="953420" y="1026264"/>
            <a:ext cx="1549363"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14" name="TextBox 66">
            <a:extLst>
              <a:ext uri="{FF2B5EF4-FFF2-40B4-BE49-F238E27FC236}">
                <a16:creationId xmlns:a16="http://schemas.microsoft.com/office/drawing/2014/main" id="{C53F5562-26F6-4958-B6A9-0A8AB339CEDB}"/>
              </a:ext>
            </a:extLst>
          </p:cNvPr>
          <p:cNvSpPr txBox="1"/>
          <p:nvPr/>
        </p:nvSpPr>
        <p:spPr>
          <a:xfrm>
            <a:off x="2017418" y="2953637"/>
            <a:ext cx="1619731"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15" name="TextBox 67">
            <a:extLst>
              <a:ext uri="{FF2B5EF4-FFF2-40B4-BE49-F238E27FC236}">
                <a16:creationId xmlns:a16="http://schemas.microsoft.com/office/drawing/2014/main" id="{42D0A365-0C03-4313-9434-7E37BE5BD443}"/>
              </a:ext>
            </a:extLst>
          </p:cNvPr>
          <p:cNvSpPr txBox="1"/>
          <p:nvPr/>
        </p:nvSpPr>
        <p:spPr>
          <a:xfrm>
            <a:off x="2940166" y="1124601"/>
            <a:ext cx="2052563"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16" name="TextBox 68">
            <a:extLst>
              <a:ext uri="{FF2B5EF4-FFF2-40B4-BE49-F238E27FC236}">
                <a16:creationId xmlns:a16="http://schemas.microsoft.com/office/drawing/2014/main" id="{3972C376-1659-4F21-8599-48E4EB88E27A}"/>
              </a:ext>
            </a:extLst>
          </p:cNvPr>
          <p:cNvSpPr txBox="1"/>
          <p:nvPr/>
        </p:nvSpPr>
        <p:spPr>
          <a:xfrm>
            <a:off x="3954123" y="2861304"/>
            <a:ext cx="2462989"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17" name="TextBox 69">
            <a:extLst>
              <a:ext uri="{FF2B5EF4-FFF2-40B4-BE49-F238E27FC236}">
                <a16:creationId xmlns:a16="http://schemas.microsoft.com/office/drawing/2014/main" id="{F49456B0-5C5E-48F1-A96C-3412C4F3DE9F}"/>
              </a:ext>
            </a:extLst>
          </p:cNvPr>
          <p:cNvSpPr txBox="1"/>
          <p:nvPr/>
        </p:nvSpPr>
        <p:spPr>
          <a:xfrm>
            <a:off x="5266246" y="1124601"/>
            <a:ext cx="1993044"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18" name="TextBox 70">
            <a:extLst>
              <a:ext uri="{FF2B5EF4-FFF2-40B4-BE49-F238E27FC236}">
                <a16:creationId xmlns:a16="http://schemas.microsoft.com/office/drawing/2014/main" id="{DD154BE9-8D00-4693-9F1E-1F0378195373}"/>
              </a:ext>
            </a:extLst>
          </p:cNvPr>
          <p:cNvSpPr txBox="1"/>
          <p:nvPr/>
        </p:nvSpPr>
        <p:spPr>
          <a:xfrm>
            <a:off x="6262768" y="203336"/>
            <a:ext cx="180999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19" name="TextBox 71">
            <a:extLst>
              <a:ext uri="{FF2B5EF4-FFF2-40B4-BE49-F238E27FC236}">
                <a16:creationId xmlns:a16="http://schemas.microsoft.com/office/drawing/2014/main" id="{81338B51-F7EF-49CC-BCE6-46C17DF0E847}"/>
              </a:ext>
            </a:extLst>
          </p:cNvPr>
          <p:cNvSpPr txBox="1"/>
          <p:nvPr/>
        </p:nvSpPr>
        <p:spPr>
          <a:xfrm>
            <a:off x="8468734" y="2983869"/>
            <a:ext cx="223678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0" name="TextBox 72">
            <a:extLst>
              <a:ext uri="{FF2B5EF4-FFF2-40B4-BE49-F238E27FC236}">
                <a16:creationId xmlns:a16="http://schemas.microsoft.com/office/drawing/2014/main" id="{287D5B94-9937-4405-8D02-6DBA1D1A8722}"/>
              </a:ext>
            </a:extLst>
          </p:cNvPr>
          <p:cNvSpPr txBox="1"/>
          <p:nvPr/>
        </p:nvSpPr>
        <p:spPr>
          <a:xfrm>
            <a:off x="6166346" y="3335185"/>
            <a:ext cx="2488755"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spTree>
    <p:extLst>
      <p:ext uri="{BB962C8B-B14F-4D97-AF65-F5344CB8AC3E}">
        <p14:creationId xmlns:p14="http://schemas.microsoft.com/office/powerpoint/2010/main" val="3035948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5549" y="3139575"/>
            <a:ext cx="266564" cy="1903638"/>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0459" y="2467744"/>
            <a:ext cx="2854296" cy="299349"/>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0"/>
          <a:stretch>
            <a:fillRect/>
          </a:stretch>
        </p:blipFill>
        <p:spPr>
          <a:xfrm>
            <a:off x="7994132" y="2825294"/>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1"/>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2"/>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3"/>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4"/>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5"/>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2057">
            <a:extLst>
              <a:ext uri="{FF2B5EF4-FFF2-40B4-BE49-F238E27FC236}">
                <a16:creationId xmlns:a16="http://schemas.microsoft.com/office/drawing/2014/main" id="{ABDD1EF2-9C14-4D1E-92E5-DBDDE7EC3251}"/>
              </a:ext>
            </a:extLst>
          </p:cNvPr>
          <p:cNvPicPr>
            <a:picLocks noChangeAspect="1"/>
          </p:cNvPicPr>
          <p:nvPr/>
        </p:nvPicPr>
        <p:blipFill>
          <a:blip r:embed="rId16"/>
          <a:stretch>
            <a:fillRect/>
          </a:stretch>
        </p:blipFill>
        <p:spPr>
          <a:xfrm>
            <a:off x="6486422" y="5433239"/>
            <a:ext cx="1530902" cy="236965"/>
          </a:xfrm>
          <a:prstGeom prst="rect">
            <a:avLst/>
          </a:prstGeom>
        </p:spPr>
      </p:pic>
    </p:spTree>
    <p:extLst>
      <p:ext uri="{BB962C8B-B14F-4D97-AF65-F5344CB8AC3E}">
        <p14:creationId xmlns:p14="http://schemas.microsoft.com/office/powerpoint/2010/main" val="2129063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Rounded Corners 206">
            <a:extLst>
              <a:ext uri="{FF2B5EF4-FFF2-40B4-BE49-F238E27FC236}">
                <a16:creationId xmlns:a16="http://schemas.microsoft.com/office/drawing/2014/main" id="{5756BC0C-73FA-47FE-8479-7B34FB30DDAE}"/>
              </a:ext>
            </a:extLst>
          </p:cNvPr>
          <p:cNvSpPr/>
          <p:nvPr/>
        </p:nvSpPr>
        <p:spPr>
          <a:xfrm>
            <a:off x="181980" y="2447490"/>
            <a:ext cx="11336920" cy="3593507"/>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3167584" y="2870700"/>
            <a:ext cx="820723" cy="804941"/>
          </a:xfrm>
          <a:prstGeom prst="rect">
            <a:avLst/>
          </a:prstGeom>
        </p:spPr>
      </p:pic>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411435" y="2948392"/>
            <a:ext cx="655396" cy="788914"/>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340225" y="4775172"/>
            <a:ext cx="759038" cy="767979"/>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408854" y="3914388"/>
            <a:ext cx="662071" cy="731520"/>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676400" y="2551032"/>
            <a:ext cx="885709" cy="3474485"/>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1066831" y="3342849"/>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1066831" y="4291249"/>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1041431" y="5169628"/>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184048" y="3273171"/>
            <a:ext cx="254015" cy="167849"/>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184048" y="4213530"/>
            <a:ext cx="254015" cy="167849"/>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209447" y="5085729"/>
            <a:ext cx="254015" cy="167849"/>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562109" y="327592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752585" y="3196971"/>
            <a:ext cx="254015" cy="167849"/>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3167584" y="3838872"/>
            <a:ext cx="820723" cy="804941"/>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562109" y="424409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752585" y="4165143"/>
            <a:ext cx="254015" cy="167849"/>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3167584" y="4738212"/>
            <a:ext cx="820723" cy="804941"/>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562109" y="514343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752585" y="5064483"/>
            <a:ext cx="254015" cy="167849"/>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445719" y="2755900"/>
            <a:ext cx="307766" cy="3029723"/>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972429" y="3256541"/>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4013446" y="3186863"/>
            <a:ext cx="254015" cy="167849"/>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947290" y="4234380"/>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988307" y="4164702"/>
            <a:ext cx="254015" cy="167849"/>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962530" y="5121772"/>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4003547" y="5052094"/>
            <a:ext cx="254015" cy="167849"/>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7460184" y="3378700"/>
            <a:ext cx="820723" cy="804941"/>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854709" y="378392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7045185" y="3704971"/>
            <a:ext cx="254015" cy="167849"/>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7460184" y="4346872"/>
            <a:ext cx="820723" cy="804941"/>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854709" y="475209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7045185" y="4673143"/>
            <a:ext cx="254015" cy="167849"/>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752143" y="3846843"/>
            <a:ext cx="820723" cy="804941"/>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8280907" y="3781171"/>
            <a:ext cx="471236" cy="46814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10604872" y="3727143"/>
            <a:ext cx="823595" cy="936078"/>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9524971" y="4224488"/>
            <a:ext cx="447939" cy="6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946271" y="2626791"/>
            <a:ext cx="283013" cy="3273507"/>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10220433" y="4223229"/>
            <a:ext cx="447939" cy="6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8280907" y="4249314"/>
            <a:ext cx="471236" cy="50002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5354502" y="2854070"/>
            <a:ext cx="820723" cy="804941"/>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749027" y="325929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939503" y="3180341"/>
            <a:ext cx="254015" cy="167849"/>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5354502" y="3822242"/>
            <a:ext cx="820723" cy="804941"/>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749027" y="422746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939503" y="4148513"/>
            <a:ext cx="254015" cy="167849"/>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5354502" y="4721582"/>
            <a:ext cx="820723" cy="804941"/>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749027" y="512680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939503" y="5047853"/>
            <a:ext cx="254015" cy="167849"/>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6159347" y="3239911"/>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6200364" y="3170233"/>
            <a:ext cx="254015" cy="167849"/>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6134208" y="4217750"/>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6175225" y="4148072"/>
            <a:ext cx="254015" cy="167849"/>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6149448" y="5105142"/>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6190465" y="5035464"/>
            <a:ext cx="254015" cy="167849"/>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854106" y="5527665"/>
            <a:ext cx="3093404" cy="324175"/>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955173" y="2767947"/>
            <a:ext cx="1659148" cy="256617"/>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8703622" y="2767946"/>
            <a:ext cx="1024038" cy="988263"/>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743338" y="4637792"/>
            <a:ext cx="908122" cy="86430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602488" y="2745327"/>
            <a:ext cx="268212" cy="2941739"/>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1195105" cy="548620"/>
              <a:chOff x="957067" y="1214684"/>
              <a:chExt cx="111951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7054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7248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109955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632163" y="1688487"/>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73055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183640"/>
            <a:ext cx="11333333" cy="257143"/>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spTree>
    <p:extLst>
      <p:ext uri="{BB962C8B-B14F-4D97-AF65-F5344CB8AC3E}">
        <p14:creationId xmlns:p14="http://schemas.microsoft.com/office/powerpoint/2010/main" val="3077575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2.3 </a:t>
            </a:r>
            <a:r>
              <a:rPr lang="fr-FR" dirty="0">
                <a:solidFill>
                  <a:schemeClr val="bg2">
                    <a:lumMod val="50000"/>
                  </a:schemeClr>
                </a:solidFill>
              </a:rPr>
              <a:t>CLIENT DE DISTRIBUTION</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222" name="Picture 221">
            <a:extLst>
              <a:ext uri="{FF2B5EF4-FFF2-40B4-BE49-F238E27FC236}">
                <a16:creationId xmlns:a16="http://schemas.microsoft.com/office/drawing/2014/main" id="{5C1A06C4-33FB-45AB-AED5-FB0A8DA815F5}"/>
              </a:ext>
            </a:extLst>
          </p:cNvPr>
          <p:cNvPicPr>
            <a:picLocks noChangeAspect="1"/>
          </p:cNvPicPr>
          <p:nvPr/>
        </p:nvPicPr>
        <p:blipFill>
          <a:blip r:embed="rId3"/>
          <a:stretch>
            <a:fillRect/>
          </a:stretch>
        </p:blipFill>
        <p:spPr>
          <a:xfrm>
            <a:off x="193114" y="1538524"/>
            <a:ext cx="5476190" cy="3780952"/>
          </a:xfrm>
          <a:prstGeom prst="rect">
            <a:avLst/>
          </a:prstGeom>
        </p:spPr>
      </p:pic>
      <p:pic>
        <p:nvPicPr>
          <p:cNvPr id="9" name="Picture 8">
            <a:extLst>
              <a:ext uri="{FF2B5EF4-FFF2-40B4-BE49-F238E27FC236}">
                <a16:creationId xmlns:a16="http://schemas.microsoft.com/office/drawing/2014/main" id="{B67E33E9-CE57-4F64-9903-3F23504F016D}"/>
              </a:ext>
            </a:extLst>
          </p:cNvPr>
          <p:cNvPicPr>
            <a:picLocks noChangeAspect="1"/>
          </p:cNvPicPr>
          <p:nvPr/>
        </p:nvPicPr>
        <p:blipFill>
          <a:blip r:embed="rId4"/>
          <a:stretch>
            <a:fillRect/>
          </a:stretch>
        </p:blipFill>
        <p:spPr>
          <a:xfrm>
            <a:off x="64542" y="5398764"/>
            <a:ext cx="5733333" cy="380952"/>
          </a:xfrm>
          <a:prstGeom prst="rect">
            <a:avLst/>
          </a:prstGeom>
        </p:spPr>
      </p:pic>
      <p:pic>
        <p:nvPicPr>
          <p:cNvPr id="223" name="Picture 6">
            <a:extLst>
              <a:ext uri="{FF2B5EF4-FFF2-40B4-BE49-F238E27FC236}">
                <a16:creationId xmlns:a16="http://schemas.microsoft.com/office/drawing/2014/main" id="{EBC65DA3-E53F-443C-B48C-7337104DAF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3575" y="1530289"/>
            <a:ext cx="3324408" cy="1898711"/>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8" descr="Implement SSRS Report with Dashboard | kamakshisuram">
            <a:extLst>
              <a:ext uri="{FF2B5EF4-FFF2-40B4-BE49-F238E27FC236}">
                <a16:creationId xmlns:a16="http://schemas.microsoft.com/office/drawing/2014/main" id="{1744EA05-39EE-48DE-B51B-DE920795A8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7983" y="1538524"/>
            <a:ext cx="2819058" cy="1898711"/>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10" descr="PowerBI SmartPivot">
            <a:extLst>
              <a:ext uri="{FF2B5EF4-FFF2-40B4-BE49-F238E27FC236}">
                <a16:creationId xmlns:a16="http://schemas.microsoft.com/office/drawing/2014/main" id="{D65461B3-CCAE-4EEE-9737-03BA193431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9913" y="3451200"/>
            <a:ext cx="4496140" cy="252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866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F0B9485-36AB-4FDD-9A29-5AAFF9127A88}"/>
              </a:ext>
            </a:extLst>
          </p:cNvPr>
          <p:cNvSpPr/>
          <p:nvPr/>
        </p:nvSpPr>
        <p:spPr>
          <a:xfrm>
            <a:off x="862148" y="2205623"/>
            <a:ext cx="10434502" cy="3951706"/>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E7201948-FB4D-4A41-84F8-5DE1058F5254}"/>
              </a:ext>
            </a:extLst>
          </p:cNvPr>
          <p:cNvGrpSpPr/>
          <p:nvPr/>
        </p:nvGrpSpPr>
        <p:grpSpPr>
          <a:xfrm>
            <a:off x="1" y="0"/>
            <a:ext cx="12191999" cy="704292"/>
            <a:chOff x="1" y="0"/>
            <a:chExt cx="12191999" cy="704292"/>
          </a:xfrm>
        </p:grpSpPr>
        <p:grpSp>
          <p:nvGrpSpPr>
            <p:cNvPr id="83" name="Group 82">
              <a:extLst>
                <a:ext uri="{FF2B5EF4-FFF2-40B4-BE49-F238E27FC236}">
                  <a16:creationId xmlns:a16="http://schemas.microsoft.com/office/drawing/2014/main" id="{198ACA12-F86D-44A4-A611-FD19E4E1DE18}"/>
                </a:ext>
              </a:extLst>
            </p:cNvPr>
            <p:cNvGrpSpPr/>
            <p:nvPr/>
          </p:nvGrpSpPr>
          <p:grpSpPr>
            <a:xfrm>
              <a:off x="1" y="0"/>
              <a:ext cx="12191999" cy="89808"/>
              <a:chOff x="1" y="0"/>
              <a:chExt cx="12191999" cy="89808"/>
            </a:xfrm>
          </p:grpSpPr>
          <p:sp>
            <p:nvSpPr>
              <p:cNvPr id="85" name="Freeform 4">
                <a:extLst>
                  <a:ext uri="{FF2B5EF4-FFF2-40B4-BE49-F238E27FC236}">
                    <a16:creationId xmlns:a16="http://schemas.microsoft.com/office/drawing/2014/main" id="{56655CDC-ED82-439D-80C0-E824878590E1}"/>
                  </a:ext>
                </a:extLst>
              </p:cNvPr>
              <p:cNvSpPr/>
              <p:nvPr/>
            </p:nvSpPr>
            <p:spPr>
              <a:xfrm>
                <a:off x="1" y="0"/>
                <a:ext cx="884126" cy="89808"/>
              </a:xfrm>
              <a:custGeom>
                <a:avLst/>
                <a:gdLst>
                  <a:gd name="connsiteX0" fmla="*/ 0 w 884126"/>
                  <a:gd name="connsiteY0" fmla="*/ 0 h 89808"/>
                  <a:gd name="connsiteX1" fmla="*/ 884126 w 884126"/>
                  <a:gd name="connsiteY1" fmla="*/ 0 h 89808"/>
                  <a:gd name="connsiteX2" fmla="*/ 851430 w 884126"/>
                  <a:gd name="connsiteY2" fmla="*/ 89808 h 89808"/>
                  <a:gd name="connsiteX3" fmla="*/ 0 w 884126"/>
                  <a:gd name="connsiteY3" fmla="*/ 89808 h 89808"/>
                  <a:gd name="connsiteX4" fmla="*/ 0 w 884126"/>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126" h="89808">
                    <a:moveTo>
                      <a:pt x="0" y="0"/>
                    </a:moveTo>
                    <a:lnTo>
                      <a:pt x="884126" y="0"/>
                    </a:lnTo>
                    <a:lnTo>
                      <a:pt x="851430" y="89808"/>
                    </a:lnTo>
                    <a:lnTo>
                      <a:pt x="0" y="89808"/>
                    </a:lnTo>
                    <a:lnTo>
                      <a:pt x="0"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sp>
            <p:nvSpPr>
              <p:cNvPr id="86" name="Freeform 5">
                <a:extLst>
                  <a:ext uri="{FF2B5EF4-FFF2-40B4-BE49-F238E27FC236}">
                    <a16:creationId xmlns:a16="http://schemas.microsoft.com/office/drawing/2014/main" id="{9BE1E0C3-3A77-4C22-B19F-A71E276749DC}"/>
                  </a:ext>
                </a:extLst>
              </p:cNvPr>
              <p:cNvSpPr/>
              <p:nvPr/>
            </p:nvSpPr>
            <p:spPr>
              <a:xfrm>
                <a:off x="916680" y="0"/>
                <a:ext cx="94153" cy="89808"/>
              </a:xfrm>
              <a:custGeom>
                <a:avLst/>
                <a:gdLst>
                  <a:gd name="connsiteX0" fmla="*/ 32696 w 94153"/>
                  <a:gd name="connsiteY0" fmla="*/ 0 h 89808"/>
                  <a:gd name="connsiteX1" fmla="*/ 94153 w 94153"/>
                  <a:gd name="connsiteY1" fmla="*/ 0 h 89808"/>
                  <a:gd name="connsiteX2" fmla="*/ 61457 w 94153"/>
                  <a:gd name="connsiteY2" fmla="*/ 89808 h 89808"/>
                  <a:gd name="connsiteX3" fmla="*/ 0 w 94153"/>
                  <a:gd name="connsiteY3" fmla="*/ 89808 h 89808"/>
                  <a:gd name="connsiteX4" fmla="*/ 32696 w 94153"/>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53" h="89808">
                    <a:moveTo>
                      <a:pt x="32696" y="0"/>
                    </a:moveTo>
                    <a:lnTo>
                      <a:pt x="94153" y="0"/>
                    </a:lnTo>
                    <a:lnTo>
                      <a:pt x="61457" y="89808"/>
                    </a:lnTo>
                    <a:lnTo>
                      <a:pt x="0" y="89808"/>
                    </a:lnTo>
                    <a:lnTo>
                      <a:pt x="32696"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sp>
            <p:nvSpPr>
              <p:cNvPr id="87" name="Freeform 6">
                <a:extLst>
                  <a:ext uri="{FF2B5EF4-FFF2-40B4-BE49-F238E27FC236}">
                    <a16:creationId xmlns:a16="http://schemas.microsoft.com/office/drawing/2014/main" id="{82A0EAF7-25E1-458F-8EAB-55CE3E19AB40}"/>
                  </a:ext>
                </a:extLst>
              </p:cNvPr>
              <p:cNvSpPr/>
              <p:nvPr/>
            </p:nvSpPr>
            <p:spPr>
              <a:xfrm>
                <a:off x="1043389" y="0"/>
                <a:ext cx="11148611" cy="89808"/>
              </a:xfrm>
              <a:custGeom>
                <a:avLst/>
                <a:gdLst>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26709 w 11148611"/>
                  <a:gd name="connsiteY4" fmla="*/ 89808 h 89808"/>
                  <a:gd name="connsiteX5" fmla="*/ 108080 w 11148611"/>
                  <a:gd name="connsiteY5" fmla="*/ 89808 h 89808"/>
                  <a:gd name="connsiteX6" fmla="*/ 98767 w 11148611"/>
                  <a:gd name="connsiteY6" fmla="*/ 89808 h 89808"/>
                  <a:gd name="connsiteX7" fmla="*/ 61457 w 11148611"/>
                  <a:gd name="connsiteY7" fmla="*/ 89808 h 89808"/>
                  <a:gd name="connsiteX8" fmla="*/ 46623 w 11148611"/>
                  <a:gd name="connsiteY8" fmla="*/ 89808 h 89808"/>
                  <a:gd name="connsiteX9" fmla="*/ 0 w 11148611"/>
                  <a:gd name="connsiteY9" fmla="*/ 89808 h 89808"/>
                  <a:gd name="connsiteX10" fmla="*/ 32696 w 11148611"/>
                  <a:gd name="connsiteY10" fmla="*/ 0 h 89808"/>
                  <a:gd name="connsiteX11" fmla="*/ 79319 w 11148611"/>
                  <a:gd name="connsiteY11" fmla="*/ 0 h 89808"/>
                  <a:gd name="connsiteX12" fmla="*/ 94153 w 11148611"/>
                  <a:gd name="connsiteY12" fmla="*/ 0 h 89808"/>
                  <a:gd name="connsiteX13" fmla="*/ 131463 w 11148611"/>
                  <a:gd name="connsiteY13" fmla="*/ 0 h 89808"/>
                  <a:gd name="connsiteX14" fmla="*/ 131463 w 11148611"/>
                  <a:gd name="connsiteY14" fmla="*/ 0 h 89808"/>
                  <a:gd name="connsiteX15" fmla="*/ 159405 w 11148611"/>
                  <a:gd name="connsiteY15"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08080 w 11148611"/>
                  <a:gd name="connsiteY4" fmla="*/ 89808 h 89808"/>
                  <a:gd name="connsiteX5" fmla="*/ 98767 w 11148611"/>
                  <a:gd name="connsiteY5" fmla="*/ 89808 h 89808"/>
                  <a:gd name="connsiteX6" fmla="*/ 61457 w 11148611"/>
                  <a:gd name="connsiteY6" fmla="*/ 89808 h 89808"/>
                  <a:gd name="connsiteX7" fmla="*/ 46623 w 11148611"/>
                  <a:gd name="connsiteY7" fmla="*/ 89808 h 89808"/>
                  <a:gd name="connsiteX8" fmla="*/ 0 w 11148611"/>
                  <a:gd name="connsiteY8" fmla="*/ 89808 h 89808"/>
                  <a:gd name="connsiteX9" fmla="*/ 32696 w 11148611"/>
                  <a:gd name="connsiteY9" fmla="*/ 0 h 89808"/>
                  <a:gd name="connsiteX10" fmla="*/ 79319 w 11148611"/>
                  <a:gd name="connsiteY10" fmla="*/ 0 h 89808"/>
                  <a:gd name="connsiteX11" fmla="*/ 94153 w 11148611"/>
                  <a:gd name="connsiteY11" fmla="*/ 0 h 89808"/>
                  <a:gd name="connsiteX12" fmla="*/ 131463 w 11148611"/>
                  <a:gd name="connsiteY12" fmla="*/ 0 h 89808"/>
                  <a:gd name="connsiteX13" fmla="*/ 131463 w 11148611"/>
                  <a:gd name="connsiteY13" fmla="*/ 0 h 89808"/>
                  <a:gd name="connsiteX14" fmla="*/ 159405 w 11148611"/>
                  <a:gd name="connsiteY14"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08080 w 11148611"/>
                  <a:gd name="connsiteY4" fmla="*/ 89808 h 89808"/>
                  <a:gd name="connsiteX5" fmla="*/ 61457 w 11148611"/>
                  <a:gd name="connsiteY5" fmla="*/ 89808 h 89808"/>
                  <a:gd name="connsiteX6" fmla="*/ 46623 w 11148611"/>
                  <a:gd name="connsiteY6" fmla="*/ 89808 h 89808"/>
                  <a:gd name="connsiteX7" fmla="*/ 0 w 11148611"/>
                  <a:gd name="connsiteY7" fmla="*/ 89808 h 89808"/>
                  <a:gd name="connsiteX8" fmla="*/ 32696 w 11148611"/>
                  <a:gd name="connsiteY8" fmla="*/ 0 h 89808"/>
                  <a:gd name="connsiteX9" fmla="*/ 79319 w 11148611"/>
                  <a:gd name="connsiteY9" fmla="*/ 0 h 89808"/>
                  <a:gd name="connsiteX10" fmla="*/ 94153 w 11148611"/>
                  <a:gd name="connsiteY10" fmla="*/ 0 h 89808"/>
                  <a:gd name="connsiteX11" fmla="*/ 131463 w 11148611"/>
                  <a:gd name="connsiteY11" fmla="*/ 0 h 89808"/>
                  <a:gd name="connsiteX12" fmla="*/ 131463 w 11148611"/>
                  <a:gd name="connsiteY12" fmla="*/ 0 h 89808"/>
                  <a:gd name="connsiteX13" fmla="*/ 159405 w 11148611"/>
                  <a:gd name="connsiteY13"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61457 w 11148611"/>
                  <a:gd name="connsiteY4" fmla="*/ 89808 h 89808"/>
                  <a:gd name="connsiteX5" fmla="*/ 46623 w 11148611"/>
                  <a:gd name="connsiteY5" fmla="*/ 89808 h 89808"/>
                  <a:gd name="connsiteX6" fmla="*/ 0 w 11148611"/>
                  <a:gd name="connsiteY6" fmla="*/ 89808 h 89808"/>
                  <a:gd name="connsiteX7" fmla="*/ 32696 w 11148611"/>
                  <a:gd name="connsiteY7" fmla="*/ 0 h 89808"/>
                  <a:gd name="connsiteX8" fmla="*/ 79319 w 11148611"/>
                  <a:gd name="connsiteY8" fmla="*/ 0 h 89808"/>
                  <a:gd name="connsiteX9" fmla="*/ 94153 w 11148611"/>
                  <a:gd name="connsiteY9" fmla="*/ 0 h 89808"/>
                  <a:gd name="connsiteX10" fmla="*/ 131463 w 11148611"/>
                  <a:gd name="connsiteY10" fmla="*/ 0 h 89808"/>
                  <a:gd name="connsiteX11" fmla="*/ 131463 w 11148611"/>
                  <a:gd name="connsiteY11" fmla="*/ 0 h 89808"/>
                  <a:gd name="connsiteX12" fmla="*/ 159405 w 11148611"/>
                  <a:gd name="connsiteY12"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61457 w 11148611"/>
                  <a:gd name="connsiteY4" fmla="*/ 89808 h 89808"/>
                  <a:gd name="connsiteX5" fmla="*/ 0 w 11148611"/>
                  <a:gd name="connsiteY5" fmla="*/ 89808 h 89808"/>
                  <a:gd name="connsiteX6" fmla="*/ 32696 w 11148611"/>
                  <a:gd name="connsiteY6" fmla="*/ 0 h 89808"/>
                  <a:gd name="connsiteX7" fmla="*/ 79319 w 11148611"/>
                  <a:gd name="connsiteY7" fmla="*/ 0 h 89808"/>
                  <a:gd name="connsiteX8" fmla="*/ 94153 w 11148611"/>
                  <a:gd name="connsiteY8" fmla="*/ 0 h 89808"/>
                  <a:gd name="connsiteX9" fmla="*/ 131463 w 11148611"/>
                  <a:gd name="connsiteY9" fmla="*/ 0 h 89808"/>
                  <a:gd name="connsiteX10" fmla="*/ 131463 w 11148611"/>
                  <a:gd name="connsiteY10" fmla="*/ 0 h 89808"/>
                  <a:gd name="connsiteX11" fmla="*/ 159405 w 11148611"/>
                  <a:gd name="connsiteY11" fmla="*/ 0 h 89808"/>
                  <a:gd name="connsiteX0" fmla="*/ 159405 w 11148611"/>
                  <a:gd name="connsiteY0" fmla="*/ 0 h 89808"/>
                  <a:gd name="connsiteX1" fmla="*/ 11148611 w 11148611"/>
                  <a:gd name="connsiteY1" fmla="*/ 0 h 89808"/>
                  <a:gd name="connsiteX2" fmla="*/ 11148611 w 11148611"/>
                  <a:gd name="connsiteY2" fmla="*/ 89808 h 89808"/>
                  <a:gd name="connsiteX3" fmla="*/ 61457 w 11148611"/>
                  <a:gd name="connsiteY3" fmla="*/ 89808 h 89808"/>
                  <a:gd name="connsiteX4" fmla="*/ 0 w 11148611"/>
                  <a:gd name="connsiteY4" fmla="*/ 89808 h 89808"/>
                  <a:gd name="connsiteX5" fmla="*/ 32696 w 11148611"/>
                  <a:gd name="connsiteY5" fmla="*/ 0 h 89808"/>
                  <a:gd name="connsiteX6" fmla="*/ 79319 w 11148611"/>
                  <a:gd name="connsiteY6" fmla="*/ 0 h 89808"/>
                  <a:gd name="connsiteX7" fmla="*/ 94153 w 11148611"/>
                  <a:gd name="connsiteY7" fmla="*/ 0 h 89808"/>
                  <a:gd name="connsiteX8" fmla="*/ 131463 w 11148611"/>
                  <a:gd name="connsiteY8" fmla="*/ 0 h 89808"/>
                  <a:gd name="connsiteX9" fmla="*/ 131463 w 11148611"/>
                  <a:gd name="connsiteY9" fmla="*/ 0 h 89808"/>
                  <a:gd name="connsiteX10" fmla="*/ 159405 w 11148611"/>
                  <a:gd name="connsiteY10"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79319 w 11148611"/>
                  <a:gd name="connsiteY5" fmla="*/ 0 h 89808"/>
                  <a:gd name="connsiteX6" fmla="*/ 94153 w 11148611"/>
                  <a:gd name="connsiteY6" fmla="*/ 0 h 89808"/>
                  <a:gd name="connsiteX7" fmla="*/ 131463 w 11148611"/>
                  <a:gd name="connsiteY7" fmla="*/ 0 h 89808"/>
                  <a:gd name="connsiteX8" fmla="*/ 131463 w 11148611"/>
                  <a:gd name="connsiteY8" fmla="*/ 0 h 89808"/>
                  <a:gd name="connsiteX9" fmla="*/ 159405 w 11148611"/>
                  <a:gd name="connsiteY9"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79319 w 11148611"/>
                  <a:gd name="connsiteY5" fmla="*/ 0 h 89808"/>
                  <a:gd name="connsiteX6" fmla="*/ 131463 w 11148611"/>
                  <a:gd name="connsiteY6" fmla="*/ 0 h 89808"/>
                  <a:gd name="connsiteX7" fmla="*/ 131463 w 11148611"/>
                  <a:gd name="connsiteY7" fmla="*/ 0 h 89808"/>
                  <a:gd name="connsiteX8" fmla="*/ 159405 w 11148611"/>
                  <a:gd name="connsiteY8"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6" fmla="*/ 131463 w 11148611"/>
                  <a:gd name="connsiteY6" fmla="*/ 0 h 89808"/>
                  <a:gd name="connsiteX7" fmla="*/ 159405 w 11148611"/>
                  <a:gd name="connsiteY7"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6" fmla="*/ 159405 w 11148611"/>
                  <a:gd name="connsiteY6" fmla="*/ 0 h 89808"/>
                  <a:gd name="connsiteX0" fmla="*/ 131463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0" fmla="*/ 32696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611" h="89808">
                    <a:moveTo>
                      <a:pt x="32696" y="0"/>
                    </a:moveTo>
                    <a:lnTo>
                      <a:pt x="11148611" y="0"/>
                    </a:lnTo>
                    <a:lnTo>
                      <a:pt x="11148611" y="89808"/>
                    </a:lnTo>
                    <a:lnTo>
                      <a:pt x="0" y="89808"/>
                    </a:lnTo>
                    <a:lnTo>
                      <a:pt x="32696" y="0"/>
                    </a:lnTo>
                    <a:close/>
                  </a:path>
                </a:pathLst>
              </a:cu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grpSp>
        <p:sp>
          <p:nvSpPr>
            <p:cNvPr id="84" name="Rectangle 83">
              <a:extLst>
                <a:ext uri="{FF2B5EF4-FFF2-40B4-BE49-F238E27FC236}">
                  <a16:creationId xmlns:a16="http://schemas.microsoft.com/office/drawing/2014/main" id="{908184D8-F8E5-4A35-9943-15DEB4F92B36}"/>
                </a:ext>
              </a:extLst>
            </p:cNvPr>
            <p:cNvSpPr/>
            <p:nvPr/>
          </p:nvSpPr>
          <p:spPr>
            <a:xfrm>
              <a:off x="695325" y="181072"/>
              <a:ext cx="10801349" cy="523220"/>
            </a:xfrm>
            <a:prstGeom prst="rect">
              <a:avLst/>
            </a:prstGeom>
          </p:spPr>
          <p:txBody>
            <a:bodyPr wrap="square" anchor="ctr">
              <a:spAutoFit/>
            </a:bodyPr>
            <a:lstStyle/>
            <a:p>
              <a:pPr algn="ctr"/>
              <a:r>
                <a:rPr lang="en-IN" sz="2800" b="1" dirty="0">
                  <a:latin typeface="Corbel" panose="020B0503020204020204" pitchFamily="34" charset="0"/>
                  <a:cs typeface="Arial" panose="020B0604020202020204" pitchFamily="34" charset="0"/>
                </a:rPr>
                <a:t>Business Intelligence Process with Operational Data Sources </a:t>
              </a:r>
            </a:p>
          </p:txBody>
        </p:sp>
      </p:grpSp>
      <p:sp>
        <p:nvSpPr>
          <p:cNvPr id="115" name="Rectangle 114">
            <a:extLst>
              <a:ext uri="{FF2B5EF4-FFF2-40B4-BE49-F238E27FC236}">
                <a16:creationId xmlns:a16="http://schemas.microsoft.com/office/drawing/2014/main" id="{EB9F79FE-EFC8-44BE-BCD6-D915E19BB17B}"/>
              </a:ext>
            </a:extLst>
          </p:cNvPr>
          <p:cNvSpPr/>
          <p:nvPr/>
        </p:nvSpPr>
        <p:spPr>
          <a:xfrm>
            <a:off x="695325" y="6522625"/>
            <a:ext cx="10872788" cy="261610"/>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This slide is 100% editable. Adapt it to your needs and capture your audience's attention. </a:t>
            </a:r>
          </a:p>
        </p:txBody>
      </p:sp>
      <p:grpSp>
        <p:nvGrpSpPr>
          <p:cNvPr id="5" name="Group 4">
            <a:extLst>
              <a:ext uri="{FF2B5EF4-FFF2-40B4-BE49-F238E27FC236}">
                <a16:creationId xmlns:a16="http://schemas.microsoft.com/office/drawing/2014/main" id="{8919F040-5862-4F0A-B858-9F7F18B530F7}"/>
              </a:ext>
            </a:extLst>
          </p:cNvPr>
          <p:cNvGrpSpPr/>
          <p:nvPr/>
        </p:nvGrpSpPr>
        <p:grpSpPr>
          <a:xfrm>
            <a:off x="699963" y="1200172"/>
            <a:ext cx="10792074" cy="738664"/>
            <a:chOff x="803785" y="1113084"/>
            <a:chExt cx="10792074" cy="738664"/>
          </a:xfrm>
        </p:grpSpPr>
        <p:sp>
          <p:nvSpPr>
            <p:cNvPr id="78" name="Arrow: Right 77">
              <a:extLst>
                <a:ext uri="{FF2B5EF4-FFF2-40B4-BE49-F238E27FC236}">
                  <a16:creationId xmlns:a16="http://schemas.microsoft.com/office/drawing/2014/main" id="{4A4A81CF-86B6-4A9C-9225-B93E2044AC6C}"/>
                </a:ext>
              </a:extLst>
            </p:cNvPr>
            <p:cNvSpPr/>
            <p:nvPr/>
          </p:nvSpPr>
          <p:spPr>
            <a:xfrm>
              <a:off x="803785" y="1165892"/>
              <a:ext cx="10792074"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317F3C49-3C76-40C0-95F3-6F64BA814E1E}"/>
                </a:ext>
              </a:extLst>
            </p:cNvPr>
            <p:cNvGrpSpPr/>
            <p:nvPr/>
          </p:nvGrpSpPr>
          <p:grpSpPr>
            <a:xfrm>
              <a:off x="1020567" y="1113084"/>
              <a:ext cx="9897649" cy="738664"/>
              <a:chOff x="1020567" y="1113084"/>
              <a:chExt cx="9897649" cy="738664"/>
            </a:xfrm>
          </p:grpSpPr>
          <p:sp>
            <p:nvSpPr>
              <p:cNvPr id="96" name="TextBox 95">
                <a:extLst>
                  <a:ext uri="{FF2B5EF4-FFF2-40B4-BE49-F238E27FC236}">
                    <a16:creationId xmlns:a16="http://schemas.microsoft.com/office/drawing/2014/main" id="{22E0631A-AAC6-4935-ACAA-C38B5D75BC59}"/>
                  </a:ext>
                </a:extLst>
              </p:cNvPr>
              <p:cNvSpPr txBox="1"/>
              <p:nvPr/>
            </p:nvSpPr>
            <p:spPr>
              <a:xfrm>
                <a:off x="1020567" y="1113084"/>
                <a:ext cx="1541438" cy="738664"/>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Operational Data Sources (Normalized)</a:t>
                </a:r>
              </a:p>
            </p:txBody>
          </p:sp>
          <p:sp>
            <p:nvSpPr>
              <p:cNvPr id="97" name="TextBox 96">
                <a:extLst>
                  <a:ext uri="{FF2B5EF4-FFF2-40B4-BE49-F238E27FC236}">
                    <a16:creationId xmlns:a16="http://schemas.microsoft.com/office/drawing/2014/main" id="{CBEEF793-E6E9-4A5F-977B-B5EC309E28B0}"/>
                  </a:ext>
                </a:extLst>
              </p:cNvPr>
              <p:cNvSpPr txBox="1"/>
              <p:nvPr/>
            </p:nvSpPr>
            <p:spPr>
              <a:xfrm>
                <a:off x="3275645" y="1220806"/>
                <a:ext cx="1392702"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Staging Database</a:t>
                </a:r>
              </a:p>
            </p:txBody>
          </p:sp>
          <p:sp>
            <p:nvSpPr>
              <p:cNvPr id="98" name="TextBox 97">
                <a:extLst>
                  <a:ext uri="{FF2B5EF4-FFF2-40B4-BE49-F238E27FC236}">
                    <a16:creationId xmlns:a16="http://schemas.microsoft.com/office/drawing/2014/main" id="{8029BC2E-5342-48EB-8D3B-9A6D66707498}"/>
                  </a:ext>
                </a:extLst>
              </p:cNvPr>
              <p:cNvSpPr txBox="1"/>
              <p:nvPr/>
            </p:nvSpPr>
            <p:spPr>
              <a:xfrm>
                <a:off x="5381987" y="1113084"/>
                <a:ext cx="1346788" cy="738664"/>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Data Warehouse (Denormalized)</a:t>
                </a:r>
              </a:p>
            </p:txBody>
          </p:sp>
          <p:sp>
            <p:nvSpPr>
              <p:cNvPr id="112" name="TextBox 111">
                <a:extLst>
                  <a:ext uri="{FF2B5EF4-FFF2-40B4-BE49-F238E27FC236}">
                    <a16:creationId xmlns:a16="http://schemas.microsoft.com/office/drawing/2014/main" id="{1FC36857-379C-43BA-AF85-8922F5BAE9B5}"/>
                  </a:ext>
                </a:extLst>
              </p:cNvPr>
              <p:cNvSpPr txBox="1"/>
              <p:nvPr/>
            </p:nvSpPr>
            <p:spPr>
              <a:xfrm>
                <a:off x="7442415" y="1113084"/>
                <a:ext cx="1492480" cy="738664"/>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Analysis Services Multidimensional Cube Data</a:t>
                </a:r>
              </a:p>
            </p:txBody>
          </p:sp>
          <p:sp>
            <p:nvSpPr>
              <p:cNvPr id="114" name="TextBox 113">
                <a:extLst>
                  <a:ext uri="{FF2B5EF4-FFF2-40B4-BE49-F238E27FC236}">
                    <a16:creationId xmlns:a16="http://schemas.microsoft.com/office/drawing/2014/main" id="{F7DE5734-949F-4C54-9E21-AEECF9A6BED9}"/>
                  </a:ext>
                </a:extLst>
              </p:cNvPr>
              <p:cNvSpPr txBox="1"/>
              <p:nvPr/>
            </p:nvSpPr>
            <p:spPr>
              <a:xfrm>
                <a:off x="9648534" y="1220806"/>
                <a:ext cx="1269682"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Client Distribution</a:t>
                </a:r>
              </a:p>
            </p:txBody>
          </p:sp>
        </p:grpSp>
      </p:grpSp>
      <p:grpSp>
        <p:nvGrpSpPr>
          <p:cNvPr id="69" name="Group 68">
            <a:extLst>
              <a:ext uri="{FF2B5EF4-FFF2-40B4-BE49-F238E27FC236}">
                <a16:creationId xmlns:a16="http://schemas.microsoft.com/office/drawing/2014/main" id="{0328BCE6-A938-4AA2-BDBB-53BED9896126}"/>
              </a:ext>
            </a:extLst>
          </p:cNvPr>
          <p:cNvGrpSpPr/>
          <p:nvPr/>
        </p:nvGrpSpPr>
        <p:grpSpPr>
          <a:xfrm>
            <a:off x="2179094" y="2646329"/>
            <a:ext cx="7718856" cy="3048806"/>
            <a:chOff x="2054246" y="2597398"/>
            <a:chExt cx="7964887" cy="3145985"/>
          </a:xfrm>
        </p:grpSpPr>
        <p:cxnSp>
          <p:nvCxnSpPr>
            <p:cNvPr id="110" name="Straight Arrow Connector 109">
              <a:extLst>
                <a:ext uri="{FF2B5EF4-FFF2-40B4-BE49-F238E27FC236}">
                  <a16:creationId xmlns:a16="http://schemas.microsoft.com/office/drawing/2014/main" id="{25D72E7A-EE35-4008-85E2-EC26C4255BFE}"/>
                </a:ext>
              </a:extLst>
            </p:cNvPr>
            <p:cNvCxnSpPr>
              <a:cxnSpLocks/>
            </p:cNvCxnSpPr>
            <p:nvPr/>
          </p:nvCxnSpPr>
          <p:spPr>
            <a:xfrm>
              <a:off x="9319258" y="4241416"/>
              <a:ext cx="67786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DB611E1-9CD2-4D8C-BEB4-A25EA88A8CEB}"/>
                </a:ext>
              </a:extLst>
            </p:cNvPr>
            <p:cNvCxnSpPr>
              <a:cxnSpLocks/>
            </p:cNvCxnSpPr>
            <p:nvPr/>
          </p:nvCxnSpPr>
          <p:spPr>
            <a:xfrm>
              <a:off x="5140696" y="4185887"/>
              <a:ext cx="230171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6BFACACD-695A-4170-8FDA-AED8F9FAA201}"/>
                </a:ext>
              </a:extLst>
            </p:cNvPr>
            <p:cNvSpPr/>
            <p:nvPr/>
          </p:nvSpPr>
          <p:spPr>
            <a:xfrm>
              <a:off x="2054247" y="2597398"/>
              <a:ext cx="1550137" cy="878875"/>
            </a:xfrm>
            <a:custGeom>
              <a:avLst/>
              <a:gdLst>
                <a:gd name="connsiteX0" fmla="*/ 0 w 1333500"/>
                <a:gd name="connsiteY0" fmla="*/ 0 h 762000"/>
                <a:gd name="connsiteX1" fmla="*/ 1333500 w 1333500"/>
                <a:gd name="connsiteY1" fmla="*/ 0 h 762000"/>
                <a:gd name="connsiteX2" fmla="*/ 1333500 w 1333500"/>
                <a:gd name="connsiteY2" fmla="*/ 762000 h 762000"/>
              </a:gdLst>
              <a:ahLst/>
              <a:cxnLst>
                <a:cxn ang="0">
                  <a:pos x="connsiteX0" y="connsiteY0"/>
                </a:cxn>
                <a:cxn ang="0">
                  <a:pos x="connsiteX1" y="connsiteY1"/>
                </a:cxn>
                <a:cxn ang="0">
                  <a:pos x="connsiteX2" y="connsiteY2"/>
                </a:cxn>
              </a:cxnLst>
              <a:rect l="l" t="t" r="r" b="b"/>
              <a:pathLst>
                <a:path w="1333500" h="762000">
                  <a:moveTo>
                    <a:pt x="0" y="0"/>
                  </a:moveTo>
                  <a:lnTo>
                    <a:pt x="1333500" y="0"/>
                  </a:lnTo>
                  <a:lnTo>
                    <a:pt x="1333500" y="76200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Arrow Connector 89">
              <a:extLst>
                <a:ext uri="{FF2B5EF4-FFF2-40B4-BE49-F238E27FC236}">
                  <a16:creationId xmlns:a16="http://schemas.microsoft.com/office/drawing/2014/main" id="{BD574447-4AF1-40A6-840E-C28DDE94716F}"/>
                </a:ext>
              </a:extLst>
            </p:cNvPr>
            <p:cNvCxnSpPr>
              <a:cxnSpLocks/>
            </p:cNvCxnSpPr>
            <p:nvPr/>
          </p:nvCxnSpPr>
          <p:spPr>
            <a:xfrm>
              <a:off x="2154731" y="4181476"/>
              <a:ext cx="28395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13FE822C-16B7-4D22-AB2B-F5069FD042ED}"/>
                </a:ext>
              </a:extLst>
            </p:cNvPr>
            <p:cNvSpPr/>
            <p:nvPr/>
          </p:nvSpPr>
          <p:spPr>
            <a:xfrm rot="10800000" flipH="1">
              <a:off x="2054246" y="4864507"/>
              <a:ext cx="1550139" cy="878876"/>
            </a:xfrm>
            <a:custGeom>
              <a:avLst/>
              <a:gdLst>
                <a:gd name="connsiteX0" fmla="*/ 0 w 1333500"/>
                <a:gd name="connsiteY0" fmla="*/ 0 h 762000"/>
                <a:gd name="connsiteX1" fmla="*/ 1333500 w 1333500"/>
                <a:gd name="connsiteY1" fmla="*/ 0 h 762000"/>
                <a:gd name="connsiteX2" fmla="*/ 1333500 w 1333500"/>
                <a:gd name="connsiteY2" fmla="*/ 762000 h 762000"/>
              </a:gdLst>
              <a:ahLst/>
              <a:cxnLst>
                <a:cxn ang="0">
                  <a:pos x="connsiteX0" y="connsiteY0"/>
                </a:cxn>
                <a:cxn ang="0">
                  <a:pos x="connsiteX1" y="connsiteY1"/>
                </a:cxn>
                <a:cxn ang="0">
                  <a:pos x="connsiteX2" y="connsiteY2"/>
                </a:cxn>
              </a:cxnLst>
              <a:rect l="l" t="t" r="r" b="b"/>
              <a:pathLst>
                <a:path w="1333500" h="762000">
                  <a:moveTo>
                    <a:pt x="0" y="0"/>
                  </a:moveTo>
                  <a:lnTo>
                    <a:pt x="1333500" y="0"/>
                  </a:lnTo>
                  <a:lnTo>
                    <a:pt x="1333500" y="76200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1" name="Straight Arrow Connector 110">
              <a:extLst>
                <a:ext uri="{FF2B5EF4-FFF2-40B4-BE49-F238E27FC236}">
                  <a16:creationId xmlns:a16="http://schemas.microsoft.com/office/drawing/2014/main" id="{BEC34EC5-D177-4E89-B2AC-2452A98AC271}"/>
                </a:ext>
              </a:extLst>
            </p:cNvPr>
            <p:cNvCxnSpPr>
              <a:cxnSpLocks/>
            </p:cNvCxnSpPr>
            <p:nvPr/>
          </p:nvCxnSpPr>
          <p:spPr>
            <a:xfrm>
              <a:off x="9130660" y="5105134"/>
              <a:ext cx="758901" cy="388705"/>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D7D8BD4-87C0-468B-A891-F5F293D8CF10}"/>
                </a:ext>
              </a:extLst>
            </p:cNvPr>
            <p:cNvCxnSpPr>
              <a:cxnSpLocks/>
            </p:cNvCxnSpPr>
            <p:nvPr/>
          </p:nvCxnSpPr>
          <p:spPr>
            <a:xfrm flipV="1">
              <a:off x="9260229" y="2809922"/>
              <a:ext cx="758904" cy="46274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10F2C65-1ED8-4D22-A13C-201FF8508A87}"/>
              </a:ext>
            </a:extLst>
          </p:cNvPr>
          <p:cNvGrpSpPr/>
          <p:nvPr/>
        </p:nvGrpSpPr>
        <p:grpSpPr>
          <a:xfrm>
            <a:off x="3071494" y="3310730"/>
            <a:ext cx="3288301" cy="1746149"/>
            <a:chOff x="2975091" y="3282975"/>
            <a:chExt cx="3393112" cy="1801806"/>
          </a:xfrm>
        </p:grpSpPr>
        <p:sp>
          <p:nvSpPr>
            <p:cNvPr id="3" name="Cylinder 2">
              <a:extLst>
                <a:ext uri="{FF2B5EF4-FFF2-40B4-BE49-F238E27FC236}">
                  <a16:creationId xmlns:a16="http://schemas.microsoft.com/office/drawing/2014/main" id="{F36AE2D1-6B18-4689-A8D4-F67110D175A0}"/>
                </a:ext>
              </a:extLst>
            </p:cNvPr>
            <p:cNvSpPr/>
            <p:nvPr/>
          </p:nvSpPr>
          <p:spPr>
            <a:xfrm>
              <a:off x="2975091" y="3282975"/>
              <a:ext cx="1282410" cy="1801806"/>
            </a:xfrm>
            <a:prstGeom prst="can">
              <a:avLst/>
            </a:prstGeom>
            <a:solidFill>
              <a:srgbClr val="03A0DB"/>
            </a:solidFill>
            <a:ln>
              <a:solidFill>
                <a:srgbClr val="038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C55D248C-3FFE-473E-B85C-F445D9291F17}"/>
                </a:ext>
              </a:extLst>
            </p:cNvPr>
            <p:cNvGrpSpPr/>
            <p:nvPr/>
          </p:nvGrpSpPr>
          <p:grpSpPr>
            <a:xfrm>
              <a:off x="3313432" y="3305690"/>
              <a:ext cx="3054771" cy="1756377"/>
              <a:chOff x="3313432" y="3305690"/>
              <a:chExt cx="3054771" cy="1756377"/>
            </a:xfrm>
          </p:grpSpPr>
          <p:sp>
            <p:nvSpPr>
              <p:cNvPr id="4" name="Cylinder 3">
                <a:extLst>
                  <a:ext uri="{FF2B5EF4-FFF2-40B4-BE49-F238E27FC236}">
                    <a16:creationId xmlns:a16="http://schemas.microsoft.com/office/drawing/2014/main" id="{F012AF43-9DB9-481F-875A-5FF279BCA384}"/>
                  </a:ext>
                </a:extLst>
              </p:cNvPr>
              <p:cNvSpPr/>
              <p:nvPr/>
            </p:nvSpPr>
            <p:spPr>
              <a:xfrm>
                <a:off x="5009587" y="3306554"/>
                <a:ext cx="1358616" cy="1755513"/>
              </a:xfrm>
              <a:prstGeom prst="can">
                <a:avLst/>
              </a:prstGeom>
              <a:solidFill>
                <a:srgbClr val="03A0DB"/>
              </a:solidFill>
              <a:ln>
                <a:solidFill>
                  <a:srgbClr val="038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6994E39F-47D5-4AA9-957A-C856FB144C71}"/>
                  </a:ext>
                </a:extLst>
              </p:cNvPr>
              <p:cNvGrpSpPr/>
              <p:nvPr/>
            </p:nvGrpSpPr>
            <p:grpSpPr>
              <a:xfrm>
                <a:off x="3313432" y="3305690"/>
                <a:ext cx="2893264" cy="1241338"/>
                <a:chOff x="3326731" y="3099927"/>
                <a:chExt cx="2960682" cy="1270263"/>
              </a:xfrm>
            </p:grpSpPr>
            <p:sp>
              <p:nvSpPr>
                <p:cNvPr id="91" name="TextBox 90">
                  <a:extLst>
                    <a:ext uri="{FF2B5EF4-FFF2-40B4-BE49-F238E27FC236}">
                      <a16:creationId xmlns:a16="http://schemas.microsoft.com/office/drawing/2014/main" id="{0DBA5D28-B810-456B-A79F-9739B83D5D2C}"/>
                    </a:ext>
                  </a:extLst>
                </p:cNvPr>
                <p:cNvSpPr txBox="1"/>
                <p:nvPr/>
              </p:nvSpPr>
              <p:spPr>
                <a:xfrm>
                  <a:off x="5317275" y="3099927"/>
                  <a:ext cx="970138" cy="30777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Data Mart</a:t>
                  </a:r>
                </a:p>
              </p:txBody>
            </p:sp>
            <p:sp>
              <p:nvSpPr>
                <p:cNvPr id="93" name="TextBox 92">
                  <a:extLst>
                    <a:ext uri="{FF2B5EF4-FFF2-40B4-BE49-F238E27FC236}">
                      <a16:creationId xmlns:a16="http://schemas.microsoft.com/office/drawing/2014/main" id="{7A65EE5B-9BDA-4C68-85ED-5BEE8D3A7DC6}"/>
                    </a:ext>
                  </a:extLst>
                </p:cNvPr>
                <p:cNvSpPr txBox="1"/>
                <p:nvPr/>
              </p:nvSpPr>
              <p:spPr>
                <a:xfrm>
                  <a:off x="3326731" y="3102713"/>
                  <a:ext cx="619845" cy="32498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DWH</a:t>
                  </a:r>
                </a:p>
              </p:txBody>
            </p:sp>
            <p:sp>
              <p:nvSpPr>
                <p:cNvPr id="94" name="TextBox 93">
                  <a:extLst>
                    <a:ext uri="{FF2B5EF4-FFF2-40B4-BE49-F238E27FC236}">
                      <a16:creationId xmlns:a16="http://schemas.microsoft.com/office/drawing/2014/main" id="{1C951D02-05B6-4636-9F57-8942D6A65F67}"/>
                    </a:ext>
                  </a:extLst>
                </p:cNvPr>
                <p:cNvSpPr txBox="1"/>
                <p:nvPr/>
              </p:nvSpPr>
              <p:spPr>
                <a:xfrm>
                  <a:off x="5360005" y="3817713"/>
                  <a:ext cx="619845" cy="55247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DIM</a:t>
                  </a:r>
                </a:p>
                <a:p>
                  <a:pPr algn="ctr"/>
                  <a:r>
                    <a:rPr lang="en-IN" sz="1400" b="1" i="1" dirty="0">
                      <a:solidFill>
                        <a:schemeClr val="bg1"/>
                      </a:solidFill>
                      <a:latin typeface="Corbel" panose="020B0503020204020204" pitchFamily="34" charset="0"/>
                    </a:rPr>
                    <a:t>FACT</a:t>
                  </a:r>
                </a:p>
              </p:txBody>
            </p:sp>
          </p:grpSp>
        </p:grpSp>
      </p:grpSp>
      <p:grpSp>
        <p:nvGrpSpPr>
          <p:cNvPr id="101" name="Group 100">
            <a:extLst>
              <a:ext uri="{FF2B5EF4-FFF2-40B4-BE49-F238E27FC236}">
                <a16:creationId xmlns:a16="http://schemas.microsoft.com/office/drawing/2014/main" id="{FFCB99F2-1366-447E-AE61-B546522EB817}"/>
              </a:ext>
            </a:extLst>
          </p:cNvPr>
          <p:cNvGrpSpPr/>
          <p:nvPr/>
        </p:nvGrpSpPr>
        <p:grpSpPr>
          <a:xfrm>
            <a:off x="10362573" y="3872763"/>
            <a:ext cx="567974" cy="544372"/>
            <a:chOff x="3650452" y="1084666"/>
            <a:chExt cx="4889501" cy="4686300"/>
          </a:xfrm>
          <a:solidFill>
            <a:srgbClr val="1060AE"/>
          </a:solidFill>
        </p:grpSpPr>
        <p:sp>
          <p:nvSpPr>
            <p:cNvPr id="102" name="Freeform: Shape 101">
              <a:extLst>
                <a:ext uri="{FF2B5EF4-FFF2-40B4-BE49-F238E27FC236}">
                  <a16:creationId xmlns:a16="http://schemas.microsoft.com/office/drawing/2014/main" id="{5CB88358-3C0D-476D-ACFF-37EC291BFA68}"/>
                </a:ext>
              </a:extLst>
            </p:cNvPr>
            <p:cNvSpPr/>
            <p:nvPr/>
          </p:nvSpPr>
          <p:spPr>
            <a:xfrm>
              <a:off x="3650452" y="1084666"/>
              <a:ext cx="2857500" cy="4686300"/>
            </a:xfrm>
            <a:custGeom>
              <a:avLst/>
              <a:gdLst>
                <a:gd name="connsiteX0" fmla="*/ 2813747 w 2857500"/>
                <a:gd name="connsiteY0" fmla="*/ 29892 h 4686300"/>
                <a:gd name="connsiteX1" fmla="*/ 2727593 w 2857500"/>
                <a:gd name="connsiteY1" fmla="*/ 9575 h 4686300"/>
                <a:gd name="connsiteX2" fmla="*/ 85996 w 2857500"/>
                <a:gd name="connsiteY2" fmla="*/ 619175 h 4686300"/>
                <a:gd name="connsiteX3" fmla="*/ 7148 w 2857500"/>
                <a:gd name="connsiteY3" fmla="*/ 719150 h 4686300"/>
                <a:gd name="connsiteX4" fmla="*/ 7148 w 2857500"/>
                <a:gd name="connsiteY4" fmla="*/ 4173553 h 4686300"/>
                <a:gd name="connsiteX5" fmla="*/ 93302 w 2857500"/>
                <a:gd name="connsiteY5" fmla="*/ 4273937 h 4686300"/>
                <a:gd name="connsiteX6" fmla="*/ 2734899 w 2857500"/>
                <a:gd name="connsiteY6" fmla="*/ 4680340 h 4686300"/>
                <a:gd name="connsiteX7" fmla="*/ 2850761 w 2857500"/>
                <a:gd name="connsiteY7" fmla="*/ 4595368 h 4686300"/>
                <a:gd name="connsiteX8" fmla="*/ 2851942 w 2857500"/>
                <a:gd name="connsiteY8" fmla="*/ 4579966 h 4686300"/>
                <a:gd name="connsiteX9" fmla="*/ 2851942 w 2857500"/>
                <a:gd name="connsiteY9" fmla="*/ 109550 h 4686300"/>
                <a:gd name="connsiteX10" fmla="*/ 2813747 w 2857500"/>
                <a:gd name="connsiteY10" fmla="*/ 29892 h 468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0" h="4686300">
                  <a:moveTo>
                    <a:pt x="2813747" y="29892"/>
                  </a:moveTo>
                  <a:cubicBezTo>
                    <a:pt x="2789639" y="10309"/>
                    <a:pt x="2757902" y="2822"/>
                    <a:pt x="2727593" y="9575"/>
                  </a:cubicBezTo>
                  <a:lnTo>
                    <a:pt x="85996" y="619175"/>
                  </a:lnTo>
                  <a:cubicBezTo>
                    <a:pt x="39505" y="629862"/>
                    <a:pt x="6701" y="671448"/>
                    <a:pt x="7148" y="719150"/>
                  </a:cubicBezTo>
                  <a:lnTo>
                    <a:pt x="7148" y="4173553"/>
                  </a:lnTo>
                  <a:cubicBezTo>
                    <a:pt x="7167" y="4223683"/>
                    <a:pt x="43753" y="4266317"/>
                    <a:pt x="93302" y="4273937"/>
                  </a:cubicBezTo>
                  <a:lnTo>
                    <a:pt x="2734899" y="4680340"/>
                  </a:lnTo>
                  <a:cubicBezTo>
                    <a:pt x="2790363" y="4688865"/>
                    <a:pt x="2842236" y="4650822"/>
                    <a:pt x="2850761" y="4595368"/>
                  </a:cubicBezTo>
                  <a:cubicBezTo>
                    <a:pt x="2851542" y="4590272"/>
                    <a:pt x="2851942" y="4585119"/>
                    <a:pt x="2851942" y="4579966"/>
                  </a:cubicBezTo>
                  <a:lnTo>
                    <a:pt x="2851942" y="109550"/>
                  </a:lnTo>
                  <a:cubicBezTo>
                    <a:pt x="2852037" y="78565"/>
                    <a:pt x="2837969" y="49237"/>
                    <a:pt x="2813747" y="29892"/>
                  </a:cubicBezTo>
                  <a:close/>
                </a:path>
              </a:pathLst>
            </a:custGeom>
            <a:grp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C4367C97-1995-4FAB-B988-A7274ADE9524}"/>
                </a:ext>
              </a:extLst>
            </p:cNvPr>
            <p:cNvSpPr/>
            <p:nvPr/>
          </p:nvSpPr>
          <p:spPr>
            <a:xfrm>
              <a:off x="6292053" y="1491872"/>
              <a:ext cx="2247900" cy="3867150"/>
            </a:xfrm>
            <a:custGeom>
              <a:avLst/>
              <a:gdLst>
                <a:gd name="connsiteX0" fmla="*/ 2140753 w 2247900"/>
                <a:gd name="connsiteY0" fmla="*/ 3867941 h 3867150"/>
                <a:gd name="connsiteX1" fmla="*/ 108747 w 2247900"/>
                <a:gd name="connsiteY1" fmla="*/ 3867941 h 3867150"/>
                <a:gd name="connsiteX2" fmla="*/ 7144 w 2247900"/>
                <a:gd name="connsiteY2" fmla="*/ 3766338 h 3867150"/>
                <a:gd name="connsiteX3" fmla="*/ 108747 w 2247900"/>
                <a:gd name="connsiteY3" fmla="*/ 3664734 h 3867150"/>
                <a:gd name="connsiteX4" fmla="*/ 2039150 w 2247900"/>
                <a:gd name="connsiteY4" fmla="*/ 3664734 h 3867150"/>
                <a:gd name="connsiteX5" fmla="*/ 2039150 w 2247900"/>
                <a:gd name="connsiteY5" fmla="*/ 210341 h 3867150"/>
                <a:gd name="connsiteX6" fmla="*/ 108747 w 2247900"/>
                <a:gd name="connsiteY6" fmla="*/ 210341 h 3867150"/>
                <a:gd name="connsiteX7" fmla="*/ 7144 w 2247900"/>
                <a:gd name="connsiteY7" fmla="*/ 108737 h 3867150"/>
                <a:gd name="connsiteX8" fmla="*/ 108747 w 2247900"/>
                <a:gd name="connsiteY8" fmla="*/ 7144 h 3867150"/>
                <a:gd name="connsiteX9" fmla="*/ 2140744 w 2247900"/>
                <a:gd name="connsiteY9" fmla="*/ 7144 h 3867150"/>
                <a:gd name="connsiteX10" fmla="*/ 2242347 w 2247900"/>
                <a:gd name="connsiteY10" fmla="*/ 108747 h 3867150"/>
                <a:gd name="connsiteX11" fmla="*/ 2242347 w 2247900"/>
                <a:gd name="connsiteY11" fmla="*/ 3766347 h 3867150"/>
                <a:gd name="connsiteX12" fmla="*/ 2140753 w 2247900"/>
                <a:gd name="connsiteY12" fmla="*/ 3867941 h 38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7900" h="3867150">
                  <a:moveTo>
                    <a:pt x="2140753" y="3867941"/>
                  </a:moveTo>
                  <a:lnTo>
                    <a:pt x="108747" y="3867941"/>
                  </a:lnTo>
                  <a:cubicBezTo>
                    <a:pt x="52635" y="3867941"/>
                    <a:pt x="7144" y="3822449"/>
                    <a:pt x="7144" y="3766338"/>
                  </a:cubicBezTo>
                  <a:cubicBezTo>
                    <a:pt x="7144" y="3710226"/>
                    <a:pt x="52635" y="3664734"/>
                    <a:pt x="108747" y="3664734"/>
                  </a:cubicBezTo>
                  <a:lnTo>
                    <a:pt x="2039150" y="3664734"/>
                  </a:lnTo>
                  <a:lnTo>
                    <a:pt x="2039150" y="210341"/>
                  </a:lnTo>
                  <a:lnTo>
                    <a:pt x="108747" y="210341"/>
                  </a:lnTo>
                  <a:cubicBezTo>
                    <a:pt x="52635" y="210341"/>
                    <a:pt x="7144" y="164849"/>
                    <a:pt x="7144" y="108737"/>
                  </a:cubicBezTo>
                  <a:cubicBezTo>
                    <a:pt x="7144" y="52626"/>
                    <a:pt x="52635" y="7144"/>
                    <a:pt x="108747" y="7144"/>
                  </a:cubicBezTo>
                  <a:lnTo>
                    <a:pt x="2140744" y="7144"/>
                  </a:lnTo>
                  <a:cubicBezTo>
                    <a:pt x="2196856" y="7144"/>
                    <a:pt x="2242347" y="52635"/>
                    <a:pt x="2242347" y="108747"/>
                  </a:cubicBezTo>
                  <a:lnTo>
                    <a:pt x="2242347" y="3766347"/>
                  </a:lnTo>
                  <a:cubicBezTo>
                    <a:pt x="2242347" y="3822459"/>
                    <a:pt x="2196865" y="3867941"/>
                    <a:pt x="2140753" y="3867941"/>
                  </a:cubicBezTo>
                  <a:close/>
                </a:path>
              </a:pathLst>
            </a:custGeom>
            <a:grp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AEE476E9-1B3B-4327-A338-214C66965133}"/>
                </a:ext>
              </a:extLst>
            </p:cNvPr>
            <p:cNvSpPr/>
            <p:nvPr/>
          </p:nvSpPr>
          <p:spPr>
            <a:xfrm>
              <a:off x="4055909" y="2708293"/>
              <a:ext cx="1838325" cy="1638300"/>
            </a:xfrm>
            <a:custGeom>
              <a:avLst/>
              <a:gdLst>
                <a:gd name="connsiteX0" fmla="*/ 1328897 w 1838325"/>
                <a:gd name="connsiteY0" fmla="*/ 1635526 h 1638300"/>
                <a:gd name="connsiteX1" fmla="*/ 1231361 w 1838325"/>
                <a:gd name="connsiteY1" fmla="*/ 1561965 h 1638300"/>
                <a:gd name="connsiteX2" fmla="*/ 922494 w 1838325"/>
                <a:gd name="connsiteY2" fmla="*/ 481344 h 1638300"/>
                <a:gd name="connsiteX3" fmla="*/ 613627 w 1838325"/>
                <a:gd name="connsiteY3" fmla="*/ 1561965 h 1638300"/>
                <a:gd name="connsiteX4" fmla="*/ 475591 w 1838325"/>
                <a:gd name="connsiteY4" fmla="*/ 1619210 h 1638300"/>
                <a:gd name="connsiteX5" fmla="*/ 418346 w 1838325"/>
                <a:gd name="connsiteY5" fmla="*/ 1561965 h 1638300"/>
                <a:gd name="connsiteX6" fmla="*/ 11952 w 1838325"/>
                <a:gd name="connsiteY6" fmla="*/ 139568 h 1638300"/>
                <a:gd name="connsiteX7" fmla="*/ 77979 w 1838325"/>
                <a:gd name="connsiteY7" fmla="*/ 11952 h 1638300"/>
                <a:gd name="connsiteX8" fmla="*/ 205595 w 1838325"/>
                <a:gd name="connsiteY8" fmla="*/ 77979 h 1638300"/>
                <a:gd name="connsiteX9" fmla="*/ 207233 w 1838325"/>
                <a:gd name="connsiteY9" fmla="*/ 83685 h 1638300"/>
                <a:gd name="connsiteX10" fmla="*/ 516091 w 1838325"/>
                <a:gd name="connsiteY10" fmla="*/ 1164096 h 1638300"/>
                <a:gd name="connsiteX11" fmla="*/ 824958 w 1838325"/>
                <a:gd name="connsiteY11" fmla="*/ 83485 h 1638300"/>
                <a:gd name="connsiteX12" fmla="*/ 962995 w 1838325"/>
                <a:gd name="connsiteY12" fmla="*/ 26239 h 1638300"/>
                <a:gd name="connsiteX13" fmla="*/ 1020240 w 1838325"/>
                <a:gd name="connsiteY13" fmla="*/ 83485 h 1638300"/>
                <a:gd name="connsiteX14" fmla="*/ 1328897 w 1838325"/>
                <a:gd name="connsiteY14" fmla="*/ 1164105 h 1638300"/>
                <a:gd name="connsiteX15" fmla="*/ 1637765 w 1838325"/>
                <a:gd name="connsiteY15" fmla="*/ 83694 h 1638300"/>
                <a:gd name="connsiteX16" fmla="*/ 1761066 w 1838325"/>
                <a:gd name="connsiteY16" fmla="*/ 13342 h 1638300"/>
                <a:gd name="connsiteX17" fmla="*/ 1763342 w 1838325"/>
                <a:gd name="connsiteY17" fmla="*/ 13990 h 1638300"/>
                <a:gd name="connsiteX18" fmla="*/ 1833037 w 1838325"/>
                <a:gd name="connsiteY18" fmla="*/ 139568 h 1638300"/>
                <a:gd name="connsiteX19" fmla="*/ 1426634 w 1838325"/>
                <a:gd name="connsiteY19" fmla="*/ 1561965 h 1638300"/>
                <a:gd name="connsiteX20" fmla="*/ 1328897 w 1838325"/>
                <a:gd name="connsiteY20" fmla="*/ 1635526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325" h="1638300">
                  <a:moveTo>
                    <a:pt x="1328897" y="1635526"/>
                  </a:moveTo>
                  <a:cubicBezTo>
                    <a:pt x="1283625" y="1635479"/>
                    <a:pt x="1243858" y="1605475"/>
                    <a:pt x="1231361" y="1561965"/>
                  </a:cubicBezTo>
                  <a:lnTo>
                    <a:pt x="922494" y="481344"/>
                  </a:lnTo>
                  <a:lnTo>
                    <a:pt x="613627" y="1561965"/>
                  </a:lnTo>
                  <a:cubicBezTo>
                    <a:pt x="591320" y="1615886"/>
                    <a:pt x="529521" y="1641518"/>
                    <a:pt x="475591" y="1619210"/>
                  </a:cubicBezTo>
                  <a:cubicBezTo>
                    <a:pt x="449664" y="1608485"/>
                    <a:pt x="429071" y="1587892"/>
                    <a:pt x="418346" y="1561965"/>
                  </a:cubicBezTo>
                  <a:lnTo>
                    <a:pt x="11952" y="139568"/>
                  </a:lnTo>
                  <a:cubicBezTo>
                    <a:pt x="-5060" y="86094"/>
                    <a:pt x="24506" y="28964"/>
                    <a:pt x="77979" y="11952"/>
                  </a:cubicBezTo>
                  <a:cubicBezTo>
                    <a:pt x="131453" y="-5060"/>
                    <a:pt x="188583" y="24506"/>
                    <a:pt x="205595" y="77979"/>
                  </a:cubicBezTo>
                  <a:cubicBezTo>
                    <a:pt x="206195" y="79865"/>
                    <a:pt x="206738" y="81770"/>
                    <a:pt x="207233" y="83685"/>
                  </a:cubicBezTo>
                  <a:lnTo>
                    <a:pt x="516091" y="1164096"/>
                  </a:lnTo>
                  <a:lnTo>
                    <a:pt x="824958" y="83485"/>
                  </a:lnTo>
                  <a:cubicBezTo>
                    <a:pt x="847266" y="29564"/>
                    <a:pt x="909064" y="3932"/>
                    <a:pt x="962995" y="26239"/>
                  </a:cubicBezTo>
                  <a:cubicBezTo>
                    <a:pt x="988922" y="36965"/>
                    <a:pt x="1009515" y="57558"/>
                    <a:pt x="1020240" y="83485"/>
                  </a:cubicBezTo>
                  <a:lnTo>
                    <a:pt x="1328897" y="1164105"/>
                  </a:lnTo>
                  <a:lnTo>
                    <a:pt x="1637765" y="83694"/>
                  </a:lnTo>
                  <a:cubicBezTo>
                    <a:pt x="1652386" y="30221"/>
                    <a:pt x="1707592" y="-1278"/>
                    <a:pt x="1761066" y="13342"/>
                  </a:cubicBezTo>
                  <a:cubicBezTo>
                    <a:pt x="1761828" y="13552"/>
                    <a:pt x="1762580" y="13771"/>
                    <a:pt x="1763342" y="13990"/>
                  </a:cubicBezTo>
                  <a:cubicBezTo>
                    <a:pt x="1817254" y="29440"/>
                    <a:pt x="1848448" y="85647"/>
                    <a:pt x="1833037" y="139568"/>
                  </a:cubicBezTo>
                  <a:lnTo>
                    <a:pt x="1426634" y="1561965"/>
                  </a:lnTo>
                  <a:cubicBezTo>
                    <a:pt x="1414118" y="1605551"/>
                    <a:pt x="1374236" y="1635564"/>
                    <a:pt x="1328897" y="1635526"/>
                  </a:cubicBezTo>
                  <a:close/>
                </a:path>
              </a:pathLst>
            </a:custGeom>
            <a:solidFill>
              <a:schemeClr val="bg1"/>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A498475-A506-47DB-8632-D12222F8200B}"/>
                </a:ext>
              </a:extLst>
            </p:cNvPr>
            <p:cNvSpPr/>
            <p:nvPr/>
          </p:nvSpPr>
          <p:spPr>
            <a:xfrm>
              <a:off x="6292053" y="21014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84FB9EA-6AE2-435F-B7CB-624315F4F0A3}"/>
                </a:ext>
              </a:extLst>
            </p:cNvPr>
            <p:cNvSpPr/>
            <p:nvPr/>
          </p:nvSpPr>
          <p:spPr>
            <a:xfrm>
              <a:off x="6292053" y="27110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59"/>
                    <a:pt x="1790462" y="210350"/>
                    <a:pt x="1734350" y="210350"/>
                  </a:cubicBezTo>
                  <a:close/>
                </a:path>
              </a:pathLst>
            </a:custGeom>
            <a:grp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B1A244B-5B9C-4FF5-8C55-15018405B871}"/>
                </a:ext>
              </a:extLst>
            </p:cNvPr>
            <p:cNvSpPr/>
            <p:nvPr/>
          </p:nvSpPr>
          <p:spPr>
            <a:xfrm>
              <a:off x="6292053" y="33206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F5B14E22-BA7F-49EE-808C-EC3C80F1850C}"/>
                </a:ext>
              </a:extLst>
            </p:cNvPr>
            <p:cNvSpPr/>
            <p:nvPr/>
          </p:nvSpPr>
          <p:spPr>
            <a:xfrm>
              <a:off x="6292053" y="39302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A8DE7D43-B22F-4F7E-9729-D35B6F50B31E}"/>
                </a:ext>
              </a:extLst>
            </p:cNvPr>
            <p:cNvSpPr/>
            <p:nvPr/>
          </p:nvSpPr>
          <p:spPr>
            <a:xfrm>
              <a:off x="6292053" y="45398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grpSp>
      <p:grpSp>
        <p:nvGrpSpPr>
          <p:cNvPr id="134" name="Group 133">
            <a:extLst>
              <a:ext uri="{FF2B5EF4-FFF2-40B4-BE49-F238E27FC236}">
                <a16:creationId xmlns:a16="http://schemas.microsoft.com/office/drawing/2014/main" id="{EF780F04-84DD-49B9-8879-B1EDF0B91597}"/>
              </a:ext>
            </a:extLst>
          </p:cNvPr>
          <p:cNvGrpSpPr/>
          <p:nvPr/>
        </p:nvGrpSpPr>
        <p:grpSpPr>
          <a:xfrm>
            <a:off x="10371413" y="5336278"/>
            <a:ext cx="550295" cy="550295"/>
            <a:chOff x="3038475" y="371475"/>
            <a:chExt cx="6108700" cy="6108700"/>
          </a:xfrm>
        </p:grpSpPr>
        <p:sp>
          <p:nvSpPr>
            <p:cNvPr id="135" name="Freeform: Shape 134">
              <a:extLst>
                <a:ext uri="{FF2B5EF4-FFF2-40B4-BE49-F238E27FC236}">
                  <a16:creationId xmlns:a16="http://schemas.microsoft.com/office/drawing/2014/main" id="{0D9306AE-27FE-407D-91B7-9D5ED73C94E0}"/>
                </a:ext>
              </a:extLst>
            </p:cNvPr>
            <p:cNvSpPr/>
            <p:nvPr/>
          </p:nvSpPr>
          <p:spPr>
            <a:xfrm>
              <a:off x="4650845" y="3698864"/>
              <a:ext cx="807509" cy="2357890"/>
            </a:xfrm>
            <a:custGeom>
              <a:avLst/>
              <a:gdLst>
                <a:gd name="connsiteX0" fmla="*/ 12700 w 635000"/>
                <a:gd name="connsiteY0" fmla="*/ 1841500 h 1854200"/>
                <a:gd name="connsiteX1" fmla="*/ 622300 w 635000"/>
                <a:gd name="connsiteY1" fmla="*/ 1841500 h 1854200"/>
                <a:gd name="connsiteX2" fmla="*/ 622300 w 635000"/>
                <a:gd name="connsiteY2" fmla="*/ 12700 h 1854200"/>
                <a:gd name="connsiteX3" fmla="*/ 12700 w 635000"/>
                <a:gd name="connsiteY3" fmla="*/ 12700 h 1854200"/>
              </a:gdLst>
              <a:ahLst/>
              <a:cxnLst>
                <a:cxn ang="0">
                  <a:pos x="connsiteX0" y="connsiteY0"/>
                </a:cxn>
                <a:cxn ang="0">
                  <a:pos x="connsiteX1" y="connsiteY1"/>
                </a:cxn>
                <a:cxn ang="0">
                  <a:pos x="connsiteX2" y="connsiteY2"/>
                </a:cxn>
                <a:cxn ang="0">
                  <a:pos x="connsiteX3" y="connsiteY3"/>
                </a:cxn>
              </a:cxnLst>
              <a:rect l="l" t="t" r="r" b="b"/>
              <a:pathLst>
                <a:path w="635000" h="1854200">
                  <a:moveTo>
                    <a:pt x="12700" y="1841500"/>
                  </a:moveTo>
                  <a:lnTo>
                    <a:pt x="622300" y="1841500"/>
                  </a:lnTo>
                  <a:lnTo>
                    <a:pt x="622300" y="12700"/>
                  </a:lnTo>
                  <a:lnTo>
                    <a:pt x="12700" y="12700"/>
                  </a:lnTo>
                  <a:close/>
                </a:path>
              </a:pathLst>
            </a:custGeom>
            <a:solidFill>
              <a:srgbClr val="EF4B4C"/>
            </a:solidFill>
            <a:ln w="1270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31C689B4-D0E5-4B1A-B297-A2D6351BAA1D}"/>
                </a:ext>
              </a:extLst>
            </p:cNvPr>
            <p:cNvSpPr/>
            <p:nvPr/>
          </p:nvSpPr>
          <p:spPr>
            <a:xfrm>
              <a:off x="3558645" y="4474046"/>
              <a:ext cx="807509" cy="1582707"/>
            </a:xfrm>
            <a:custGeom>
              <a:avLst/>
              <a:gdLst>
                <a:gd name="connsiteX0" fmla="*/ 12700 w 635000"/>
                <a:gd name="connsiteY0" fmla="*/ 1231900 h 1244600"/>
                <a:gd name="connsiteX1" fmla="*/ 622300 w 635000"/>
                <a:gd name="connsiteY1" fmla="*/ 1231900 h 1244600"/>
                <a:gd name="connsiteX2" fmla="*/ 622300 w 635000"/>
                <a:gd name="connsiteY2" fmla="*/ 12700 h 1244600"/>
                <a:gd name="connsiteX3" fmla="*/ 12700 w 635000"/>
                <a:gd name="connsiteY3" fmla="*/ 12700 h 1244600"/>
              </a:gdLst>
              <a:ahLst/>
              <a:cxnLst>
                <a:cxn ang="0">
                  <a:pos x="connsiteX0" y="connsiteY0"/>
                </a:cxn>
                <a:cxn ang="0">
                  <a:pos x="connsiteX1" y="connsiteY1"/>
                </a:cxn>
                <a:cxn ang="0">
                  <a:pos x="connsiteX2" y="connsiteY2"/>
                </a:cxn>
                <a:cxn ang="0">
                  <a:pos x="connsiteX3" y="connsiteY3"/>
                </a:cxn>
              </a:cxnLst>
              <a:rect l="l" t="t" r="r" b="b"/>
              <a:pathLst>
                <a:path w="635000" h="1244600">
                  <a:moveTo>
                    <a:pt x="12700" y="1231900"/>
                  </a:moveTo>
                  <a:lnTo>
                    <a:pt x="622300" y="1231900"/>
                  </a:lnTo>
                  <a:lnTo>
                    <a:pt x="622300" y="12700"/>
                  </a:lnTo>
                  <a:lnTo>
                    <a:pt x="12700" y="12700"/>
                  </a:lnTo>
                  <a:close/>
                </a:path>
              </a:pathLst>
            </a:custGeom>
            <a:solidFill>
              <a:srgbClr val="1060AE"/>
            </a:solidFill>
            <a:ln w="12700"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29DE506-807A-447D-876F-8ECF80EE95DA}"/>
                </a:ext>
              </a:extLst>
            </p:cNvPr>
            <p:cNvSpPr/>
            <p:nvPr/>
          </p:nvSpPr>
          <p:spPr>
            <a:xfrm>
              <a:off x="5743046" y="1890050"/>
              <a:ext cx="807509" cy="4166703"/>
            </a:xfrm>
            <a:custGeom>
              <a:avLst/>
              <a:gdLst>
                <a:gd name="connsiteX0" fmla="*/ 12700 w 635000"/>
                <a:gd name="connsiteY0" fmla="*/ 3263900 h 3276600"/>
                <a:gd name="connsiteX1" fmla="*/ 622300 w 635000"/>
                <a:gd name="connsiteY1" fmla="*/ 3263900 h 3276600"/>
                <a:gd name="connsiteX2" fmla="*/ 622300 w 635000"/>
                <a:gd name="connsiteY2" fmla="*/ 12700 h 3276600"/>
                <a:gd name="connsiteX3" fmla="*/ 12700 w 635000"/>
                <a:gd name="connsiteY3" fmla="*/ 12700 h 3276600"/>
              </a:gdLst>
              <a:ahLst/>
              <a:cxnLst>
                <a:cxn ang="0">
                  <a:pos x="connsiteX0" y="connsiteY0"/>
                </a:cxn>
                <a:cxn ang="0">
                  <a:pos x="connsiteX1" y="connsiteY1"/>
                </a:cxn>
                <a:cxn ang="0">
                  <a:pos x="connsiteX2" y="connsiteY2"/>
                </a:cxn>
                <a:cxn ang="0">
                  <a:pos x="connsiteX3" y="connsiteY3"/>
                </a:cxn>
              </a:cxnLst>
              <a:rect l="l" t="t" r="r" b="b"/>
              <a:pathLst>
                <a:path w="635000" h="3276600">
                  <a:moveTo>
                    <a:pt x="12700" y="3263900"/>
                  </a:moveTo>
                  <a:lnTo>
                    <a:pt x="622300" y="3263900"/>
                  </a:lnTo>
                  <a:lnTo>
                    <a:pt x="622300" y="12700"/>
                  </a:lnTo>
                  <a:lnTo>
                    <a:pt x="12700" y="12700"/>
                  </a:lnTo>
                  <a:close/>
                </a:path>
              </a:pathLst>
            </a:custGeom>
            <a:solidFill>
              <a:srgbClr val="F39C07"/>
            </a:solidFill>
            <a:ln w="12700"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74F293F-6238-4843-B176-C02B557627B9}"/>
                </a:ext>
              </a:extLst>
            </p:cNvPr>
            <p:cNvSpPr/>
            <p:nvPr/>
          </p:nvSpPr>
          <p:spPr>
            <a:xfrm>
              <a:off x="6835246" y="3698864"/>
              <a:ext cx="807509" cy="2357890"/>
            </a:xfrm>
            <a:custGeom>
              <a:avLst/>
              <a:gdLst>
                <a:gd name="connsiteX0" fmla="*/ 12700 w 635000"/>
                <a:gd name="connsiteY0" fmla="*/ 1841500 h 1854200"/>
                <a:gd name="connsiteX1" fmla="*/ 622300 w 635000"/>
                <a:gd name="connsiteY1" fmla="*/ 1841500 h 1854200"/>
                <a:gd name="connsiteX2" fmla="*/ 622300 w 635000"/>
                <a:gd name="connsiteY2" fmla="*/ 12700 h 1854200"/>
                <a:gd name="connsiteX3" fmla="*/ 12700 w 635000"/>
                <a:gd name="connsiteY3" fmla="*/ 12700 h 1854200"/>
              </a:gdLst>
              <a:ahLst/>
              <a:cxnLst>
                <a:cxn ang="0">
                  <a:pos x="connsiteX0" y="connsiteY0"/>
                </a:cxn>
                <a:cxn ang="0">
                  <a:pos x="connsiteX1" y="connsiteY1"/>
                </a:cxn>
                <a:cxn ang="0">
                  <a:pos x="connsiteX2" y="connsiteY2"/>
                </a:cxn>
                <a:cxn ang="0">
                  <a:pos x="connsiteX3" y="connsiteY3"/>
                </a:cxn>
              </a:cxnLst>
              <a:rect l="l" t="t" r="r" b="b"/>
              <a:pathLst>
                <a:path w="635000" h="1854200">
                  <a:moveTo>
                    <a:pt x="12700" y="1841500"/>
                  </a:moveTo>
                  <a:lnTo>
                    <a:pt x="622300" y="1841500"/>
                  </a:lnTo>
                  <a:lnTo>
                    <a:pt x="622300" y="12700"/>
                  </a:lnTo>
                  <a:lnTo>
                    <a:pt x="12700" y="12700"/>
                  </a:lnTo>
                  <a:close/>
                </a:path>
              </a:pathLst>
            </a:custGeom>
            <a:solidFill>
              <a:srgbClr val="95B856"/>
            </a:solidFill>
            <a:ln w="12700"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D2C111F-D012-4A9B-9651-DEA89B86ABDA}"/>
                </a:ext>
              </a:extLst>
            </p:cNvPr>
            <p:cNvSpPr/>
            <p:nvPr/>
          </p:nvSpPr>
          <p:spPr>
            <a:xfrm>
              <a:off x="7927453" y="598041"/>
              <a:ext cx="807509" cy="5458713"/>
            </a:xfrm>
            <a:custGeom>
              <a:avLst/>
              <a:gdLst>
                <a:gd name="connsiteX0" fmla="*/ 12700 w 635000"/>
                <a:gd name="connsiteY0" fmla="*/ 4279900 h 4292600"/>
                <a:gd name="connsiteX1" fmla="*/ 622300 w 635000"/>
                <a:gd name="connsiteY1" fmla="*/ 4279900 h 4292600"/>
                <a:gd name="connsiteX2" fmla="*/ 622300 w 635000"/>
                <a:gd name="connsiteY2" fmla="*/ 12700 h 4292600"/>
                <a:gd name="connsiteX3" fmla="*/ 12700 w 635000"/>
                <a:gd name="connsiteY3" fmla="*/ 12700 h 4292600"/>
              </a:gdLst>
              <a:ahLst/>
              <a:cxnLst>
                <a:cxn ang="0">
                  <a:pos x="connsiteX0" y="connsiteY0"/>
                </a:cxn>
                <a:cxn ang="0">
                  <a:pos x="connsiteX1" y="connsiteY1"/>
                </a:cxn>
                <a:cxn ang="0">
                  <a:pos x="connsiteX2" y="connsiteY2"/>
                </a:cxn>
                <a:cxn ang="0">
                  <a:pos x="connsiteX3" y="connsiteY3"/>
                </a:cxn>
              </a:cxnLst>
              <a:rect l="l" t="t" r="r" b="b"/>
              <a:pathLst>
                <a:path w="635000" h="4292600">
                  <a:moveTo>
                    <a:pt x="12700" y="4279900"/>
                  </a:moveTo>
                  <a:lnTo>
                    <a:pt x="622300" y="4279900"/>
                  </a:lnTo>
                  <a:lnTo>
                    <a:pt x="622300" y="12700"/>
                  </a:lnTo>
                  <a:lnTo>
                    <a:pt x="12700" y="12700"/>
                  </a:lnTo>
                  <a:close/>
                </a:path>
              </a:pathLst>
            </a:custGeom>
            <a:solidFill>
              <a:srgbClr val="03A0DB"/>
            </a:solidFill>
            <a:ln w="12700"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498E61DA-5550-442B-AB34-B24A8FD6E37E}"/>
                </a:ext>
              </a:extLst>
            </p:cNvPr>
            <p:cNvSpPr/>
            <p:nvPr/>
          </p:nvSpPr>
          <p:spPr>
            <a:xfrm>
              <a:off x="3038475" y="371475"/>
              <a:ext cx="6108700" cy="6108700"/>
            </a:xfrm>
            <a:custGeom>
              <a:avLst/>
              <a:gdLst>
                <a:gd name="connsiteX0" fmla="*/ 212725 w 6108700"/>
                <a:gd name="connsiteY0" fmla="*/ 5902325 h 6108700"/>
                <a:gd name="connsiteX1" fmla="*/ 212725 w 6108700"/>
                <a:gd name="connsiteY1" fmla="*/ 9525 h 6108700"/>
                <a:gd name="connsiteX2" fmla="*/ 9525 w 6108700"/>
                <a:gd name="connsiteY2" fmla="*/ 9525 h 6108700"/>
                <a:gd name="connsiteX3" fmla="*/ 9525 w 6108700"/>
                <a:gd name="connsiteY3" fmla="*/ 6105525 h 6108700"/>
                <a:gd name="connsiteX4" fmla="*/ 6105525 w 6108700"/>
                <a:gd name="connsiteY4" fmla="*/ 6105525 h 6108700"/>
                <a:gd name="connsiteX5" fmla="*/ 6105525 w 6108700"/>
                <a:gd name="connsiteY5" fmla="*/ 5902325 h 61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8700" h="6108700">
                  <a:moveTo>
                    <a:pt x="212725" y="5902325"/>
                  </a:moveTo>
                  <a:lnTo>
                    <a:pt x="212725" y="9525"/>
                  </a:lnTo>
                  <a:lnTo>
                    <a:pt x="9525" y="9525"/>
                  </a:lnTo>
                  <a:lnTo>
                    <a:pt x="9525" y="6105525"/>
                  </a:lnTo>
                  <a:lnTo>
                    <a:pt x="6105525" y="6105525"/>
                  </a:lnTo>
                  <a:lnTo>
                    <a:pt x="6105525" y="5902325"/>
                  </a:lnTo>
                  <a:close/>
                </a:path>
              </a:pathLst>
            </a:custGeom>
            <a:solidFill>
              <a:schemeClr val="tx1">
                <a:lumMod val="50000"/>
                <a:lumOff val="50000"/>
              </a:schemeClr>
            </a:solidFill>
            <a:ln w="9525" cap="flat">
              <a:noFill/>
              <a:prstDash val="solid"/>
              <a:miter/>
            </a:ln>
          </p:spPr>
          <p:txBody>
            <a:bodyPr rtlCol="0" anchor="ctr"/>
            <a:lstStyle/>
            <a:p>
              <a:endParaRPr lang="en-IN"/>
            </a:p>
          </p:txBody>
        </p:sp>
      </p:grpSp>
      <p:sp>
        <p:nvSpPr>
          <p:cNvPr id="118" name="TextBox 117">
            <a:extLst>
              <a:ext uri="{FF2B5EF4-FFF2-40B4-BE49-F238E27FC236}">
                <a16:creationId xmlns:a16="http://schemas.microsoft.com/office/drawing/2014/main" id="{F5DDB805-D217-4B6E-92C5-82D00ADAB0F0}"/>
              </a:ext>
            </a:extLst>
          </p:cNvPr>
          <p:cNvSpPr txBox="1"/>
          <p:nvPr/>
        </p:nvSpPr>
        <p:spPr>
          <a:xfrm>
            <a:off x="3458893" y="3883063"/>
            <a:ext cx="534121" cy="523220"/>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STG</a:t>
            </a:r>
          </a:p>
          <a:p>
            <a:pPr algn="ctr"/>
            <a:r>
              <a:rPr lang="en-IN" sz="1400" b="1" i="1" dirty="0">
                <a:solidFill>
                  <a:schemeClr val="bg1"/>
                </a:solidFill>
                <a:latin typeface="Corbel" panose="020B0503020204020204" pitchFamily="34" charset="0"/>
              </a:rPr>
              <a:t>ODS</a:t>
            </a:r>
          </a:p>
        </p:txBody>
      </p:sp>
    </p:spTree>
    <p:extLst>
      <p:ext uri="{BB962C8B-B14F-4D97-AF65-F5344CB8AC3E}">
        <p14:creationId xmlns:p14="http://schemas.microsoft.com/office/powerpoint/2010/main" val="138932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0" y="1473200"/>
            <a:ext cx="10563225" cy="4691063"/>
          </a:xfrm>
          <a:prstGeom prst="rect">
            <a:avLst/>
          </a:prstGeom>
        </p:spPr>
        <p:txBody>
          <a:bodyPr>
            <a:noAutofit/>
          </a:bodyPr>
          <a:lstStyle/>
          <a:p>
            <a:r>
              <a:rPr lang="fr-CH" sz="2000" dirty="0"/>
              <a:t>Objectif </a:t>
            </a:r>
            <a:r>
              <a:rPr lang="fr-CH" sz="1600" dirty="0"/>
              <a:t>:</a:t>
            </a:r>
          </a:p>
          <a:p>
            <a:pPr lvl="1"/>
            <a:r>
              <a:rPr lang="fr-CH" sz="1600" dirty="0"/>
              <a:t>xxx</a:t>
            </a:r>
          </a:p>
          <a:p>
            <a:r>
              <a:rPr lang="fr-CH" sz="2000" dirty="0"/>
              <a:t>Périmètre des tests : </a:t>
            </a:r>
          </a:p>
          <a:p>
            <a:pPr lvl="1"/>
            <a:r>
              <a:rPr lang="fr-CH" sz="1600" dirty="0"/>
              <a:t>xxx</a:t>
            </a:r>
          </a:p>
          <a:p>
            <a:pPr lvl="2"/>
            <a:r>
              <a:rPr lang="fr-CH" sz="1400" dirty="0" err="1"/>
              <a:t>xxxx</a:t>
            </a:r>
            <a:endParaRPr lang="fr-CH" sz="1400" dirty="0"/>
          </a:p>
          <a:p>
            <a:pPr lvl="1"/>
            <a:r>
              <a:rPr lang="fr-CH" sz="1600" dirty="0"/>
              <a:t>xxx</a:t>
            </a:r>
          </a:p>
          <a:p>
            <a:pPr lvl="2"/>
            <a:r>
              <a:rPr lang="fr-BE" sz="1400" dirty="0">
                <a:latin typeface="+mj-lt"/>
              </a:rPr>
              <a:t>xxx</a:t>
            </a:r>
          </a:p>
          <a:p>
            <a:r>
              <a:rPr lang="fr-CH" sz="2000" dirty="0"/>
              <a:t>Période : du 00/00/2019 au 00/00/2019 (pour les Métiers)</a:t>
            </a:r>
          </a:p>
          <a:p>
            <a:r>
              <a:rPr lang="fr-CH" sz="2000" dirty="0"/>
              <a:t>Un compte My-Calie sera attribué à chaque testeur</a:t>
            </a:r>
          </a:p>
          <a:p>
            <a:pPr lvl="1"/>
            <a:r>
              <a:rPr lang="fr-CH" sz="1200" dirty="0"/>
              <a:t>My-Calie est accessible en lançant l’application «MyCALIELogin.exe»</a:t>
            </a:r>
          </a:p>
          <a:p>
            <a:pPr lvl="2"/>
            <a:r>
              <a:rPr lang="fr-CH" dirty="0"/>
              <a:t>W:\Lislife\MyCalie applications\Recette\Login\FR</a:t>
            </a:r>
          </a:p>
          <a:p>
            <a:pPr lvl="1"/>
            <a:r>
              <a:rPr lang="fr-FR" sz="1200" dirty="0"/>
              <a:t>Les identifiants seront communiqués ultérieurement aux testeurs</a:t>
            </a:r>
          </a:p>
        </p:txBody>
      </p:sp>
      <p:sp>
        <p:nvSpPr>
          <p:cNvPr id="5" name="Date Placeholder 4"/>
          <p:cNvSpPr>
            <a:spLocks noGrp="1"/>
          </p:cNvSpPr>
          <p:nvPr>
            <p:ph type="dt" sz="half" idx="4294967295"/>
          </p:nvPr>
        </p:nvSpPr>
        <p:spPr>
          <a:xfrm>
            <a:off x="0" y="6356350"/>
            <a:ext cx="2640013" cy="168275"/>
          </a:xfrm>
          <a:prstGeom prst="rect">
            <a:avLst/>
          </a:prstGeom>
        </p:spPr>
        <p:txBody>
          <a:bodyPr/>
          <a:lstStyle/>
          <a:p>
            <a:fld id="{95A937E8-D1FC-4752-BF61-0E2DA2B50E2B}" type="datetime1">
              <a:rPr lang="fr-LU" smtClean="0">
                <a:solidFill>
                  <a:prstClr val="white">
                    <a:lumMod val="50000"/>
                  </a:prstClr>
                </a:solidFill>
              </a:rPr>
              <a:t>29/05/2020</a:t>
            </a:fld>
            <a:endParaRPr lang="en-GB" dirty="0">
              <a:solidFill>
                <a:prstClr val="white">
                  <a:lumMod val="50000"/>
                </a:prstClr>
              </a:solidFill>
            </a:endParaRPr>
          </a:p>
        </p:txBody>
      </p:sp>
      <p:sp>
        <p:nvSpPr>
          <p:cNvPr id="8" name="Title 7"/>
          <p:cNvSpPr>
            <a:spLocks noGrp="1"/>
          </p:cNvSpPr>
          <p:nvPr>
            <p:ph type="title"/>
          </p:nvPr>
        </p:nvSpPr>
        <p:spPr>
          <a:xfrm>
            <a:off x="1630363" y="404813"/>
            <a:ext cx="10561637" cy="490537"/>
          </a:xfrm>
          <a:prstGeom prst="rect">
            <a:avLst/>
          </a:prstGeom>
        </p:spPr>
        <p:txBody>
          <a:bodyPr>
            <a:normAutofit/>
          </a:bodyPr>
          <a:lstStyle/>
          <a:p>
            <a:r>
              <a:rPr lang="fr-CH" dirty="0"/>
              <a:t>Contexte </a:t>
            </a:r>
            <a:endParaRPr lang="en-US" dirty="0"/>
          </a:p>
        </p:txBody>
      </p:sp>
    </p:spTree>
    <p:extLst>
      <p:ext uri="{BB962C8B-B14F-4D97-AF65-F5344CB8AC3E}">
        <p14:creationId xmlns:p14="http://schemas.microsoft.com/office/powerpoint/2010/main" val="2280385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TextBox 1208"/>
          <p:cNvSpPr txBox="1"/>
          <p:nvPr/>
        </p:nvSpPr>
        <p:spPr>
          <a:xfrm>
            <a:off x="1801092" y="0"/>
            <a:ext cx="8866909" cy="523220"/>
          </a:xfrm>
          <a:prstGeom prst="rect">
            <a:avLst/>
          </a:prstGeom>
          <a:noFill/>
        </p:spPr>
        <p:txBody>
          <a:bodyPr wrap="square" rtlCol="0">
            <a:spAutoFit/>
          </a:bodyPr>
          <a:lstStyle/>
          <a:p>
            <a:r>
              <a:rPr lang="fr-FR" sz="2800" b="1" dirty="0">
                <a:latin typeface="Rockwell" panose="02060603020205020403" pitchFamily="18" charset="0"/>
              </a:rPr>
              <a:t>1. BI MOBILE : PROBLÉMATIQUE</a:t>
            </a:r>
          </a:p>
        </p:txBody>
      </p:sp>
      <p:sp>
        <p:nvSpPr>
          <p:cNvPr id="10" name="Oval 9"/>
          <p:cNvSpPr/>
          <p:nvPr/>
        </p:nvSpPr>
        <p:spPr>
          <a:xfrm>
            <a:off x="4412420" y="1832144"/>
            <a:ext cx="2779692" cy="2811458"/>
          </a:xfrm>
          <a:prstGeom prst="ellipse">
            <a:avLst/>
          </a:prstGeom>
          <a:solidFill>
            <a:schemeClr val="tx2">
              <a:lumMod val="85000"/>
            </a:schemeClr>
          </a:solidFill>
          <a:ln>
            <a:noFill/>
          </a:ln>
          <a:effectLst>
            <a:outerShdw blurRad="50800" dist="38100" dir="5400000" algn="t" rotWithShape="0">
              <a:prstClr val="black">
                <a:alpha val="75000"/>
              </a:prstClr>
            </a:outerShdw>
          </a:effectLst>
          <a:scene3d>
            <a:camera prst="perspectiveRelaxedModerately">
              <a:rot lat="18000000" lon="0" rev="0"/>
            </a:camera>
            <a:lightRig rig="threePt" dir="t">
              <a:rot lat="0" lon="0" rev="14400000"/>
            </a:lightRig>
          </a:scene3d>
          <a:sp3d extrusionH="190500">
            <a:bevelT w="101600" h="63500" prst="slope"/>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0" name="Group 619"/>
          <p:cNvGrpSpPr/>
          <p:nvPr/>
        </p:nvGrpSpPr>
        <p:grpSpPr>
          <a:xfrm>
            <a:off x="4716085" y="1504071"/>
            <a:ext cx="2172362" cy="2512453"/>
            <a:chOff x="3588846" y="1621665"/>
            <a:chExt cx="2172362" cy="2512453"/>
          </a:xfrm>
        </p:grpSpPr>
        <p:pic>
          <p:nvPicPr>
            <p:cNvPr id="621" name="Picture 620"/>
            <p:cNvPicPr>
              <a:picLocks noChangeAspect="1"/>
            </p:cNvPicPr>
            <p:nvPr/>
          </p:nvPicPr>
          <p:blipFill rotWithShape="1">
            <a:blip r:embed="rId3">
              <a:extLst>
                <a:ext uri="{28A0092B-C50C-407E-A947-70E740481C1C}">
                  <a14:useLocalDpi xmlns:a14="http://schemas.microsoft.com/office/drawing/2010/main" val="0"/>
                </a:ext>
              </a:extLst>
            </a:blip>
            <a:srcRect t="17985" b="21066"/>
            <a:stretch/>
          </p:blipFill>
          <p:spPr>
            <a:xfrm>
              <a:off x="3623259" y="3348507"/>
              <a:ext cx="2103544" cy="785611"/>
            </a:xfrm>
            <a:prstGeom prst="rect">
              <a:avLst/>
            </a:prstGeom>
          </p:spPr>
        </p:pic>
        <p:grpSp>
          <p:nvGrpSpPr>
            <p:cNvPr id="622" name="Group 621"/>
            <p:cNvGrpSpPr/>
            <p:nvPr/>
          </p:nvGrpSpPr>
          <p:grpSpPr>
            <a:xfrm>
              <a:off x="3588846" y="1621665"/>
              <a:ext cx="2172362" cy="2172360"/>
              <a:chOff x="3144838" y="2008188"/>
              <a:chExt cx="2797175" cy="2797175"/>
            </a:xfrm>
            <a:effectLst>
              <a:outerShdw blurRad="63500" sx="101000" sy="101000" algn="ctr" rotWithShape="0">
                <a:prstClr val="black">
                  <a:alpha val="25000"/>
                </a:prstClr>
              </a:outerShdw>
            </a:effectLst>
          </p:grpSpPr>
          <p:sp>
            <p:nvSpPr>
              <p:cNvPr id="623" name="Freeform 399"/>
              <p:cNvSpPr>
                <a:spLocks/>
              </p:cNvSpPr>
              <p:nvPr/>
            </p:nvSpPr>
            <p:spPr bwMode="auto">
              <a:xfrm>
                <a:off x="3144838" y="2008188"/>
                <a:ext cx="2795588" cy="2797175"/>
              </a:xfrm>
              <a:prstGeom prst="ellipse">
                <a:avLst/>
              </a:prstGeom>
              <a:gradFill flip="none" rotWithShape="1">
                <a:gsLst>
                  <a:gs pos="0">
                    <a:schemeClr val="accent4"/>
                  </a:gs>
                  <a:gs pos="45000">
                    <a:schemeClr val="accent4">
                      <a:lumMod val="75000"/>
                    </a:schemeClr>
                  </a:gs>
                  <a:gs pos="75000">
                    <a:schemeClr val="accent4">
                      <a:lumMod val="50000"/>
                    </a:schemeClr>
                  </a:gs>
                </a:gsLst>
                <a:path path="circle">
                  <a:fillToRect l="50000" t="50000" r="50000" b="50000"/>
                </a:path>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Freeform 414"/>
              <p:cNvSpPr>
                <a:spLocks noEditPoints="1"/>
              </p:cNvSpPr>
              <p:nvPr/>
            </p:nvSpPr>
            <p:spPr bwMode="auto">
              <a:xfrm>
                <a:off x="3168651" y="2324101"/>
                <a:ext cx="2752725" cy="2306638"/>
              </a:xfrm>
              <a:custGeom>
                <a:avLst/>
                <a:gdLst>
                  <a:gd name="T0" fmla="*/ 1403 w 1734"/>
                  <a:gd name="T1" fmla="*/ 1277 h 1453"/>
                  <a:gd name="T2" fmla="*/ 1220 w 1734"/>
                  <a:gd name="T3" fmla="*/ 1267 h 1453"/>
                  <a:gd name="T4" fmla="*/ 312 w 1734"/>
                  <a:gd name="T5" fmla="*/ 1133 h 1453"/>
                  <a:gd name="T6" fmla="*/ 1631 w 1734"/>
                  <a:gd name="T7" fmla="*/ 958 h 1453"/>
                  <a:gd name="T8" fmla="*/ 1597 w 1734"/>
                  <a:gd name="T9" fmla="*/ 1153 h 1453"/>
                  <a:gd name="T10" fmla="*/ 1499 w 1734"/>
                  <a:gd name="T11" fmla="*/ 1190 h 1453"/>
                  <a:gd name="T12" fmla="*/ 1447 w 1734"/>
                  <a:gd name="T13" fmla="*/ 1082 h 1453"/>
                  <a:gd name="T14" fmla="*/ 1580 w 1734"/>
                  <a:gd name="T15" fmla="*/ 973 h 1453"/>
                  <a:gd name="T16" fmla="*/ 1654 w 1734"/>
                  <a:gd name="T17" fmla="*/ 913 h 1453"/>
                  <a:gd name="T18" fmla="*/ 1657 w 1734"/>
                  <a:gd name="T19" fmla="*/ 849 h 1453"/>
                  <a:gd name="T20" fmla="*/ 1500 w 1734"/>
                  <a:gd name="T21" fmla="*/ 838 h 1453"/>
                  <a:gd name="T22" fmla="*/ 1442 w 1734"/>
                  <a:gd name="T23" fmla="*/ 981 h 1453"/>
                  <a:gd name="T24" fmla="*/ 1621 w 1734"/>
                  <a:gd name="T25" fmla="*/ 849 h 1453"/>
                  <a:gd name="T26" fmla="*/ 1489 w 1734"/>
                  <a:gd name="T27" fmla="*/ 943 h 1453"/>
                  <a:gd name="T28" fmla="*/ 1585 w 1734"/>
                  <a:gd name="T29" fmla="*/ 839 h 1453"/>
                  <a:gd name="T30" fmla="*/ 1726 w 1734"/>
                  <a:gd name="T31" fmla="*/ 832 h 1453"/>
                  <a:gd name="T32" fmla="*/ 1678 w 1734"/>
                  <a:gd name="T33" fmla="*/ 787 h 1453"/>
                  <a:gd name="T34" fmla="*/ 1688 w 1734"/>
                  <a:gd name="T35" fmla="*/ 803 h 1453"/>
                  <a:gd name="T36" fmla="*/ 1717 w 1734"/>
                  <a:gd name="T37" fmla="*/ 829 h 1453"/>
                  <a:gd name="T38" fmla="*/ 215 w 1734"/>
                  <a:gd name="T39" fmla="*/ 691 h 1453"/>
                  <a:gd name="T40" fmla="*/ 224 w 1734"/>
                  <a:gd name="T41" fmla="*/ 657 h 1453"/>
                  <a:gd name="T42" fmla="*/ 276 w 1734"/>
                  <a:gd name="T43" fmla="*/ 662 h 1453"/>
                  <a:gd name="T44" fmla="*/ 148 w 1734"/>
                  <a:gd name="T45" fmla="*/ 664 h 1453"/>
                  <a:gd name="T46" fmla="*/ 1729 w 1734"/>
                  <a:gd name="T47" fmla="*/ 588 h 1453"/>
                  <a:gd name="T48" fmla="*/ 1720 w 1734"/>
                  <a:gd name="T49" fmla="*/ 621 h 1453"/>
                  <a:gd name="T50" fmla="*/ 1705 w 1734"/>
                  <a:gd name="T51" fmla="*/ 578 h 1453"/>
                  <a:gd name="T52" fmla="*/ 1372 w 1734"/>
                  <a:gd name="T53" fmla="*/ 481 h 1453"/>
                  <a:gd name="T54" fmla="*/ 1419 w 1734"/>
                  <a:gd name="T55" fmla="*/ 512 h 1453"/>
                  <a:gd name="T56" fmla="*/ 1333 w 1734"/>
                  <a:gd name="T57" fmla="*/ 403 h 1453"/>
                  <a:gd name="T58" fmla="*/ 1492 w 1734"/>
                  <a:gd name="T59" fmla="*/ 401 h 1453"/>
                  <a:gd name="T60" fmla="*/ 1027 w 1734"/>
                  <a:gd name="T61" fmla="*/ 206 h 1453"/>
                  <a:gd name="T62" fmla="*/ 1065 w 1734"/>
                  <a:gd name="T63" fmla="*/ 298 h 1453"/>
                  <a:gd name="T64" fmla="*/ 916 w 1734"/>
                  <a:gd name="T65" fmla="*/ 262 h 1453"/>
                  <a:gd name="T66" fmla="*/ 1031 w 1734"/>
                  <a:gd name="T67" fmla="*/ 310 h 1453"/>
                  <a:gd name="T68" fmla="*/ 1298 w 1734"/>
                  <a:gd name="T69" fmla="*/ 318 h 1453"/>
                  <a:gd name="T70" fmla="*/ 1219 w 1734"/>
                  <a:gd name="T71" fmla="*/ 289 h 1453"/>
                  <a:gd name="T72" fmla="*/ 1164 w 1734"/>
                  <a:gd name="T73" fmla="*/ 299 h 1453"/>
                  <a:gd name="T74" fmla="*/ 1258 w 1734"/>
                  <a:gd name="T75" fmla="*/ 183 h 1453"/>
                  <a:gd name="T76" fmla="*/ 1243 w 1734"/>
                  <a:gd name="T77" fmla="*/ 221 h 1453"/>
                  <a:gd name="T78" fmla="*/ 1363 w 1734"/>
                  <a:gd name="T79" fmla="*/ 170 h 1453"/>
                  <a:gd name="T80" fmla="*/ 1421 w 1734"/>
                  <a:gd name="T81" fmla="*/ 224 h 1453"/>
                  <a:gd name="T82" fmla="*/ 854 w 1734"/>
                  <a:gd name="T83" fmla="*/ 172 h 1453"/>
                  <a:gd name="T84" fmla="*/ 825 w 1734"/>
                  <a:gd name="T85" fmla="*/ 108 h 1453"/>
                  <a:gd name="T86" fmla="*/ 313 w 1734"/>
                  <a:gd name="T87" fmla="*/ 74 h 1453"/>
                  <a:gd name="T88" fmla="*/ 314 w 1734"/>
                  <a:gd name="T89" fmla="*/ 10 h 1453"/>
                  <a:gd name="T90" fmla="*/ 413 w 1734"/>
                  <a:gd name="T91" fmla="*/ 93 h 1453"/>
                  <a:gd name="T92" fmla="*/ 341 w 1734"/>
                  <a:gd name="T93" fmla="*/ 119 h 1453"/>
                  <a:gd name="T94" fmla="*/ 297 w 1734"/>
                  <a:gd name="T95" fmla="*/ 104 h 1453"/>
                  <a:gd name="T96" fmla="*/ 295 w 1734"/>
                  <a:gd name="T97" fmla="*/ 130 h 1453"/>
                  <a:gd name="T98" fmla="*/ 240 w 1734"/>
                  <a:gd name="T99" fmla="*/ 245 h 1453"/>
                  <a:gd name="T100" fmla="*/ 360 w 1734"/>
                  <a:gd name="T101" fmla="*/ 183 h 1453"/>
                  <a:gd name="T102" fmla="*/ 399 w 1734"/>
                  <a:gd name="T103" fmla="*/ 312 h 1453"/>
                  <a:gd name="T104" fmla="*/ 324 w 1734"/>
                  <a:gd name="T105" fmla="*/ 370 h 1453"/>
                  <a:gd name="T106" fmla="*/ 132 w 1734"/>
                  <a:gd name="T107" fmla="*/ 563 h 1453"/>
                  <a:gd name="T108" fmla="*/ 141 w 1734"/>
                  <a:gd name="T109" fmla="*/ 726 h 1453"/>
                  <a:gd name="T110" fmla="*/ 244 w 1734"/>
                  <a:gd name="T111" fmla="*/ 805 h 1453"/>
                  <a:gd name="T112" fmla="*/ 560 w 1734"/>
                  <a:gd name="T113" fmla="*/ 943 h 1453"/>
                  <a:gd name="T114" fmla="*/ 537 w 1734"/>
                  <a:gd name="T115" fmla="*/ 1265 h 1453"/>
                  <a:gd name="T116" fmla="*/ 597 w 1734"/>
                  <a:gd name="T117" fmla="*/ 1453 h 1453"/>
                  <a:gd name="T118" fmla="*/ 393 w 1734"/>
                  <a:gd name="T119" fmla="*/ 1241 h 1453"/>
                  <a:gd name="T120" fmla="*/ 200 w 1734"/>
                  <a:gd name="T121" fmla="*/ 806 h 1453"/>
                  <a:gd name="T122" fmla="*/ 24 w 1734"/>
                  <a:gd name="T123" fmla="*/ 667 h 1453"/>
                  <a:gd name="T124" fmla="*/ 314 w 1734"/>
                  <a:gd name="T125" fmla="*/ 24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4" h="1453">
                    <a:moveTo>
                      <a:pt x="1233" y="1273"/>
                    </a:moveTo>
                    <a:lnTo>
                      <a:pt x="1233" y="1274"/>
                    </a:lnTo>
                    <a:lnTo>
                      <a:pt x="1233" y="1282"/>
                    </a:lnTo>
                    <a:lnTo>
                      <a:pt x="1234" y="1288"/>
                    </a:lnTo>
                    <a:lnTo>
                      <a:pt x="1239" y="1293"/>
                    </a:lnTo>
                    <a:lnTo>
                      <a:pt x="1245" y="1296"/>
                    </a:lnTo>
                    <a:lnTo>
                      <a:pt x="1253" y="1302"/>
                    </a:lnTo>
                    <a:lnTo>
                      <a:pt x="1258" y="1308"/>
                    </a:lnTo>
                    <a:lnTo>
                      <a:pt x="1258" y="1316"/>
                    </a:lnTo>
                    <a:lnTo>
                      <a:pt x="1254" y="1327"/>
                    </a:lnTo>
                    <a:lnTo>
                      <a:pt x="1254" y="1327"/>
                    </a:lnTo>
                    <a:lnTo>
                      <a:pt x="1254" y="1327"/>
                    </a:lnTo>
                    <a:lnTo>
                      <a:pt x="1249" y="1328"/>
                    </a:lnTo>
                    <a:lnTo>
                      <a:pt x="1245" y="1328"/>
                    </a:lnTo>
                    <a:lnTo>
                      <a:pt x="1243" y="1329"/>
                    </a:lnTo>
                    <a:lnTo>
                      <a:pt x="1241" y="1329"/>
                    </a:lnTo>
                    <a:lnTo>
                      <a:pt x="1241" y="1329"/>
                    </a:lnTo>
                    <a:lnTo>
                      <a:pt x="1234" y="1328"/>
                    </a:lnTo>
                    <a:lnTo>
                      <a:pt x="1230" y="1327"/>
                    </a:lnTo>
                    <a:lnTo>
                      <a:pt x="1228" y="1327"/>
                    </a:lnTo>
                    <a:lnTo>
                      <a:pt x="1224" y="1327"/>
                    </a:lnTo>
                    <a:lnTo>
                      <a:pt x="1219" y="1325"/>
                    </a:lnTo>
                    <a:lnTo>
                      <a:pt x="1218" y="1325"/>
                    </a:lnTo>
                    <a:lnTo>
                      <a:pt x="1219" y="1324"/>
                    </a:lnTo>
                    <a:lnTo>
                      <a:pt x="1222" y="1316"/>
                    </a:lnTo>
                    <a:lnTo>
                      <a:pt x="1222" y="1311"/>
                    </a:lnTo>
                    <a:lnTo>
                      <a:pt x="1221" y="1306"/>
                    </a:lnTo>
                    <a:lnTo>
                      <a:pt x="1218" y="1301"/>
                    </a:lnTo>
                    <a:lnTo>
                      <a:pt x="1215" y="1300"/>
                    </a:lnTo>
                    <a:lnTo>
                      <a:pt x="1214" y="1298"/>
                    </a:lnTo>
                    <a:lnTo>
                      <a:pt x="1211" y="1295"/>
                    </a:lnTo>
                    <a:lnTo>
                      <a:pt x="1210" y="1293"/>
                    </a:lnTo>
                    <a:lnTo>
                      <a:pt x="1210" y="1289"/>
                    </a:lnTo>
                    <a:lnTo>
                      <a:pt x="1211" y="1284"/>
                    </a:lnTo>
                    <a:lnTo>
                      <a:pt x="1213" y="1281"/>
                    </a:lnTo>
                    <a:lnTo>
                      <a:pt x="1214" y="1276"/>
                    </a:lnTo>
                    <a:lnTo>
                      <a:pt x="1214" y="1276"/>
                    </a:lnTo>
                    <a:lnTo>
                      <a:pt x="1233" y="1273"/>
                    </a:lnTo>
                    <a:close/>
                    <a:moveTo>
                      <a:pt x="1424" y="1248"/>
                    </a:moveTo>
                    <a:lnTo>
                      <a:pt x="1422" y="1249"/>
                    </a:lnTo>
                    <a:lnTo>
                      <a:pt x="1412" y="1266"/>
                    </a:lnTo>
                    <a:lnTo>
                      <a:pt x="1403" y="1277"/>
                    </a:lnTo>
                    <a:lnTo>
                      <a:pt x="1396" y="1283"/>
                    </a:lnTo>
                    <a:lnTo>
                      <a:pt x="1391" y="1284"/>
                    </a:lnTo>
                    <a:lnTo>
                      <a:pt x="1388" y="1283"/>
                    </a:lnTo>
                    <a:lnTo>
                      <a:pt x="1387" y="1282"/>
                    </a:lnTo>
                    <a:lnTo>
                      <a:pt x="1387" y="1278"/>
                    </a:lnTo>
                    <a:lnTo>
                      <a:pt x="1387" y="1274"/>
                    </a:lnTo>
                    <a:lnTo>
                      <a:pt x="1388" y="1270"/>
                    </a:lnTo>
                    <a:lnTo>
                      <a:pt x="1391" y="1265"/>
                    </a:lnTo>
                    <a:lnTo>
                      <a:pt x="1395" y="1259"/>
                    </a:lnTo>
                    <a:lnTo>
                      <a:pt x="1398" y="1253"/>
                    </a:lnTo>
                    <a:lnTo>
                      <a:pt x="1403" y="1248"/>
                    </a:lnTo>
                    <a:lnTo>
                      <a:pt x="1408" y="1248"/>
                    </a:lnTo>
                    <a:lnTo>
                      <a:pt x="1408" y="1249"/>
                    </a:lnTo>
                    <a:lnTo>
                      <a:pt x="1409" y="1249"/>
                    </a:lnTo>
                    <a:lnTo>
                      <a:pt x="1412" y="1249"/>
                    </a:lnTo>
                    <a:lnTo>
                      <a:pt x="1414" y="1249"/>
                    </a:lnTo>
                    <a:lnTo>
                      <a:pt x="1416" y="1249"/>
                    </a:lnTo>
                    <a:lnTo>
                      <a:pt x="1421" y="1248"/>
                    </a:lnTo>
                    <a:lnTo>
                      <a:pt x="1424" y="1248"/>
                    </a:lnTo>
                    <a:close/>
                    <a:moveTo>
                      <a:pt x="1409" y="1243"/>
                    </a:moveTo>
                    <a:lnTo>
                      <a:pt x="1408" y="1244"/>
                    </a:lnTo>
                    <a:lnTo>
                      <a:pt x="1404" y="1247"/>
                    </a:lnTo>
                    <a:lnTo>
                      <a:pt x="1407" y="1244"/>
                    </a:lnTo>
                    <a:lnTo>
                      <a:pt x="1409" y="1243"/>
                    </a:lnTo>
                    <a:close/>
                    <a:moveTo>
                      <a:pt x="1244" y="1213"/>
                    </a:moveTo>
                    <a:lnTo>
                      <a:pt x="1244" y="1214"/>
                    </a:lnTo>
                    <a:lnTo>
                      <a:pt x="1244" y="1216"/>
                    </a:lnTo>
                    <a:lnTo>
                      <a:pt x="1244" y="1220"/>
                    </a:lnTo>
                    <a:lnTo>
                      <a:pt x="1242" y="1224"/>
                    </a:lnTo>
                    <a:lnTo>
                      <a:pt x="1238" y="1227"/>
                    </a:lnTo>
                    <a:lnTo>
                      <a:pt x="1234" y="1230"/>
                    </a:lnTo>
                    <a:lnTo>
                      <a:pt x="1230" y="1233"/>
                    </a:lnTo>
                    <a:lnTo>
                      <a:pt x="1226" y="1238"/>
                    </a:lnTo>
                    <a:lnTo>
                      <a:pt x="1224" y="1245"/>
                    </a:lnTo>
                    <a:lnTo>
                      <a:pt x="1225" y="1256"/>
                    </a:lnTo>
                    <a:lnTo>
                      <a:pt x="1225" y="1260"/>
                    </a:lnTo>
                    <a:lnTo>
                      <a:pt x="1225" y="1261"/>
                    </a:lnTo>
                    <a:lnTo>
                      <a:pt x="1225" y="1262"/>
                    </a:lnTo>
                    <a:lnTo>
                      <a:pt x="1225" y="1264"/>
                    </a:lnTo>
                    <a:lnTo>
                      <a:pt x="1225" y="1265"/>
                    </a:lnTo>
                    <a:lnTo>
                      <a:pt x="1225" y="1265"/>
                    </a:lnTo>
                    <a:lnTo>
                      <a:pt x="1220" y="1267"/>
                    </a:lnTo>
                    <a:lnTo>
                      <a:pt x="1216" y="1268"/>
                    </a:lnTo>
                    <a:lnTo>
                      <a:pt x="1214" y="1270"/>
                    </a:lnTo>
                    <a:lnTo>
                      <a:pt x="1211" y="1272"/>
                    </a:lnTo>
                    <a:lnTo>
                      <a:pt x="1210" y="1274"/>
                    </a:lnTo>
                    <a:lnTo>
                      <a:pt x="1209" y="1277"/>
                    </a:lnTo>
                    <a:lnTo>
                      <a:pt x="1208" y="1279"/>
                    </a:lnTo>
                    <a:lnTo>
                      <a:pt x="1208" y="1282"/>
                    </a:lnTo>
                    <a:lnTo>
                      <a:pt x="1207" y="1284"/>
                    </a:lnTo>
                    <a:lnTo>
                      <a:pt x="1205" y="1287"/>
                    </a:lnTo>
                    <a:lnTo>
                      <a:pt x="1203" y="1289"/>
                    </a:lnTo>
                    <a:lnTo>
                      <a:pt x="1201" y="1290"/>
                    </a:lnTo>
                    <a:lnTo>
                      <a:pt x="1199" y="1290"/>
                    </a:lnTo>
                    <a:lnTo>
                      <a:pt x="1199" y="1289"/>
                    </a:lnTo>
                    <a:lnTo>
                      <a:pt x="1197" y="1285"/>
                    </a:lnTo>
                    <a:lnTo>
                      <a:pt x="1196" y="1281"/>
                    </a:lnTo>
                    <a:lnTo>
                      <a:pt x="1193" y="1276"/>
                    </a:lnTo>
                    <a:lnTo>
                      <a:pt x="1187" y="1266"/>
                    </a:lnTo>
                    <a:lnTo>
                      <a:pt x="1185" y="1254"/>
                    </a:lnTo>
                    <a:lnTo>
                      <a:pt x="1185" y="1253"/>
                    </a:lnTo>
                    <a:lnTo>
                      <a:pt x="1186" y="1251"/>
                    </a:lnTo>
                    <a:lnTo>
                      <a:pt x="1186" y="1250"/>
                    </a:lnTo>
                    <a:lnTo>
                      <a:pt x="1186" y="1250"/>
                    </a:lnTo>
                    <a:lnTo>
                      <a:pt x="1186" y="1250"/>
                    </a:lnTo>
                    <a:lnTo>
                      <a:pt x="1191" y="1250"/>
                    </a:lnTo>
                    <a:lnTo>
                      <a:pt x="1194" y="1250"/>
                    </a:lnTo>
                    <a:lnTo>
                      <a:pt x="1198" y="1249"/>
                    </a:lnTo>
                    <a:lnTo>
                      <a:pt x="1201" y="1248"/>
                    </a:lnTo>
                    <a:lnTo>
                      <a:pt x="1204" y="1245"/>
                    </a:lnTo>
                    <a:lnTo>
                      <a:pt x="1207" y="1243"/>
                    </a:lnTo>
                    <a:lnTo>
                      <a:pt x="1210" y="1242"/>
                    </a:lnTo>
                    <a:lnTo>
                      <a:pt x="1214" y="1241"/>
                    </a:lnTo>
                    <a:lnTo>
                      <a:pt x="1218" y="1241"/>
                    </a:lnTo>
                    <a:lnTo>
                      <a:pt x="1219" y="1241"/>
                    </a:lnTo>
                    <a:lnTo>
                      <a:pt x="1219" y="1239"/>
                    </a:lnTo>
                    <a:lnTo>
                      <a:pt x="1220" y="1231"/>
                    </a:lnTo>
                    <a:lnTo>
                      <a:pt x="1225" y="1222"/>
                    </a:lnTo>
                    <a:lnTo>
                      <a:pt x="1231" y="1216"/>
                    </a:lnTo>
                    <a:lnTo>
                      <a:pt x="1241" y="1213"/>
                    </a:lnTo>
                    <a:lnTo>
                      <a:pt x="1244" y="1213"/>
                    </a:lnTo>
                    <a:lnTo>
                      <a:pt x="1244" y="1213"/>
                    </a:lnTo>
                    <a:close/>
                    <a:moveTo>
                      <a:pt x="310" y="1133"/>
                    </a:moveTo>
                    <a:lnTo>
                      <a:pt x="312" y="1133"/>
                    </a:lnTo>
                    <a:lnTo>
                      <a:pt x="313" y="1134"/>
                    </a:lnTo>
                    <a:lnTo>
                      <a:pt x="313" y="1135"/>
                    </a:lnTo>
                    <a:lnTo>
                      <a:pt x="314" y="1139"/>
                    </a:lnTo>
                    <a:lnTo>
                      <a:pt x="313" y="1141"/>
                    </a:lnTo>
                    <a:lnTo>
                      <a:pt x="312" y="1142"/>
                    </a:lnTo>
                    <a:lnTo>
                      <a:pt x="310" y="1142"/>
                    </a:lnTo>
                    <a:lnTo>
                      <a:pt x="309" y="1142"/>
                    </a:lnTo>
                    <a:lnTo>
                      <a:pt x="309" y="1142"/>
                    </a:lnTo>
                    <a:lnTo>
                      <a:pt x="308" y="1141"/>
                    </a:lnTo>
                    <a:lnTo>
                      <a:pt x="307" y="1139"/>
                    </a:lnTo>
                    <a:lnTo>
                      <a:pt x="307" y="1136"/>
                    </a:lnTo>
                    <a:lnTo>
                      <a:pt x="307" y="1135"/>
                    </a:lnTo>
                    <a:lnTo>
                      <a:pt x="308" y="1134"/>
                    </a:lnTo>
                    <a:lnTo>
                      <a:pt x="309" y="1133"/>
                    </a:lnTo>
                    <a:lnTo>
                      <a:pt x="310" y="1133"/>
                    </a:lnTo>
                    <a:close/>
                    <a:moveTo>
                      <a:pt x="438" y="929"/>
                    </a:moveTo>
                    <a:lnTo>
                      <a:pt x="437" y="930"/>
                    </a:lnTo>
                    <a:lnTo>
                      <a:pt x="434" y="931"/>
                    </a:lnTo>
                    <a:lnTo>
                      <a:pt x="433" y="934"/>
                    </a:lnTo>
                    <a:lnTo>
                      <a:pt x="433" y="935"/>
                    </a:lnTo>
                    <a:lnTo>
                      <a:pt x="433" y="936"/>
                    </a:lnTo>
                    <a:lnTo>
                      <a:pt x="434" y="936"/>
                    </a:lnTo>
                    <a:lnTo>
                      <a:pt x="435" y="936"/>
                    </a:lnTo>
                    <a:lnTo>
                      <a:pt x="438" y="936"/>
                    </a:lnTo>
                    <a:lnTo>
                      <a:pt x="439" y="934"/>
                    </a:lnTo>
                    <a:lnTo>
                      <a:pt x="440" y="932"/>
                    </a:lnTo>
                    <a:lnTo>
                      <a:pt x="440" y="931"/>
                    </a:lnTo>
                    <a:lnTo>
                      <a:pt x="439" y="930"/>
                    </a:lnTo>
                    <a:lnTo>
                      <a:pt x="439" y="929"/>
                    </a:lnTo>
                    <a:lnTo>
                      <a:pt x="438" y="929"/>
                    </a:lnTo>
                    <a:close/>
                    <a:moveTo>
                      <a:pt x="1623" y="920"/>
                    </a:moveTo>
                    <a:lnTo>
                      <a:pt x="1624" y="922"/>
                    </a:lnTo>
                    <a:lnTo>
                      <a:pt x="1624" y="923"/>
                    </a:lnTo>
                    <a:lnTo>
                      <a:pt x="1623" y="940"/>
                    </a:lnTo>
                    <a:lnTo>
                      <a:pt x="1620" y="949"/>
                    </a:lnTo>
                    <a:lnTo>
                      <a:pt x="1620" y="954"/>
                    </a:lnTo>
                    <a:lnTo>
                      <a:pt x="1620" y="957"/>
                    </a:lnTo>
                    <a:lnTo>
                      <a:pt x="1621" y="958"/>
                    </a:lnTo>
                    <a:lnTo>
                      <a:pt x="1623" y="959"/>
                    </a:lnTo>
                    <a:lnTo>
                      <a:pt x="1624" y="959"/>
                    </a:lnTo>
                    <a:lnTo>
                      <a:pt x="1627" y="959"/>
                    </a:lnTo>
                    <a:lnTo>
                      <a:pt x="1631" y="958"/>
                    </a:lnTo>
                    <a:lnTo>
                      <a:pt x="1635" y="956"/>
                    </a:lnTo>
                    <a:lnTo>
                      <a:pt x="1640" y="956"/>
                    </a:lnTo>
                    <a:lnTo>
                      <a:pt x="1643" y="956"/>
                    </a:lnTo>
                    <a:lnTo>
                      <a:pt x="1643" y="956"/>
                    </a:lnTo>
                    <a:lnTo>
                      <a:pt x="1643" y="957"/>
                    </a:lnTo>
                    <a:lnTo>
                      <a:pt x="1643" y="966"/>
                    </a:lnTo>
                    <a:lnTo>
                      <a:pt x="1643" y="973"/>
                    </a:lnTo>
                    <a:lnTo>
                      <a:pt x="1643" y="976"/>
                    </a:lnTo>
                    <a:lnTo>
                      <a:pt x="1643" y="977"/>
                    </a:lnTo>
                    <a:lnTo>
                      <a:pt x="1643" y="979"/>
                    </a:lnTo>
                    <a:lnTo>
                      <a:pt x="1644" y="979"/>
                    </a:lnTo>
                    <a:lnTo>
                      <a:pt x="1647" y="977"/>
                    </a:lnTo>
                    <a:lnTo>
                      <a:pt x="1649" y="976"/>
                    </a:lnTo>
                    <a:lnTo>
                      <a:pt x="1649" y="976"/>
                    </a:lnTo>
                    <a:lnTo>
                      <a:pt x="1650" y="977"/>
                    </a:lnTo>
                    <a:lnTo>
                      <a:pt x="1650" y="983"/>
                    </a:lnTo>
                    <a:lnTo>
                      <a:pt x="1649" y="989"/>
                    </a:lnTo>
                    <a:lnTo>
                      <a:pt x="1648" y="994"/>
                    </a:lnTo>
                    <a:lnTo>
                      <a:pt x="1647" y="1000"/>
                    </a:lnTo>
                    <a:lnTo>
                      <a:pt x="1646" y="1005"/>
                    </a:lnTo>
                    <a:lnTo>
                      <a:pt x="1646" y="1010"/>
                    </a:lnTo>
                    <a:lnTo>
                      <a:pt x="1646" y="1011"/>
                    </a:lnTo>
                    <a:lnTo>
                      <a:pt x="1647" y="1011"/>
                    </a:lnTo>
                    <a:lnTo>
                      <a:pt x="1654" y="1017"/>
                    </a:lnTo>
                    <a:lnTo>
                      <a:pt x="1658" y="1025"/>
                    </a:lnTo>
                    <a:lnTo>
                      <a:pt x="1658" y="1033"/>
                    </a:lnTo>
                    <a:lnTo>
                      <a:pt x="1657" y="1042"/>
                    </a:lnTo>
                    <a:lnTo>
                      <a:pt x="1655" y="1049"/>
                    </a:lnTo>
                    <a:lnTo>
                      <a:pt x="1650" y="1048"/>
                    </a:lnTo>
                    <a:lnTo>
                      <a:pt x="1654" y="1051"/>
                    </a:lnTo>
                    <a:lnTo>
                      <a:pt x="1654" y="1053"/>
                    </a:lnTo>
                    <a:lnTo>
                      <a:pt x="1653" y="1055"/>
                    </a:lnTo>
                    <a:lnTo>
                      <a:pt x="1652" y="1057"/>
                    </a:lnTo>
                    <a:lnTo>
                      <a:pt x="1650" y="1060"/>
                    </a:lnTo>
                    <a:lnTo>
                      <a:pt x="1648" y="1065"/>
                    </a:lnTo>
                    <a:lnTo>
                      <a:pt x="1646" y="1071"/>
                    </a:lnTo>
                    <a:lnTo>
                      <a:pt x="1643" y="1076"/>
                    </a:lnTo>
                    <a:lnTo>
                      <a:pt x="1631" y="1100"/>
                    </a:lnTo>
                    <a:lnTo>
                      <a:pt x="1616" y="1122"/>
                    </a:lnTo>
                    <a:lnTo>
                      <a:pt x="1616" y="1123"/>
                    </a:lnTo>
                    <a:lnTo>
                      <a:pt x="1601" y="1147"/>
                    </a:lnTo>
                    <a:lnTo>
                      <a:pt x="1597" y="1153"/>
                    </a:lnTo>
                    <a:lnTo>
                      <a:pt x="1592" y="1160"/>
                    </a:lnTo>
                    <a:lnTo>
                      <a:pt x="1589" y="1168"/>
                    </a:lnTo>
                    <a:lnTo>
                      <a:pt x="1586" y="1173"/>
                    </a:lnTo>
                    <a:lnTo>
                      <a:pt x="1585" y="1173"/>
                    </a:lnTo>
                    <a:lnTo>
                      <a:pt x="1584" y="1173"/>
                    </a:lnTo>
                    <a:lnTo>
                      <a:pt x="1580" y="1173"/>
                    </a:lnTo>
                    <a:lnTo>
                      <a:pt x="1578" y="1175"/>
                    </a:lnTo>
                    <a:lnTo>
                      <a:pt x="1575" y="1176"/>
                    </a:lnTo>
                    <a:lnTo>
                      <a:pt x="1573" y="1177"/>
                    </a:lnTo>
                    <a:lnTo>
                      <a:pt x="1572" y="1177"/>
                    </a:lnTo>
                    <a:lnTo>
                      <a:pt x="1572" y="1176"/>
                    </a:lnTo>
                    <a:lnTo>
                      <a:pt x="1572" y="1174"/>
                    </a:lnTo>
                    <a:lnTo>
                      <a:pt x="1573" y="1170"/>
                    </a:lnTo>
                    <a:lnTo>
                      <a:pt x="1574" y="1168"/>
                    </a:lnTo>
                    <a:lnTo>
                      <a:pt x="1576" y="1165"/>
                    </a:lnTo>
                    <a:lnTo>
                      <a:pt x="1578" y="1163"/>
                    </a:lnTo>
                    <a:lnTo>
                      <a:pt x="1574" y="1164"/>
                    </a:lnTo>
                    <a:lnTo>
                      <a:pt x="1569" y="1160"/>
                    </a:lnTo>
                    <a:lnTo>
                      <a:pt x="1570" y="1162"/>
                    </a:lnTo>
                    <a:lnTo>
                      <a:pt x="1568" y="1160"/>
                    </a:lnTo>
                    <a:lnTo>
                      <a:pt x="1569" y="1165"/>
                    </a:lnTo>
                    <a:lnTo>
                      <a:pt x="1562" y="1167"/>
                    </a:lnTo>
                    <a:lnTo>
                      <a:pt x="1562" y="1165"/>
                    </a:lnTo>
                    <a:lnTo>
                      <a:pt x="1563" y="1153"/>
                    </a:lnTo>
                    <a:lnTo>
                      <a:pt x="1561" y="1146"/>
                    </a:lnTo>
                    <a:lnTo>
                      <a:pt x="1558" y="1143"/>
                    </a:lnTo>
                    <a:lnTo>
                      <a:pt x="1555" y="1142"/>
                    </a:lnTo>
                    <a:lnTo>
                      <a:pt x="1551" y="1141"/>
                    </a:lnTo>
                    <a:lnTo>
                      <a:pt x="1541" y="1143"/>
                    </a:lnTo>
                    <a:lnTo>
                      <a:pt x="1533" y="1146"/>
                    </a:lnTo>
                    <a:lnTo>
                      <a:pt x="1528" y="1148"/>
                    </a:lnTo>
                    <a:lnTo>
                      <a:pt x="1524" y="1152"/>
                    </a:lnTo>
                    <a:lnTo>
                      <a:pt x="1521" y="1157"/>
                    </a:lnTo>
                    <a:lnTo>
                      <a:pt x="1518" y="1162"/>
                    </a:lnTo>
                    <a:lnTo>
                      <a:pt x="1516" y="1167"/>
                    </a:lnTo>
                    <a:lnTo>
                      <a:pt x="1512" y="1173"/>
                    </a:lnTo>
                    <a:lnTo>
                      <a:pt x="1509" y="1177"/>
                    </a:lnTo>
                    <a:lnTo>
                      <a:pt x="1504" y="1182"/>
                    </a:lnTo>
                    <a:lnTo>
                      <a:pt x="1504" y="1182"/>
                    </a:lnTo>
                    <a:lnTo>
                      <a:pt x="1502" y="1184"/>
                    </a:lnTo>
                    <a:lnTo>
                      <a:pt x="1501" y="1187"/>
                    </a:lnTo>
                    <a:lnTo>
                      <a:pt x="1499" y="1190"/>
                    </a:lnTo>
                    <a:lnTo>
                      <a:pt x="1495" y="1192"/>
                    </a:lnTo>
                    <a:lnTo>
                      <a:pt x="1493" y="1192"/>
                    </a:lnTo>
                    <a:lnTo>
                      <a:pt x="1489" y="1192"/>
                    </a:lnTo>
                    <a:lnTo>
                      <a:pt x="1486" y="1192"/>
                    </a:lnTo>
                    <a:lnTo>
                      <a:pt x="1483" y="1192"/>
                    </a:lnTo>
                    <a:lnTo>
                      <a:pt x="1481" y="1193"/>
                    </a:lnTo>
                    <a:lnTo>
                      <a:pt x="1479" y="1193"/>
                    </a:lnTo>
                    <a:lnTo>
                      <a:pt x="1471" y="1209"/>
                    </a:lnTo>
                    <a:lnTo>
                      <a:pt x="1466" y="1219"/>
                    </a:lnTo>
                    <a:lnTo>
                      <a:pt x="1429" y="1234"/>
                    </a:lnTo>
                    <a:lnTo>
                      <a:pt x="1430" y="1236"/>
                    </a:lnTo>
                    <a:lnTo>
                      <a:pt x="1431" y="1238"/>
                    </a:lnTo>
                    <a:lnTo>
                      <a:pt x="1431" y="1238"/>
                    </a:lnTo>
                    <a:lnTo>
                      <a:pt x="1430" y="1241"/>
                    </a:lnTo>
                    <a:lnTo>
                      <a:pt x="1429" y="1241"/>
                    </a:lnTo>
                    <a:lnTo>
                      <a:pt x="1429" y="1241"/>
                    </a:lnTo>
                    <a:lnTo>
                      <a:pt x="1427" y="1241"/>
                    </a:lnTo>
                    <a:lnTo>
                      <a:pt x="1427" y="1241"/>
                    </a:lnTo>
                    <a:lnTo>
                      <a:pt x="1426" y="1239"/>
                    </a:lnTo>
                    <a:lnTo>
                      <a:pt x="1427" y="1238"/>
                    </a:lnTo>
                    <a:lnTo>
                      <a:pt x="1427" y="1236"/>
                    </a:lnTo>
                    <a:lnTo>
                      <a:pt x="1422" y="1237"/>
                    </a:lnTo>
                    <a:lnTo>
                      <a:pt x="1421" y="1237"/>
                    </a:lnTo>
                    <a:lnTo>
                      <a:pt x="1413" y="1236"/>
                    </a:lnTo>
                    <a:lnTo>
                      <a:pt x="1407" y="1231"/>
                    </a:lnTo>
                    <a:lnTo>
                      <a:pt x="1401" y="1224"/>
                    </a:lnTo>
                    <a:lnTo>
                      <a:pt x="1401" y="1222"/>
                    </a:lnTo>
                    <a:lnTo>
                      <a:pt x="1401" y="1222"/>
                    </a:lnTo>
                    <a:lnTo>
                      <a:pt x="1405" y="1211"/>
                    </a:lnTo>
                    <a:lnTo>
                      <a:pt x="1408" y="1202"/>
                    </a:lnTo>
                    <a:lnTo>
                      <a:pt x="1409" y="1192"/>
                    </a:lnTo>
                    <a:lnTo>
                      <a:pt x="1408" y="1180"/>
                    </a:lnTo>
                    <a:lnTo>
                      <a:pt x="1405" y="1169"/>
                    </a:lnTo>
                    <a:lnTo>
                      <a:pt x="1404" y="1162"/>
                    </a:lnTo>
                    <a:lnTo>
                      <a:pt x="1404" y="1157"/>
                    </a:lnTo>
                    <a:lnTo>
                      <a:pt x="1404" y="1153"/>
                    </a:lnTo>
                    <a:lnTo>
                      <a:pt x="1405" y="1151"/>
                    </a:lnTo>
                    <a:lnTo>
                      <a:pt x="1405" y="1147"/>
                    </a:lnTo>
                    <a:lnTo>
                      <a:pt x="1407" y="1143"/>
                    </a:lnTo>
                    <a:lnTo>
                      <a:pt x="1408" y="1140"/>
                    </a:lnTo>
                    <a:lnTo>
                      <a:pt x="1409" y="1137"/>
                    </a:lnTo>
                    <a:lnTo>
                      <a:pt x="1447" y="1082"/>
                    </a:lnTo>
                    <a:lnTo>
                      <a:pt x="1453" y="1073"/>
                    </a:lnTo>
                    <a:lnTo>
                      <a:pt x="1459" y="1066"/>
                    </a:lnTo>
                    <a:lnTo>
                      <a:pt x="1469" y="1051"/>
                    </a:lnTo>
                    <a:lnTo>
                      <a:pt x="1482" y="1038"/>
                    </a:lnTo>
                    <a:lnTo>
                      <a:pt x="1489" y="1030"/>
                    </a:lnTo>
                    <a:lnTo>
                      <a:pt x="1494" y="1023"/>
                    </a:lnTo>
                    <a:lnTo>
                      <a:pt x="1498" y="1017"/>
                    </a:lnTo>
                    <a:lnTo>
                      <a:pt x="1500" y="1006"/>
                    </a:lnTo>
                    <a:lnTo>
                      <a:pt x="1502" y="1000"/>
                    </a:lnTo>
                    <a:lnTo>
                      <a:pt x="1504" y="996"/>
                    </a:lnTo>
                    <a:lnTo>
                      <a:pt x="1505" y="991"/>
                    </a:lnTo>
                    <a:lnTo>
                      <a:pt x="1507" y="987"/>
                    </a:lnTo>
                    <a:lnTo>
                      <a:pt x="1510" y="983"/>
                    </a:lnTo>
                    <a:lnTo>
                      <a:pt x="1513" y="980"/>
                    </a:lnTo>
                    <a:lnTo>
                      <a:pt x="1517" y="977"/>
                    </a:lnTo>
                    <a:lnTo>
                      <a:pt x="1521" y="975"/>
                    </a:lnTo>
                    <a:lnTo>
                      <a:pt x="1524" y="973"/>
                    </a:lnTo>
                    <a:lnTo>
                      <a:pt x="1527" y="969"/>
                    </a:lnTo>
                    <a:lnTo>
                      <a:pt x="1529" y="965"/>
                    </a:lnTo>
                    <a:lnTo>
                      <a:pt x="1530" y="960"/>
                    </a:lnTo>
                    <a:lnTo>
                      <a:pt x="1532" y="956"/>
                    </a:lnTo>
                    <a:lnTo>
                      <a:pt x="1536" y="946"/>
                    </a:lnTo>
                    <a:lnTo>
                      <a:pt x="1543" y="936"/>
                    </a:lnTo>
                    <a:lnTo>
                      <a:pt x="1544" y="935"/>
                    </a:lnTo>
                    <a:lnTo>
                      <a:pt x="1544" y="936"/>
                    </a:lnTo>
                    <a:lnTo>
                      <a:pt x="1545" y="942"/>
                    </a:lnTo>
                    <a:lnTo>
                      <a:pt x="1546" y="948"/>
                    </a:lnTo>
                    <a:lnTo>
                      <a:pt x="1547" y="954"/>
                    </a:lnTo>
                    <a:lnTo>
                      <a:pt x="1549" y="960"/>
                    </a:lnTo>
                    <a:lnTo>
                      <a:pt x="1549" y="966"/>
                    </a:lnTo>
                    <a:lnTo>
                      <a:pt x="1549" y="970"/>
                    </a:lnTo>
                    <a:lnTo>
                      <a:pt x="1546" y="975"/>
                    </a:lnTo>
                    <a:lnTo>
                      <a:pt x="1544" y="980"/>
                    </a:lnTo>
                    <a:lnTo>
                      <a:pt x="1540" y="988"/>
                    </a:lnTo>
                    <a:lnTo>
                      <a:pt x="1539" y="996"/>
                    </a:lnTo>
                    <a:lnTo>
                      <a:pt x="1544" y="1002"/>
                    </a:lnTo>
                    <a:lnTo>
                      <a:pt x="1545" y="1003"/>
                    </a:lnTo>
                    <a:lnTo>
                      <a:pt x="1545" y="1002"/>
                    </a:lnTo>
                    <a:lnTo>
                      <a:pt x="1553" y="997"/>
                    </a:lnTo>
                    <a:lnTo>
                      <a:pt x="1562" y="991"/>
                    </a:lnTo>
                    <a:lnTo>
                      <a:pt x="1569" y="983"/>
                    </a:lnTo>
                    <a:lnTo>
                      <a:pt x="1580" y="973"/>
                    </a:lnTo>
                    <a:lnTo>
                      <a:pt x="1581" y="970"/>
                    </a:lnTo>
                    <a:lnTo>
                      <a:pt x="1578" y="970"/>
                    </a:lnTo>
                    <a:lnTo>
                      <a:pt x="1578" y="969"/>
                    </a:lnTo>
                    <a:lnTo>
                      <a:pt x="1578" y="968"/>
                    </a:lnTo>
                    <a:lnTo>
                      <a:pt x="1578" y="966"/>
                    </a:lnTo>
                    <a:lnTo>
                      <a:pt x="1578" y="962"/>
                    </a:lnTo>
                    <a:lnTo>
                      <a:pt x="1579" y="952"/>
                    </a:lnTo>
                    <a:lnTo>
                      <a:pt x="1581" y="937"/>
                    </a:lnTo>
                    <a:lnTo>
                      <a:pt x="1581" y="936"/>
                    </a:lnTo>
                    <a:lnTo>
                      <a:pt x="1583" y="937"/>
                    </a:lnTo>
                    <a:lnTo>
                      <a:pt x="1585" y="939"/>
                    </a:lnTo>
                    <a:lnTo>
                      <a:pt x="1586" y="939"/>
                    </a:lnTo>
                    <a:lnTo>
                      <a:pt x="1589" y="937"/>
                    </a:lnTo>
                    <a:lnTo>
                      <a:pt x="1593" y="936"/>
                    </a:lnTo>
                    <a:lnTo>
                      <a:pt x="1600" y="931"/>
                    </a:lnTo>
                    <a:lnTo>
                      <a:pt x="1609" y="925"/>
                    </a:lnTo>
                    <a:lnTo>
                      <a:pt x="1610" y="924"/>
                    </a:lnTo>
                    <a:lnTo>
                      <a:pt x="1614" y="928"/>
                    </a:lnTo>
                    <a:lnTo>
                      <a:pt x="1615" y="925"/>
                    </a:lnTo>
                    <a:lnTo>
                      <a:pt x="1616" y="923"/>
                    </a:lnTo>
                    <a:lnTo>
                      <a:pt x="1619" y="922"/>
                    </a:lnTo>
                    <a:lnTo>
                      <a:pt x="1623" y="920"/>
                    </a:lnTo>
                    <a:close/>
                    <a:moveTo>
                      <a:pt x="1648" y="885"/>
                    </a:moveTo>
                    <a:lnTo>
                      <a:pt x="1650" y="886"/>
                    </a:lnTo>
                    <a:lnTo>
                      <a:pt x="1652" y="888"/>
                    </a:lnTo>
                    <a:lnTo>
                      <a:pt x="1653" y="889"/>
                    </a:lnTo>
                    <a:lnTo>
                      <a:pt x="1654" y="891"/>
                    </a:lnTo>
                    <a:lnTo>
                      <a:pt x="1655" y="894"/>
                    </a:lnTo>
                    <a:lnTo>
                      <a:pt x="1655" y="896"/>
                    </a:lnTo>
                    <a:lnTo>
                      <a:pt x="1657" y="899"/>
                    </a:lnTo>
                    <a:lnTo>
                      <a:pt x="1658" y="900"/>
                    </a:lnTo>
                    <a:lnTo>
                      <a:pt x="1659" y="901"/>
                    </a:lnTo>
                    <a:lnTo>
                      <a:pt x="1660" y="901"/>
                    </a:lnTo>
                    <a:lnTo>
                      <a:pt x="1660" y="902"/>
                    </a:lnTo>
                    <a:lnTo>
                      <a:pt x="1661" y="905"/>
                    </a:lnTo>
                    <a:lnTo>
                      <a:pt x="1660" y="908"/>
                    </a:lnTo>
                    <a:lnTo>
                      <a:pt x="1660" y="911"/>
                    </a:lnTo>
                    <a:lnTo>
                      <a:pt x="1658" y="914"/>
                    </a:lnTo>
                    <a:lnTo>
                      <a:pt x="1655" y="918"/>
                    </a:lnTo>
                    <a:lnTo>
                      <a:pt x="1654" y="918"/>
                    </a:lnTo>
                    <a:lnTo>
                      <a:pt x="1654" y="917"/>
                    </a:lnTo>
                    <a:lnTo>
                      <a:pt x="1654" y="913"/>
                    </a:lnTo>
                    <a:lnTo>
                      <a:pt x="1653" y="911"/>
                    </a:lnTo>
                    <a:lnTo>
                      <a:pt x="1652" y="908"/>
                    </a:lnTo>
                    <a:lnTo>
                      <a:pt x="1650" y="907"/>
                    </a:lnTo>
                    <a:lnTo>
                      <a:pt x="1648" y="906"/>
                    </a:lnTo>
                    <a:lnTo>
                      <a:pt x="1647" y="905"/>
                    </a:lnTo>
                    <a:lnTo>
                      <a:pt x="1644" y="903"/>
                    </a:lnTo>
                    <a:lnTo>
                      <a:pt x="1643" y="901"/>
                    </a:lnTo>
                    <a:lnTo>
                      <a:pt x="1642" y="899"/>
                    </a:lnTo>
                    <a:lnTo>
                      <a:pt x="1641" y="895"/>
                    </a:lnTo>
                    <a:lnTo>
                      <a:pt x="1641" y="891"/>
                    </a:lnTo>
                    <a:lnTo>
                      <a:pt x="1642" y="889"/>
                    </a:lnTo>
                    <a:lnTo>
                      <a:pt x="1642" y="888"/>
                    </a:lnTo>
                    <a:lnTo>
                      <a:pt x="1644" y="886"/>
                    </a:lnTo>
                    <a:lnTo>
                      <a:pt x="1646" y="886"/>
                    </a:lnTo>
                    <a:lnTo>
                      <a:pt x="1647" y="886"/>
                    </a:lnTo>
                    <a:lnTo>
                      <a:pt x="1648" y="885"/>
                    </a:lnTo>
                    <a:close/>
                    <a:moveTo>
                      <a:pt x="233" y="832"/>
                    </a:moveTo>
                    <a:lnTo>
                      <a:pt x="232" y="833"/>
                    </a:lnTo>
                    <a:lnTo>
                      <a:pt x="229" y="834"/>
                    </a:lnTo>
                    <a:lnTo>
                      <a:pt x="228" y="837"/>
                    </a:lnTo>
                    <a:lnTo>
                      <a:pt x="228" y="838"/>
                    </a:lnTo>
                    <a:lnTo>
                      <a:pt x="228" y="839"/>
                    </a:lnTo>
                    <a:lnTo>
                      <a:pt x="228" y="840"/>
                    </a:lnTo>
                    <a:lnTo>
                      <a:pt x="229" y="840"/>
                    </a:lnTo>
                    <a:lnTo>
                      <a:pt x="229" y="840"/>
                    </a:lnTo>
                    <a:lnTo>
                      <a:pt x="230" y="840"/>
                    </a:lnTo>
                    <a:lnTo>
                      <a:pt x="232" y="839"/>
                    </a:lnTo>
                    <a:lnTo>
                      <a:pt x="233" y="838"/>
                    </a:lnTo>
                    <a:lnTo>
                      <a:pt x="233" y="835"/>
                    </a:lnTo>
                    <a:lnTo>
                      <a:pt x="233" y="832"/>
                    </a:lnTo>
                    <a:close/>
                    <a:moveTo>
                      <a:pt x="1646" y="832"/>
                    </a:moveTo>
                    <a:lnTo>
                      <a:pt x="1647" y="835"/>
                    </a:lnTo>
                    <a:lnTo>
                      <a:pt x="1647" y="839"/>
                    </a:lnTo>
                    <a:lnTo>
                      <a:pt x="1647" y="843"/>
                    </a:lnTo>
                    <a:lnTo>
                      <a:pt x="1649" y="844"/>
                    </a:lnTo>
                    <a:lnTo>
                      <a:pt x="1650" y="842"/>
                    </a:lnTo>
                    <a:lnTo>
                      <a:pt x="1653" y="840"/>
                    </a:lnTo>
                    <a:lnTo>
                      <a:pt x="1654" y="840"/>
                    </a:lnTo>
                    <a:lnTo>
                      <a:pt x="1655" y="842"/>
                    </a:lnTo>
                    <a:lnTo>
                      <a:pt x="1657" y="843"/>
                    </a:lnTo>
                    <a:lnTo>
                      <a:pt x="1657" y="845"/>
                    </a:lnTo>
                    <a:lnTo>
                      <a:pt x="1657" y="849"/>
                    </a:lnTo>
                    <a:lnTo>
                      <a:pt x="1655" y="851"/>
                    </a:lnTo>
                    <a:lnTo>
                      <a:pt x="1655" y="852"/>
                    </a:lnTo>
                    <a:lnTo>
                      <a:pt x="1654" y="854"/>
                    </a:lnTo>
                    <a:lnTo>
                      <a:pt x="1653" y="854"/>
                    </a:lnTo>
                    <a:lnTo>
                      <a:pt x="1652" y="854"/>
                    </a:lnTo>
                    <a:lnTo>
                      <a:pt x="1649" y="852"/>
                    </a:lnTo>
                    <a:lnTo>
                      <a:pt x="1648" y="850"/>
                    </a:lnTo>
                    <a:lnTo>
                      <a:pt x="1647" y="849"/>
                    </a:lnTo>
                    <a:lnTo>
                      <a:pt x="1647" y="848"/>
                    </a:lnTo>
                    <a:lnTo>
                      <a:pt x="1644" y="848"/>
                    </a:lnTo>
                    <a:lnTo>
                      <a:pt x="1643" y="850"/>
                    </a:lnTo>
                    <a:lnTo>
                      <a:pt x="1640" y="852"/>
                    </a:lnTo>
                    <a:lnTo>
                      <a:pt x="1637" y="854"/>
                    </a:lnTo>
                    <a:lnTo>
                      <a:pt x="1633" y="854"/>
                    </a:lnTo>
                    <a:lnTo>
                      <a:pt x="1631" y="854"/>
                    </a:lnTo>
                    <a:lnTo>
                      <a:pt x="1629" y="852"/>
                    </a:lnTo>
                    <a:lnTo>
                      <a:pt x="1627" y="851"/>
                    </a:lnTo>
                    <a:lnTo>
                      <a:pt x="1627" y="850"/>
                    </a:lnTo>
                    <a:lnTo>
                      <a:pt x="1626" y="848"/>
                    </a:lnTo>
                    <a:lnTo>
                      <a:pt x="1627" y="845"/>
                    </a:lnTo>
                    <a:lnTo>
                      <a:pt x="1627" y="844"/>
                    </a:lnTo>
                    <a:lnTo>
                      <a:pt x="1629" y="842"/>
                    </a:lnTo>
                    <a:lnTo>
                      <a:pt x="1632" y="839"/>
                    </a:lnTo>
                    <a:lnTo>
                      <a:pt x="1633" y="838"/>
                    </a:lnTo>
                    <a:lnTo>
                      <a:pt x="1635" y="838"/>
                    </a:lnTo>
                    <a:lnTo>
                      <a:pt x="1636" y="838"/>
                    </a:lnTo>
                    <a:lnTo>
                      <a:pt x="1637" y="839"/>
                    </a:lnTo>
                    <a:lnTo>
                      <a:pt x="1638" y="839"/>
                    </a:lnTo>
                    <a:lnTo>
                      <a:pt x="1640" y="839"/>
                    </a:lnTo>
                    <a:lnTo>
                      <a:pt x="1640" y="839"/>
                    </a:lnTo>
                    <a:lnTo>
                      <a:pt x="1641" y="839"/>
                    </a:lnTo>
                    <a:lnTo>
                      <a:pt x="1642" y="838"/>
                    </a:lnTo>
                    <a:lnTo>
                      <a:pt x="1643" y="835"/>
                    </a:lnTo>
                    <a:lnTo>
                      <a:pt x="1646" y="833"/>
                    </a:lnTo>
                    <a:lnTo>
                      <a:pt x="1646" y="832"/>
                    </a:lnTo>
                    <a:close/>
                    <a:moveTo>
                      <a:pt x="1488" y="832"/>
                    </a:moveTo>
                    <a:lnTo>
                      <a:pt x="1490" y="832"/>
                    </a:lnTo>
                    <a:lnTo>
                      <a:pt x="1493" y="833"/>
                    </a:lnTo>
                    <a:lnTo>
                      <a:pt x="1494" y="834"/>
                    </a:lnTo>
                    <a:lnTo>
                      <a:pt x="1496" y="835"/>
                    </a:lnTo>
                    <a:lnTo>
                      <a:pt x="1499" y="837"/>
                    </a:lnTo>
                    <a:lnTo>
                      <a:pt x="1500" y="838"/>
                    </a:lnTo>
                    <a:lnTo>
                      <a:pt x="1502" y="839"/>
                    </a:lnTo>
                    <a:lnTo>
                      <a:pt x="1504" y="839"/>
                    </a:lnTo>
                    <a:lnTo>
                      <a:pt x="1502" y="844"/>
                    </a:lnTo>
                    <a:lnTo>
                      <a:pt x="1501" y="849"/>
                    </a:lnTo>
                    <a:lnTo>
                      <a:pt x="1501" y="852"/>
                    </a:lnTo>
                    <a:lnTo>
                      <a:pt x="1500" y="856"/>
                    </a:lnTo>
                    <a:lnTo>
                      <a:pt x="1498" y="862"/>
                    </a:lnTo>
                    <a:lnTo>
                      <a:pt x="1495" y="872"/>
                    </a:lnTo>
                    <a:lnTo>
                      <a:pt x="1489" y="886"/>
                    </a:lnTo>
                    <a:lnTo>
                      <a:pt x="1489" y="888"/>
                    </a:lnTo>
                    <a:lnTo>
                      <a:pt x="1490" y="888"/>
                    </a:lnTo>
                    <a:lnTo>
                      <a:pt x="1494" y="888"/>
                    </a:lnTo>
                    <a:lnTo>
                      <a:pt x="1498" y="889"/>
                    </a:lnTo>
                    <a:lnTo>
                      <a:pt x="1500" y="890"/>
                    </a:lnTo>
                    <a:lnTo>
                      <a:pt x="1502" y="891"/>
                    </a:lnTo>
                    <a:lnTo>
                      <a:pt x="1504" y="894"/>
                    </a:lnTo>
                    <a:lnTo>
                      <a:pt x="1505" y="896"/>
                    </a:lnTo>
                    <a:lnTo>
                      <a:pt x="1505" y="900"/>
                    </a:lnTo>
                    <a:lnTo>
                      <a:pt x="1505" y="905"/>
                    </a:lnTo>
                    <a:lnTo>
                      <a:pt x="1505" y="905"/>
                    </a:lnTo>
                    <a:lnTo>
                      <a:pt x="1504" y="905"/>
                    </a:lnTo>
                    <a:lnTo>
                      <a:pt x="1499" y="907"/>
                    </a:lnTo>
                    <a:lnTo>
                      <a:pt x="1495" y="907"/>
                    </a:lnTo>
                    <a:lnTo>
                      <a:pt x="1490" y="908"/>
                    </a:lnTo>
                    <a:lnTo>
                      <a:pt x="1487" y="907"/>
                    </a:lnTo>
                    <a:lnTo>
                      <a:pt x="1484" y="907"/>
                    </a:lnTo>
                    <a:lnTo>
                      <a:pt x="1483" y="906"/>
                    </a:lnTo>
                    <a:lnTo>
                      <a:pt x="1483" y="908"/>
                    </a:lnTo>
                    <a:lnTo>
                      <a:pt x="1482" y="911"/>
                    </a:lnTo>
                    <a:lnTo>
                      <a:pt x="1482" y="916"/>
                    </a:lnTo>
                    <a:lnTo>
                      <a:pt x="1481" y="919"/>
                    </a:lnTo>
                    <a:lnTo>
                      <a:pt x="1473" y="935"/>
                    </a:lnTo>
                    <a:lnTo>
                      <a:pt x="1469" y="946"/>
                    </a:lnTo>
                    <a:lnTo>
                      <a:pt x="1466" y="952"/>
                    </a:lnTo>
                    <a:lnTo>
                      <a:pt x="1464" y="957"/>
                    </a:lnTo>
                    <a:lnTo>
                      <a:pt x="1461" y="960"/>
                    </a:lnTo>
                    <a:lnTo>
                      <a:pt x="1459" y="964"/>
                    </a:lnTo>
                    <a:lnTo>
                      <a:pt x="1455" y="969"/>
                    </a:lnTo>
                    <a:lnTo>
                      <a:pt x="1452" y="973"/>
                    </a:lnTo>
                    <a:lnTo>
                      <a:pt x="1447" y="976"/>
                    </a:lnTo>
                    <a:lnTo>
                      <a:pt x="1445" y="977"/>
                    </a:lnTo>
                    <a:lnTo>
                      <a:pt x="1442" y="981"/>
                    </a:lnTo>
                    <a:lnTo>
                      <a:pt x="1439" y="983"/>
                    </a:lnTo>
                    <a:lnTo>
                      <a:pt x="1438" y="985"/>
                    </a:lnTo>
                    <a:lnTo>
                      <a:pt x="1438" y="983"/>
                    </a:lnTo>
                    <a:lnTo>
                      <a:pt x="1435" y="981"/>
                    </a:lnTo>
                    <a:lnTo>
                      <a:pt x="1431" y="977"/>
                    </a:lnTo>
                    <a:lnTo>
                      <a:pt x="1426" y="970"/>
                    </a:lnTo>
                    <a:lnTo>
                      <a:pt x="1424" y="962"/>
                    </a:lnTo>
                    <a:lnTo>
                      <a:pt x="1424" y="948"/>
                    </a:lnTo>
                    <a:lnTo>
                      <a:pt x="1426" y="936"/>
                    </a:lnTo>
                    <a:lnTo>
                      <a:pt x="1430" y="925"/>
                    </a:lnTo>
                    <a:lnTo>
                      <a:pt x="1435" y="918"/>
                    </a:lnTo>
                    <a:lnTo>
                      <a:pt x="1436" y="917"/>
                    </a:lnTo>
                    <a:lnTo>
                      <a:pt x="1437" y="916"/>
                    </a:lnTo>
                    <a:lnTo>
                      <a:pt x="1438" y="914"/>
                    </a:lnTo>
                    <a:lnTo>
                      <a:pt x="1438" y="909"/>
                    </a:lnTo>
                    <a:lnTo>
                      <a:pt x="1438" y="906"/>
                    </a:lnTo>
                    <a:lnTo>
                      <a:pt x="1437" y="901"/>
                    </a:lnTo>
                    <a:lnTo>
                      <a:pt x="1437" y="896"/>
                    </a:lnTo>
                    <a:lnTo>
                      <a:pt x="1437" y="891"/>
                    </a:lnTo>
                    <a:lnTo>
                      <a:pt x="1437" y="886"/>
                    </a:lnTo>
                    <a:lnTo>
                      <a:pt x="1438" y="883"/>
                    </a:lnTo>
                    <a:lnTo>
                      <a:pt x="1439" y="880"/>
                    </a:lnTo>
                    <a:lnTo>
                      <a:pt x="1441" y="874"/>
                    </a:lnTo>
                    <a:lnTo>
                      <a:pt x="1443" y="867"/>
                    </a:lnTo>
                    <a:lnTo>
                      <a:pt x="1443" y="866"/>
                    </a:lnTo>
                    <a:lnTo>
                      <a:pt x="1444" y="866"/>
                    </a:lnTo>
                    <a:lnTo>
                      <a:pt x="1460" y="863"/>
                    </a:lnTo>
                    <a:lnTo>
                      <a:pt x="1471" y="859"/>
                    </a:lnTo>
                    <a:lnTo>
                      <a:pt x="1477" y="851"/>
                    </a:lnTo>
                    <a:lnTo>
                      <a:pt x="1482" y="843"/>
                    </a:lnTo>
                    <a:lnTo>
                      <a:pt x="1484" y="832"/>
                    </a:lnTo>
                    <a:lnTo>
                      <a:pt x="1484" y="832"/>
                    </a:lnTo>
                    <a:lnTo>
                      <a:pt x="1487" y="832"/>
                    </a:lnTo>
                    <a:lnTo>
                      <a:pt x="1488" y="832"/>
                    </a:lnTo>
                    <a:close/>
                    <a:moveTo>
                      <a:pt x="1626" y="812"/>
                    </a:moveTo>
                    <a:lnTo>
                      <a:pt x="1629" y="817"/>
                    </a:lnTo>
                    <a:lnTo>
                      <a:pt x="1629" y="826"/>
                    </a:lnTo>
                    <a:lnTo>
                      <a:pt x="1627" y="832"/>
                    </a:lnTo>
                    <a:lnTo>
                      <a:pt x="1621" y="838"/>
                    </a:lnTo>
                    <a:lnTo>
                      <a:pt x="1620" y="839"/>
                    </a:lnTo>
                    <a:lnTo>
                      <a:pt x="1620" y="839"/>
                    </a:lnTo>
                    <a:lnTo>
                      <a:pt x="1621" y="849"/>
                    </a:lnTo>
                    <a:lnTo>
                      <a:pt x="1621" y="854"/>
                    </a:lnTo>
                    <a:lnTo>
                      <a:pt x="1620" y="859"/>
                    </a:lnTo>
                    <a:lnTo>
                      <a:pt x="1618" y="863"/>
                    </a:lnTo>
                    <a:lnTo>
                      <a:pt x="1618" y="863"/>
                    </a:lnTo>
                    <a:lnTo>
                      <a:pt x="1618" y="863"/>
                    </a:lnTo>
                    <a:lnTo>
                      <a:pt x="1609" y="866"/>
                    </a:lnTo>
                    <a:lnTo>
                      <a:pt x="1600" y="871"/>
                    </a:lnTo>
                    <a:lnTo>
                      <a:pt x="1591" y="877"/>
                    </a:lnTo>
                    <a:lnTo>
                      <a:pt x="1585" y="885"/>
                    </a:lnTo>
                    <a:lnTo>
                      <a:pt x="1581" y="895"/>
                    </a:lnTo>
                    <a:lnTo>
                      <a:pt x="1584" y="907"/>
                    </a:lnTo>
                    <a:lnTo>
                      <a:pt x="1584" y="908"/>
                    </a:lnTo>
                    <a:lnTo>
                      <a:pt x="1583" y="908"/>
                    </a:lnTo>
                    <a:lnTo>
                      <a:pt x="1580" y="908"/>
                    </a:lnTo>
                    <a:lnTo>
                      <a:pt x="1576" y="908"/>
                    </a:lnTo>
                    <a:lnTo>
                      <a:pt x="1572" y="909"/>
                    </a:lnTo>
                    <a:lnTo>
                      <a:pt x="1568" y="912"/>
                    </a:lnTo>
                    <a:lnTo>
                      <a:pt x="1563" y="916"/>
                    </a:lnTo>
                    <a:lnTo>
                      <a:pt x="1559" y="918"/>
                    </a:lnTo>
                    <a:lnTo>
                      <a:pt x="1557" y="919"/>
                    </a:lnTo>
                    <a:lnTo>
                      <a:pt x="1555" y="920"/>
                    </a:lnTo>
                    <a:lnTo>
                      <a:pt x="1552" y="920"/>
                    </a:lnTo>
                    <a:lnTo>
                      <a:pt x="1551" y="922"/>
                    </a:lnTo>
                    <a:lnTo>
                      <a:pt x="1549" y="922"/>
                    </a:lnTo>
                    <a:lnTo>
                      <a:pt x="1545" y="922"/>
                    </a:lnTo>
                    <a:lnTo>
                      <a:pt x="1543" y="919"/>
                    </a:lnTo>
                    <a:lnTo>
                      <a:pt x="1540" y="917"/>
                    </a:lnTo>
                    <a:lnTo>
                      <a:pt x="1539" y="914"/>
                    </a:lnTo>
                    <a:lnTo>
                      <a:pt x="1536" y="912"/>
                    </a:lnTo>
                    <a:lnTo>
                      <a:pt x="1535" y="911"/>
                    </a:lnTo>
                    <a:lnTo>
                      <a:pt x="1533" y="909"/>
                    </a:lnTo>
                    <a:lnTo>
                      <a:pt x="1530" y="908"/>
                    </a:lnTo>
                    <a:lnTo>
                      <a:pt x="1527" y="909"/>
                    </a:lnTo>
                    <a:lnTo>
                      <a:pt x="1527" y="909"/>
                    </a:lnTo>
                    <a:lnTo>
                      <a:pt x="1526" y="911"/>
                    </a:lnTo>
                    <a:lnTo>
                      <a:pt x="1526" y="913"/>
                    </a:lnTo>
                    <a:lnTo>
                      <a:pt x="1524" y="914"/>
                    </a:lnTo>
                    <a:lnTo>
                      <a:pt x="1521" y="922"/>
                    </a:lnTo>
                    <a:lnTo>
                      <a:pt x="1513" y="929"/>
                    </a:lnTo>
                    <a:lnTo>
                      <a:pt x="1506" y="936"/>
                    </a:lnTo>
                    <a:lnTo>
                      <a:pt x="1496" y="941"/>
                    </a:lnTo>
                    <a:lnTo>
                      <a:pt x="1489" y="943"/>
                    </a:lnTo>
                    <a:lnTo>
                      <a:pt x="1487" y="943"/>
                    </a:lnTo>
                    <a:lnTo>
                      <a:pt x="1484" y="942"/>
                    </a:lnTo>
                    <a:lnTo>
                      <a:pt x="1482" y="940"/>
                    </a:lnTo>
                    <a:lnTo>
                      <a:pt x="1482" y="939"/>
                    </a:lnTo>
                    <a:lnTo>
                      <a:pt x="1482" y="937"/>
                    </a:lnTo>
                    <a:lnTo>
                      <a:pt x="1494" y="926"/>
                    </a:lnTo>
                    <a:lnTo>
                      <a:pt x="1501" y="919"/>
                    </a:lnTo>
                    <a:lnTo>
                      <a:pt x="1506" y="914"/>
                    </a:lnTo>
                    <a:lnTo>
                      <a:pt x="1509" y="909"/>
                    </a:lnTo>
                    <a:lnTo>
                      <a:pt x="1509" y="907"/>
                    </a:lnTo>
                    <a:lnTo>
                      <a:pt x="1509" y="903"/>
                    </a:lnTo>
                    <a:lnTo>
                      <a:pt x="1509" y="900"/>
                    </a:lnTo>
                    <a:lnTo>
                      <a:pt x="1510" y="897"/>
                    </a:lnTo>
                    <a:lnTo>
                      <a:pt x="1510" y="895"/>
                    </a:lnTo>
                    <a:lnTo>
                      <a:pt x="1512" y="894"/>
                    </a:lnTo>
                    <a:lnTo>
                      <a:pt x="1516" y="891"/>
                    </a:lnTo>
                    <a:lnTo>
                      <a:pt x="1519" y="889"/>
                    </a:lnTo>
                    <a:lnTo>
                      <a:pt x="1523" y="888"/>
                    </a:lnTo>
                    <a:lnTo>
                      <a:pt x="1527" y="885"/>
                    </a:lnTo>
                    <a:lnTo>
                      <a:pt x="1529" y="883"/>
                    </a:lnTo>
                    <a:lnTo>
                      <a:pt x="1532" y="879"/>
                    </a:lnTo>
                    <a:lnTo>
                      <a:pt x="1536" y="869"/>
                    </a:lnTo>
                    <a:lnTo>
                      <a:pt x="1539" y="863"/>
                    </a:lnTo>
                    <a:lnTo>
                      <a:pt x="1541" y="860"/>
                    </a:lnTo>
                    <a:lnTo>
                      <a:pt x="1543" y="859"/>
                    </a:lnTo>
                    <a:lnTo>
                      <a:pt x="1545" y="857"/>
                    </a:lnTo>
                    <a:lnTo>
                      <a:pt x="1547" y="856"/>
                    </a:lnTo>
                    <a:lnTo>
                      <a:pt x="1550" y="855"/>
                    </a:lnTo>
                    <a:lnTo>
                      <a:pt x="1552" y="855"/>
                    </a:lnTo>
                    <a:lnTo>
                      <a:pt x="1555" y="855"/>
                    </a:lnTo>
                    <a:lnTo>
                      <a:pt x="1558" y="854"/>
                    </a:lnTo>
                    <a:lnTo>
                      <a:pt x="1561" y="852"/>
                    </a:lnTo>
                    <a:lnTo>
                      <a:pt x="1562" y="850"/>
                    </a:lnTo>
                    <a:lnTo>
                      <a:pt x="1563" y="848"/>
                    </a:lnTo>
                    <a:lnTo>
                      <a:pt x="1566" y="846"/>
                    </a:lnTo>
                    <a:lnTo>
                      <a:pt x="1567" y="846"/>
                    </a:lnTo>
                    <a:lnTo>
                      <a:pt x="1569" y="845"/>
                    </a:lnTo>
                    <a:lnTo>
                      <a:pt x="1573" y="846"/>
                    </a:lnTo>
                    <a:lnTo>
                      <a:pt x="1574" y="845"/>
                    </a:lnTo>
                    <a:lnTo>
                      <a:pt x="1578" y="844"/>
                    </a:lnTo>
                    <a:lnTo>
                      <a:pt x="1581" y="842"/>
                    </a:lnTo>
                    <a:lnTo>
                      <a:pt x="1585" y="839"/>
                    </a:lnTo>
                    <a:lnTo>
                      <a:pt x="1589" y="838"/>
                    </a:lnTo>
                    <a:lnTo>
                      <a:pt x="1592" y="837"/>
                    </a:lnTo>
                    <a:lnTo>
                      <a:pt x="1596" y="838"/>
                    </a:lnTo>
                    <a:lnTo>
                      <a:pt x="1598" y="840"/>
                    </a:lnTo>
                    <a:lnTo>
                      <a:pt x="1602" y="843"/>
                    </a:lnTo>
                    <a:lnTo>
                      <a:pt x="1604" y="846"/>
                    </a:lnTo>
                    <a:lnTo>
                      <a:pt x="1604" y="843"/>
                    </a:lnTo>
                    <a:lnTo>
                      <a:pt x="1607" y="831"/>
                    </a:lnTo>
                    <a:lnTo>
                      <a:pt x="1610" y="823"/>
                    </a:lnTo>
                    <a:lnTo>
                      <a:pt x="1616" y="817"/>
                    </a:lnTo>
                    <a:lnTo>
                      <a:pt x="1626" y="812"/>
                    </a:lnTo>
                    <a:lnTo>
                      <a:pt x="1626" y="812"/>
                    </a:lnTo>
                    <a:close/>
                    <a:moveTo>
                      <a:pt x="1734" y="797"/>
                    </a:moveTo>
                    <a:lnTo>
                      <a:pt x="1733" y="806"/>
                    </a:lnTo>
                    <a:lnTo>
                      <a:pt x="1721" y="868"/>
                    </a:lnTo>
                    <a:lnTo>
                      <a:pt x="1720" y="869"/>
                    </a:lnTo>
                    <a:lnTo>
                      <a:pt x="1720" y="869"/>
                    </a:lnTo>
                    <a:lnTo>
                      <a:pt x="1720" y="869"/>
                    </a:lnTo>
                    <a:lnTo>
                      <a:pt x="1718" y="871"/>
                    </a:lnTo>
                    <a:lnTo>
                      <a:pt x="1716" y="872"/>
                    </a:lnTo>
                    <a:lnTo>
                      <a:pt x="1714" y="875"/>
                    </a:lnTo>
                    <a:lnTo>
                      <a:pt x="1711" y="879"/>
                    </a:lnTo>
                    <a:lnTo>
                      <a:pt x="1707" y="882"/>
                    </a:lnTo>
                    <a:lnTo>
                      <a:pt x="1705" y="884"/>
                    </a:lnTo>
                    <a:lnTo>
                      <a:pt x="1703" y="885"/>
                    </a:lnTo>
                    <a:lnTo>
                      <a:pt x="1700" y="884"/>
                    </a:lnTo>
                    <a:lnTo>
                      <a:pt x="1699" y="883"/>
                    </a:lnTo>
                    <a:lnTo>
                      <a:pt x="1698" y="879"/>
                    </a:lnTo>
                    <a:lnTo>
                      <a:pt x="1697" y="877"/>
                    </a:lnTo>
                    <a:lnTo>
                      <a:pt x="1698" y="875"/>
                    </a:lnTo>
                    <a:lnTo>
                      <a:pt x="1703" y="873"/>
                    </a:lnTo>
                    <a:lnTo>
                      <a:pt x="1707" y="871"/>
                    </a:lnTo>
                    <a:lnTo>
                      <a:pt x="1711" y="867"/>
                    </a:lnTo>
                    <a:lnTo>
                      <a:pt x="1715" y="862"/>
                    </a:lnTo>
                    <a:lnTo>
                      <a:pt x="1718" y="857"/>
                    </a:lnTo>
                    <a:lnTo>
                      <a:pt x="1723" y="854"/>
                    </a:lnTo>
                    <a:lnTo>
                      <a:pt x="1723" y="852"/>
                    </a:lnTo>
                    <a:lnTo>
                      <a:pt x="1723" y="852"/>
                    </a:lnTo>
                    <a:lnTo>
                      <a:pt x="1724" y="849"/>
                    </a:lnTo>
                    <a:lnTo>
                      <a:pt x="1724" y="845"/>
                    </a:lnTo>
                    <a:lnTo>
                      <a:pt x="1724" y="840"/>
                    </a:lnTo>
                    <a:lnTo>
                      <a:pt x="1726" y="832"/>
                    </a:lnTo>
                    <a:lnTo>
                      <a:pt x="1727" y="820"/>
                    </a:lnTo>
                    <a:lnTo>
                      <a:pt x="1728" y="814"/>
                    </a:lnTo>
                    <a:lnTo>
                      <a:pt x="1728" y="809"/>
                    </a:lnTo>
                    <a:lnTo>
                      <a:pt x="1728" y="806"/>
                    </a:lnTo>
                    <a:lnTo>
                      <a:pt x="1729" y="805"/>
                    </a:lnTo>
                    <a:lnTo>
                      <a:pt x="1729" y="804"/>
                    </a:lnTo>
                    <a:lnTo>
                      <a:pt x="1729" y="804"/>
                    </a:lnTo>
                    <a:lnTo>
                      <a:pt x="1730" y="804"/>
                    </a:lnTo>
                    <a:lnTo>
                      <a:pt x="1733" y="805"/>
                    </a:lnTo>
                    <a:lnTo>
                      <a:pt x="1733" y="805"/>
                    </a:lnTo>
                    <a:lnTo>
                      <a:pt x="1733" y="803"/>
                    </a:lnTo>
                    <a:lnTo>
                      <a:pt x="1734" y="800"/>
                    </a:lnTo>
                    <a:lnTo>
                      <a:pt x="1734" y="798"/>
                    </a:lnTo>
                    <a:lnTo>
                      <a:pt x="1734" y="797"/>
                    </a:lnTo>
                    <a:close/>
                    <a:moveTo>
                      <a:pt x="1655" y="782"/>
                    </a:moveTo>
                    <a:lnTo>
                      <a:pt x="1654" y="785"/>
                    </a:lnTo>
                    <a:lnTo>
                      <a:pt x="1654" y="793"/>
                    </a:lnTo>
                    <a:lnTo>
                      <a:pt x="1653" y="800"/>
                    </a:lnTo>
                    <a:lnTo>
                      <a:pt x="1652" y="809"/>
                    </a:lnTo>
                    <a:lnTo>
                      <a:pt x="1652" y="812"/>
                    </a:lnTo>
                    <a:lnTo>
                      <a:pt x="1650" y="815"/>
                    </a:lnTo>
                    <a:lnTo>
                      <a:pt x="1649" y="817"/>
                    </a:lnTo>
                    <a:lnTo>
                      <a:pt x="1648" y="818"/>
                    </a:lnTo>
                    <a:lnTo>
                      <a:pt x="1647" y="818"/>
                    </a:lnTo>
                    <a:lnTo>
                      <a:pt x="1647" y="817"/>
                    </a:lnTo>
                    <a:lnTo>
                      <a:pt x="1647" y="812"/>
                    </a:lnTo>
                    <a:lnTo>
                      <a:pt x="1647" y="808"/>
                    </a:lnTo>
                    <a:lnTo>
                      <a:pt x="1646" y="802"/>
                    </a:lnTo>
                    <a:lnTo>
                      <a:pt x="1646" y="798"/>
                    </a:lnTo>
                    <a:lnTo>
                      <a:pt x="1646" y="795"/>
                    </a:lnTo>
                    <a:lnTo>
                      <a:pt x="1646" y="792"/>
                    </a:lnTo>
                    <a:lnTo>
                      <a:pt x="1648" y="789"/>
                    </a:lnTo>
                    <a:lnTo>
                      <a:pt x="1650" y="786"/>
                    </a:lnTo>
                    <a:lnTo>
                      <a:pt x="1653" y="783"/>
                    </a:lnTo>
                    <a:lnTo>
                      <a:pt x="1655" y="782"/>
                    </a:lnTo>
                    <a:close/>
                    <a:moveTo>
                      <a:pt x="1670" y="777"/>
                    </a:moveTo>
                    <a:lnTo>
                      <a:pt x="1670" y="783"/>
                    </a:lnTo>
                    <a:lnTo>
                      <a:pt x="1671" y="786"/>
                    </a:lnTo>
                    <a:lnTo>
                      <a:pt x="1672" y="787"/>
                    </a:lnTo>
                    <a:lnTo>
                      <a:pt x="1673" y="788"/>
                    </a:lnTo>
                    <a:lnTo>
                      <a:pt x="1676" y="788"/>
                    </a:lnTo>
                    <a:lnTo>
                      <a:pt x="1678" y="787"/>
                    </a:lnTo>
                    <a:lnTo>
                      <a:pt x="1681" y="786"/>
                    </a:lnTo>
                    <a:lnTo>
                      <a:pt x="1684" y="785"/>
                    </a:lnTo>
                    <a:lnTo>
                      <a:pt x="1687" y="783"/>
                    </a:lnTo>
                    <a:lnTo>
                      <a:pt x="1688" y="783"/>
                    </a:lnTo>
                    <a:lnTo>
                      <a:pt x="1690" y="783"/>
                    </a:lnTo>
                    <a:lnTo>
                      <a:pt x="1690" y="783"/>
                    </a:lnTo>
                    <a:lnTo>
                      <a:pt x="1690" y="783"/>
                    </a:lnTo>
                    <a:lnTo>
                      <a:pt x="1693" y="804"/>
                    </a:lnTo>
                    <a:lnTo>
                      <a:pt x="1694" y="825"/>
                    </a:lnTo>
                    <a:lnTo>
                      <a:pt x="1693" y="843"/>
                    </a:lnTo>
                    <a:lnTo>
                      <a:pt x="1690" y="857"/>
                    </a:lnTo>
                    <a:lnTo>
                      <a:pt x="1686" y="866"/>
                    </a:lnTo>
                    <a:lnTo>
                      <a:pt x="1684" y="867"/>
                    </a:lnTo>
                    <a:lnTo>
                      <a:pt x="1683" y="868"/>
                    </a:lnTo>
                    <a:lnTo>
                      <a:pt x="1682" y="867"/>
                    </a:lnTo>
                    <a:lnTo>
                      <a:pt x="1682" y="867"/>
                    </a:lnTo>
                    <a:lnTo>
                      <a:pt x="1681" y="866"/>
                    </a:lnTo>
                    <a:lnTo>
                      <a:pt x="1681" y="865"/>
                    </a:lnTo>
                    <a:lnTo>
                      <a:pt x="1681" y="862"/>
                    </a:lnTo>
                    <a:lnTo>
                      <a:pt x="1681" y="859"/>
                    </a:lnTo>
                    <a:lnTo>
                      <a:pt x="1682" y="854"/>
                    </a:lnTo>
                    <a:lnTo>
                      <a:pt x="1680" y="854"/>
                    </a:lnTo>
                    <a:lnTo>
                      <a:pt x="1678" y="856"/>
                    </a:lnTo>
                    <a:lnTo>
                      <a:pt x="1677" y="859"/>
                    </a:lnTo>
                    <a:lnTo>
                      <a:pt x="1676" y="860"/>
                    </a:lnTo>
                    <a:lnTo>
                      <a:pt x="1675" y="861"/>
                    </a:lnTo>
                    <a:lnTo>
                      <a:pt x="1673" y="861"/>
                    </a:lnTo>
                    <a:lnTo>
                      <a:pt x="1672" y="861"/>
                    </a:lnTo>
                    <a:lnTo>
                      <a:pt x="1671" y="860"/>
                    </a:lnTo>
                    <a:lnTo>
                      <a:pt x="1671" y="860"/>
                    </a:lnTo>
                    <a:lnTo>
                      <a:pt x="1670" y="848"/>
                    </a:lnTo>
                    <a:lnTo>
                      <a:pt x="1672" y="837"/>
                    </a:lnTo>
                    <a:lnTo>
                      <a:pt x="1675" y="825"/>
                    </a:lnTo>
                    <a:lnTo>
                      <a:pt x="1673" y="812"/>
                    </a:lnTo>
                    <a:lnTo>
                      <a:pt x="1673" y="811"/>
                    </a:lnTo>
                    <a:lnTo>
                      <a:pt x="1675" y="811"/>
                    </a:lnTo>
                    <a:lnTo>
                      <a:pt x="1678" y="810"/>
                    </a:lnTo>
                    <a:lnTo>
                      <a:pt x="1681" y="810"/>
                    </a:lnTo>
                    <a:lnTo>
                      <a:pt x="1684" y="808"/>
                    </a:lnTo>
                    <a:lnTo>
                      <a:pt x="1686" y="806"/>
                    </a:lnTo>
                    <a:lnTo>
                      <a:pt x="1687" y="805"/>
                    </a:lnTo>
                    <a:lnTo>
                      <a:pt x="1688" y="803"/>
                    </a:lnTo>
                    <a:lnTo>
                      <a:pt x="1684" y="804"/>
                    </a:lnTo>
                    <a:lnTo>
                      <a:pt x="1681" y="805"/>
                    </a:lnTo>
                    <a:lnTo>
                      <a:pt x="1677" y="805"/>
                    </a:lnTo>
                    <a:lnTo>
                      <a:pt x="1673" y="804"/>
                    </a:lnTo>
                    <a:lnTo>
                      <a:pt x="1670" y="803"/>
                    </a:lnTo>
                    <a:lnTo>
                      <a:pt x="1667" y="802"/>
                    </a:lnTo>
                    <a:lnTo>
                      <a:pt x="1665" y="798"/>
                    </a:lnTo>
                    <a:lnTo>
                      <a:pt x="1665" y="794"/>
                    </a:lnTo>
                    <a:lnTo>
                      <a:pt x="1665" y="791"/>
                    </a:lnTo>
                    <a:lnTo>
                      <a:pt x="1666" y="787"/>
                    </a:lnTo>
                    <a:lnTo>
                      <a:pt x="1667" y="783"/>
                    </a:lnTo>
                    <a:lnTo>
                      <a:pt x="1669" y="780"/>
                    </a:lnTo>
                    <a:lnTo>
                      <a:pt x="1670" y="777"/>
                    </a:lnTo>
                    <a:close/>
                    <a:moveTo>
                      <a:pt x="1716" y="726"/>
                    </a:moveTo>
                    <a:lnTo>
                      <a:pt x="1716" y="729"/>
                    </a:lnTo>
                    <a:lnTo>
                      <a:pt x="1717" y="738"/>
                    </a:lnTo>
                    <a:lnTo>
                      <a:pt x="1717" y="747"/>
                    </a:lnTo>
                    <a:lnTo>
                      <a:pt x="1716" y="752"/>
                    </a:lnTo>
                    <a:lnTo>
                      <a:pt x="1716" y="752"/>
                    </a:lnTo>
                    <a:lnTo>
                      <a:pt x="1715" y="752"/>
                    </a:lnTo>
                    <a:lnTo>
                      <a:pt x="1715" y="752"/>
                    </a:lnTo>
                    <a:lnTo>
                      <a:pt x="1712" y="751"/>
                    </a:lnTo>
                    <a:lnTo>
                      <a:pt x="1712" y="753"/>
                    </a:lnTo>
                    <a:lnTo>
                      <a:pt x="1712" y="765"/>
                    </a:lnTo>
                    <a:lnTo>
                      <a:pt x="1715" y="772"/>
                    </a:lnTo>
                    <a:lnTo>
                      <a:pt x="1716" y="775"/>
                    </a:lnTo>
                    <a:lnTo>
                      <a:pt x="1717" y="776"/>
                    </a:lnTo>
                    <a:lnTo>
                      <a:pt x="1718" y="776"/>
                    </a:lnTo>
                    <a:lnTo>
                      <a:pt x="1721" y="775"/>
                    </a:lnTo>
                    <a:lnTo>
                      <a:pt x="1722" y="774"/>
                    </a:lnTo>
                    <a:lnTo>
                      <a:pt x="1724" y="770"/>
                    </a:lnTo>
                    <a:lnTo>
                      <a:pt x="1727" y="766"/>
                    </a:lnTo>
                    <a:lnTo>
                      <a:pt x="1729" y="766"/>
                    </a:lnTo>
                    <a:lnTo>
                      <a:pt x="1728" y="778"/>
                    </a:lnTo>
                    <a:lnTo>
                      <a:pt x="1727" y="791"/>
                    </a:lnTo>
                    <a:lnTo>
                      <a:pt x="1724" y="805"/>
                    </a:lnTo>
                    <a:lnTo>
                      <a:pt x="1723" y="817"/>
                    </a:lnTo>
                    <a:lnTo>
                      <a:pt x="1721" y="826"/>
                    </a:lnTo>
                    <a:lnTo>
                      <a:pt x="1720" y="831"/>
                    </a:lnTo>
                    <a:lnTo>
                      <a:pt x="1718" y="831"/>
                    </a:lnTo>
                    <a:lnTo>
                      <a:pt x="1718" y="831"/>
                    </a:lnTo>
                    <a:lnTo>
                      <a:pt x="1717" y="829"/>
                    </a:lnTo>
                    <a:lnTo>
                      <a:pt x="1715" y="827"/>
                    </a:lnTo>
                    <a:lnTo>
                      <a:pt x="1715" y="829"/>
                    </a:lnTo>
                    <a:lnTo>
                      <a:pt x="1712" y="833"/>
                    </a:lnTo>
                    <a:lnTo>
                      <a:pt x="1711" y="837"/>
                    </a:lnTo>
                    <a:lnTo>
                      <a:pt x="1709" y="840"/>
                    </a:lnTo>
                    <a:lnTo>
                      <a:pt x="1706" y="844"/>
                    </a:lnTo>
                    <a:lnTo>
                      <a:pt x="1704" y="845"/>
                    </a:lnTo>
                    <a:lnTo>
                      <a:pt x="1701" y="846"/>
                    </a:lnTo>
                    <a:lnTo>
                      <a:pt x="1700" y="846"/>
                    </a:lnTo>
                    <a:lnTo>
                      <a:pt x="1700" y="845"/>
                    </a:lnTo>
                    <a:lnTo>
                      <a:pt x="1700" y="845"/>
                    </a:lnTo>
                    <a:lnTo>
                      <a:pt x="1701" y="829"/>
                    </a:lnTo>
                    <a:lnTo>
                      <a:pt x="1700" y="817"/>
                    </a:lnTo>
                    <a:lnTo>
                      <a:pt x="1699" y="804"/>
                    </a:lnTo>
                    <a:lnTo>
                      <a:pt x="1697" y="787"/>
                    </a:lnTo>
                    <a:lnTo>
                      <a:pt x="1695" y="785"/>
                    </a:lnTo>
                    <a:lnTo>
                      <a:pt x="1695" y="782"/>
                    </a:lnTo>
                    <a:lnTo>
                      <a:pt x="1697" y="780"/>
                    </a:lnTo>
                    <a:lnTo>
                      <a:pt x="1698" y="777"/>
                    </a:lnTo>
                    <a:lnTo>
                      <a:pt x="1699" y="775"/>
                    </a:lnTo>
                    <a:lnTo>
                      <a:pt x="1700" y="772"/>
                    </a:lnTo>
                    <a:lnTo>
                      <a:pt x="1703" y="760"/>
                    </a:lnTo>
                    <a:lnTo>
                      <a:pt x="1704" y="753"/>
                    </a:lnTo>
                    <a:lnTo>
                      <a:pt x="1705" y="746"/>
                    </a:lnTo>
                    <a:lnTo>
                      <a:pt x="1706" y="743"/>
                    </a:lnTo>
                    <a:lnTo>
                      <a:pt x="1707" y="741"/>
                    </a:lnTo>
                    <a:lnTo>
                      <a:pt x="1709" y="740"/>
                    </a:lnTo>
                    <a:lnTo>
                      <a:pt x="1709" y="740"/>
                    </a:lnTo>
                    <a:lnTo>
                      <a:pt x="1709" y="740"/>
                    </a:lnTo>
                    <a:lnTo>
                      <a:pt x="1710" y="740"/>
                    </a:lnTo>
                    <a:lnTo>
                      <a:pt x="1711" y="741"/>
                    </a:lnTo>
                    <a:lnTo>
                      <a:pt x="1712" y="738"/>
                    </a:lnTo>
                    <a:lnTo>
                      <a:pt x="1712" y="735"/>
                    </a:lnTo>
                    <a:lnTo>
                      <a:pt x="1714" y="731"/>
                    </a:lnTo>
                    <a:lnTo>
                      <a:pt x="1714" y="730"/>
                    </a:lnTo>
                    <a:lnTo>
                      <a:pt x="1715" y="728"/>
                    </a:lnTo>
                    <a:lnTo>
                      <a:pt x="1716" y="726"/>
                    </a:lnTo>
                    <a:close/>
                    <a:moveTo>
                      <a:pt x="209" y="688"/>
                    </a:moveTo>
                    <a:lnTo>
                      <a:pt x="211" y="689"/>
                    </a:lnTo>
                    <a:lnTo>
                      <a:pt x="215" y="689"/>
                    </a:lnTo>
                    <a:lnTo>
                      <a:pt x="216" y="689"/>
                    </a:lnTo>
                    <a:lnTo>
                      <a:pt x="215" y="691"/>
                    </a:lnTo>
                    <a:lnTo>
                      <a:pt x="213" y="695"/>
                    </a:lnTo>
                    <a:lnTo>
                      <a:pt x="212" y="697"/>
                    </a:lnTo>
                    <a:lnTo>
                      <a:pt x="211" y="700"/>
                    </a:lnTo>
                    <a:lnTo>
                      <a:pt x="209" y="701"/>
                    </a:lnTo>
                    <a:lnTo>
                      <a:pt x="206" y="701"/>
                    </a:lnTo>
                    <a:lnTo>
                      <a:pt x="202" y="700"/>
                    </a:lnTo>
                    <a:lnTo>
                      <a:pt x="200" y="698"/>
                    </a:lnTo>
                    <a:lnTo>
                      <a:pt x="199" y="695"/>
                    </a:lnTo>
                    <a:lnTo>
                      <a:pt x="199" y="692"/>
                    </a:lnTo>
                    <a:lnTo>
                      <a:pt x="200" y="690"/>
                    </a:lnTo>
                    <a:lnTo>
                      <a:pt x="202" y="689"/>
                    </a:lnTo>
                    <a:lnTo>
                      <a:pt x="204" y="689"/>
                    </a:lnTo>
                    <a:lnTo>
                      <a:pt x="206" y="689"/>
                    </a:lnTo>
                    <a:lnTo>
                      <a:pt x="209" y="688"/>
                    </a:lnTo>
                    <a:close/>
                    <a:moveTo>
                      <a:pt x="298" y="675"/>
                    </a:moveTo>
                    <a:lnTo>
                      <a:pt x="301" y="675"/>
                    </a:lnTo>
                    <a:lnTo>
                      <a:pt x="304" y="675"/>
                    </a:lnTo>
                    <a:lnTo>
                      <a:pt x="306" y="675"/>
                    </a:lnTo>
                    <a:lnTo>
                      <a:pt x="306" y="678"/>
                    </a:lnTo>
                    <a:lnTo>
                      <a:pt x="303" y="681"/>
                    </a:lnTo>
                    <a:lnTo>
                      <a:pt x="302" y="685"/>
                    </a:lnTo>
                    <a:lnTo>
                      <a:pt x="299" y="686"/>
                    </a:lnTo>
                    <a:lnTo>
                      <a:pt x="298" y="688"/>
                    </a:lnTo>
                    <a:lnTo>
                      <a:pt x="296" y="688"/>
                    </a:lnTo>
                    <a:lnTo>
                      <a:pt x="295" y="688"/>
                    </a:lnTo>
                    <a:lnTo>
                      <a:pt x="292" y="688"/>
                    </a:lnTo>
                    <a:lnTo>
                      <a:pt x="290" y="686"/>
                    </a:lnTo>
                    <a:lnTo>
                      <a:pt x="287" y="685"/>
                    </a:lnTo>
                    <a:lnTo>
                      <a:pt x="286" y="683"/>
                    </a:lnTo>
                    <a:lnTo>
                      <a:pt x="286" y="680"/>
                    </a:lnTo>
                    <a:lnTo>
                      <a:pt x="287" y="678"/>
                    </a:lnTo>
                    <a:lnTo>
                      <a:pt x="290" y="677"/>
                    </a:lnTo>
                    <a:lnTo>
                      <a:pt x="292" y="675"/>
                    </a:lnTo>
                    <a:lnTo>
                      <a:pt x="295" y="675"/>
                    </a:lnTo>
                    <a:lnTo>
                      <a:pt x="298" y="675"/>
                    </a:lnTo>
                    <a:close/>
                    <a:moveTo>
                      <a:pt x="183" y="634"/>
                    </a:moveTo>
                    <a:lnTo>
                      <a:pt x="183" y="634"/>
                    </a:lnTo>
                    <a:lnTo>
                      <a:pt x="188" y="643"/>
                    </a:lnTo>
                    <a:lnTo>
                      <a:pt x="195" y="646"/>
                    </a:lnTo>
                    <a:lnTo>
                      <a:pt x="206" y="650"/>
                    </a:lnTo>
                    <a:lnTo>
                      <a:pt x="216" y="652"/>
                    </a:lnTo>
                    <a:lnTo>
                      <a:pt x="224" y="657"/>
                    </a:lnTo>
                    <a:lnTo>
                      <a:pt x="230" y="664"/>
                    </a:lnTo>
                    <a:lnTo>
                      <a:pt x="233" y="678"/>
                    </a:lnTo>
                    <a:lnTo>
                      <a:pt x="233" y="678"/>
                    </a:lnTo>
                    <a:lnTo>
                      <a:pt x="233" y="678"/>
                    </a:lnTo>
                    <a:lnTo>
                      <a:pt x="236" y="678"/>
                    </a:lnTo>
                    <a:lnTo>
                      <a:pt x="236" y="678"/>
                    </a:lnTo>
                    <a:lnTo>
                      <a:pt x="238" y="679"/>
                    </a:lnTo>
                    <a:lnTo>
                      <a:pt x="238" y="677"/>
                    </a:lnTo>
                    <a:lnTo>
                      <a:pt x="238" y="675"/>
                    </a:lnTo>
                    <a:lnTo>
                      <a:pt x="238" y="674"/>
                    </a:lnTo>
                    <a:lnTo>
                      <a:pt x="238" y="672"/>
                    </a:lnTo>
                    <a:lnTo>
                      <a:pt x="238" y="668"/>
                    </a:lnTo>
                    <a:lnTo>
                      <a:pt x="236" y="664"/>
                    </a:lnTo>
                    <a:lnTo>
                      <a:pt x="236" y="662"/>
                    </a:lnTo>
                    <a:lnTo>
                      <a:pt x="236" y="660"/>
                    </a:lnTo>
                    <a:lnTo>
                      <a:pt x="238" y="660"/>
                    </a:lnTo>
                    <a:lnTo>
                      <a:pt x="239" y="658"/>
                    </a:lnTo>
                    <a:lnTo>
                      <a:pt x="240" y="658"/>
                    </a:lnTo>
                    <a:lnTo>
                      <a:pt x="242" y="658"/>
                    </a:lnTo>
                    <a:lnTo>
                      <a:pt x="242" y="661"/>
                    </a:lnTo>
                    <a:lnTo>
                      <a:pt x="244" y="663"/>
                    </a:lnTo>
                    <a:lnTo>
                      <a:pt x="244" y="666"/>
                    </a:lnTo>
                    <a:lnTo>
                      <a:pt x="245" y="667"/>
                    </a:lnTo>
                    <a:lnTo>
                      <a:pt x="245" y="667"/>
                    </a:lnTo>
                    <a:lnTo>
                      <a:pt x="246" y="667"/>
                    </a:lnTo>
                    <a:lnTo>
                      <a:pt x="247" y="667"/>
                    </a:lnTo>
                    <a:lnTo>
                      <a:pt x="250" y="664"/>
                    </a:lnTo>
                    <a:lnTo>
                      <a:pt x="252" y="662"/>
                    </a:lnTo>
                    <a:lnTo>
                      <a:pt x="253" y="660"/>
                    </a:lnTo>
                    <a:lnTo>
                      <a:pt x="256" y="657"/>
                    </a:lnTo>
                    <a:lnTo>
                      <a:pt x="256" y="657"/>
                    </a:lnTo>
                    <a:lnTo>
                      <a:pt x="257" y="657"/>
                    </a:lnTo>
                    <a:lnTo>
                      <a:pt x="258" y="657"/>
                    </a:lnTo>
                    <a:lnTo>
                      <a:pt x="261" y="657"/>
                    </a:lnTo>
                    <a:lnTo>
                      <a:pt x="262" y="658"/>
                    </a:lnTo>
                    <a:lnTo>
                      <a:pt x="263" y="658"/>
                    </a:lnTo>
                    <a:lnTo>
                      <a:pt x="266" y="661"/>
                    </a:lnTo>
                    <a:lnTo>
                      <a:pt x="268" y="662"/>
                    </a:lnTo>
                    <a:lnTo>
                      <a:pt x="269" y="663"/>
                    </a:lnTo>
                    <a:lnTo>
                      <a:pt x="273" y="663"/>
                    </a:lnTo>
                    <a:lnTo>
                      <a:pt x="274" y="663"/>
                    </a:lnTo>
                    <a:lnTo>
                      <a:pt x="276" y="662"/>
                    </a:lnTo>
                    <a:lnTo>
                      <a:pt x="278" y="662"/>
                    </a:lnTo>
                    <a:lnTo>
                      <a:pt x="278" y="663"/>
                    </a:lnTo>
                    <a:lnTo>
                      <a:pt x="278" y="666"/>
                    </a:lnTo>
                    <a:lnTo>
                      <a:pt x="278" y="668"/>
                    </a:lnTo>
                    <a:lnTo>
                      <a:pt x="278" y="674"/>
                    </a:lnTo>
                    <a:lnTo>
                      <a:pt x="275" y="679"/>
                    </a:lnTo>
                    <a:lnTo>
                      <a:pt x="272" y="684"/>
                    </a:lnTo>
                    <a:lnTo>
                      <a:pt x="263" y="690"/>
                    </a:lnTo>
                    <a:lnTo>
                      <a:pt x="255" y="694"/>
                    </a:lnTo>
                    <a:lnTo>
                      <a:pt x="246" y="695"/>
                    </a:lnTo>
                    <a:lnTo>
                      <a:pt x="242" y="695"/>
                    </a:lnTo>
                    <a:lnTo>
                      <a:pt x="238" y="692"/>
                    </a:lnTo>
                    <a:lnTo>
                      <a:pt x="235" y="690"/>
                    </a:lnTo>
                    <a:lnTo>
                      <a:pt x="233" y="686"/>
                    </a:lnTo>
                    <a:lnTo>
                      <a:pt x="232" y="680"/>
                    </a:lnTo>
                    <a:lnTo>
                      <a:pt x="232" y="679"/>
                    </a:lnTo>
                    <a:lnTo>
                      <a:pt x="230" y="679"/>
                    </a:lnTo>
                    <a:lnTo>
                      <a:pt x="228" y="680"/>
                    </a:lnTo>
                    <a:lnTo>
                      <a:pt x="224" y="679"/>
                    </a:lnTo>
                    <a:lnTo>
                      <a:pt x="222" y="679"/>
                    </a:lnTo>
                    <a:lnTo>
                      <a:pt x="219" y="678"/>
                    </a:lnTo>
                    <a:lnTo>
                      <a:pt x="218" y="677"/>
                    </a:lnTo>
                    <a:lnTo>
                      <a:pt x="217" y="677"/>
                    </a:lnTo>
                    <a:lnTo>
                      <a:pt x="215" y="677"/>
                    </a:lnTo>
                    <a:lnTo>
                      <a:pt x="216" y="678"/>
                    </a:lnTo>
                    <a:lnTo>
                      <a:pt x="215" y="679"/>
                    </a:lnTo>
                    <a:lnTo>
                      <a:pt x="215" y="680"/>
                    </a:lnTo>
                    <a:lnTo>
                      <a:pt x="215" y="683"/>
                    </a:lnTo>
                    <a:lnTo>
                      <a:pt x="213" y="681"/>
                    </a:lnTo>
                    <a:lnTo>
                      <a:pt x="199" y="668"/>
                    </a:lnTo>
                    <a:lnTo>
                      <a:pt x="185" y="658"/>
                    </a:lnTo>
                    <a:lnTo>
                      <a:pt x="176" y="652"/>
                    </a:lnTo>
                    <a:lnTo>
                      <a:pt x="166" y="651"/>
                    </a:lnTo>
                    <a:lnTo>
                      <a:pt x="161" y="651"/>
                    </a:lnTo>
                    <a:lnTo>
                      <a:pt x="156" y="654"/>
                    </a:lnTo>
                    <a:lnTo>
                      <a:pt x="152" y="657"/>
                    </a:lnTo>
                    <a:lnTo>
                      <a:pt x="152" y="657"/>
                    </a:lnTo>
                    <a:lnTo>
                      <a:pt x="152" y="658"/>
                    </a:lnTo>
                    <a:lnTo>
                      <a:pt x="150" y="661"/>
                    </a:lnTo>
                    <a:lnTo>
                      <a:pt x="150" y="662"/>
                    </a:lnTo>
                    <a:lnTo>
                      <a:pt x="149" y="663"/>
                    </a:lnTo>
                    <a:lnTo>
                      <a:pt x="148" y="664"/>
                    </a:lnTo>
                    <a:lnTo>
                      <a:pt x="147" y="663"/>
                    </a:lnTo>
                    <a:lnTo>
                      <a:pt x="147" y="663"/>
                    </a:lnTo>
                    <a:lnTo>
                      <a:pt x="147" y="662"/>
                    </a:lnTo>
                    <a:lnTo>
                      <a:pt x="147" y="661"/>
                    </a:lnTo>
                    <a:lnTo>
                      <a:pt x="148" y="660"/>
                    </a:lnTo>
                    <a:lnTo>
                      <a:pt x="149" y="657"/>
                    </a:lnTo>
                    <a:lnTo>
                      <a:pt x="149" y="656"/>
                    </a:lnTo>
                    <a:lnTo>
                      <a:pt x="149" y="656"/>
                    </a:lnTo>
                    <a:lnTo>
                      <a:pt x="150" y="651"/>
                    </a:lnTo>
                    <a:lnTo>
                      <a:pt x="152" y="647"/>
                    </a:lnTo>
                    <a:lnTo>
                      <a:pt x="153" y="644"/>
                    </a:lnTo>
                    <a:lnTo>
                      <a:pt x="156" y="641"/>
                    </a:lnTo>
                    <a:lnTo>
                      <a:pt x="160" y="639"/>
                    </a:lnTo>
                    <a:lnTo>
                      <a:pt x="165" y="637"/>
                    </a:lnTo>
                    <a:lnTo>
                      <a:pt x="173" y="635"/>
                    </a:lnTo>
                    <a:lnTo>
                      <a:pt x="175" y="635"/>
                    </a:lnTo>
                    <a:lnTo>
                      <a:pt x="183" y="634"/>
                    </a:lnTo>
                    <a:lnTo>
                      <a:pt x="183" y="634"/>
                    </a:lnTo>
                    <a:close/>
                    <a:moveTo>
                      <a:pt x="1705" y="487"/>
                    </a:moveTo>
                    <a:lnTo>
                      <a:pt x="1706" y="490"/>
                    </a:lnTo>
                    <a:lnTo>
                      <a:pt x="1707" y="495"/>
                    </a:lnTo>
                    <a:lnTo>
                      <a:pt x="1710" y="503"/>
                    </a:lnTo>
                    <a:lnTo>
                      <a:pt x="1712" y="515"/>
                    </a:lnTo>
                    <a:lnTo>
                      <a:pt x="1715" y="530"/>
                    </a:lnTo>
                    <a:lnTo>
                      <a:pt x="1717" y="543"/>
                    </a:lnTo>
                    <a:lnTo>
                      <a:pt x="1720" y="557"/>
                    </a:lnTo>
                    <a:lnTo>
                      <a:pt x="1720" y="566"/>
                    </a:lnTo>
                    <a:lnTo>
                      <a:pt x="1718" y="572"/>
                    </a:lnTo>
                    <a:lnTo>
                      <a:pt x="1718" y="574"/>
                    </a:lnTo>
                    <a:lnTo>
                      <a:pt x="1718" y="575"/>
                    </a:lnTo>
                    <a:lnTo>
                      <a:pt x="1720" y="580"/>
                    </a:lnTo>
                    <a:lnTo>
                      <a:pt x="1720" y="580"/>
                    </a:lnTo>
                    <a:lnTo>
                      <a:pt x="1721" y="586"/>
                    </a:lnTo>
                    <a:lnTo>
                      <a:pt x="1724" y="586"/>
                    </a:lnTo>
                    <a:lnTo>
                      <a:pt x="1724" y="583"/>
                    </a:lnTo>
                    <a:lnTo>
                      <a:pt x="1724" y="581"/>
                    </a:lnTo>
                    <a:lnTo>
                      <a:pt x="1726" y="581"/>
                    </a:lnTo>
                    <a:lnTo>
                      <a:pt x="1726" y="581"/>
                    </a:lnTo>
                    <a:lnTo>
                      <a:pt x="1727" y="581"/>
                    </a:lnTo>
                    <a:lnTo>
                      <a:pt x="1727" y="582"/>
                    </a:lnTo>
                    <a:lnTo>
                      <a:pt x="1728" y="584"/>
                    </a:lnTo>
                    <a:lnTo>
                      <a:pt x="1729" y="588"/>
                    </a:lnTo>
                    <a:lnTo>
                      <a:pt x="1729" y="594"/>
                    </a:lnTo>
                    <a:lnTo>
                      <a:pt x="1729" y="594"/>
                    </a:lnTo>
                    <a:lnTo>
                      <a:pt x="1730" y="595"/>
                    </a:lnTo>
                    <a:lnTo>
                      <a:pt x="1732" y="597"/>
                    </a:lnTo>
                    <a:lnTo>
                      <a:pt x="1732" y="598"/>
                    </a:lnTo>
                    <a:lnTo>
                      <a:pt x="1733" y="601"/>
                    </a:lnTo>
                    <a:lnTo>
                      <a:pt x="1733" y="604"/>
                    </a:lnTo>
                    <a:lnTo>
                      <a:pt x="1733" y="606"/>
                    </a:lnTo>
                    <a:lnTo>
                      <a:pt x="1733" y="609"/>
                    </a:lnTo>
                    <a:lnTo>
                      <a:pt x="1733" y="611"/>
                    </a:lnTo>
                    <a:lnTo>
                      <a:pt x="1733" y="612"/>
                    </a:lnTo>
                    <a:lnTo>
                      <a:pt x="1732" y="612"/>
                    </a:lnTo>
                    <a:lnTo>
                      <a:pt x="1732" y="612"/>
                    </a:lnTo>
                    <a:lnTo>
                      <a:pt x="1730" y="612"/>
                    </a:lnTo>
                    <a:lnTo>
                      <a:pt x="1730" y="611"/>
                    </a:lnTo>
                    <a:lnTo>
                      <a:pt x="1730" y="609"/>
                    </a:lnTo>
                    <a:lnTo>
                      <a:pt x="1729" y="605"/>
                    </a:lnTo>
                    <a:lnTo>
                      <a:pt x="1729" y="600"/>
                    </a:lnTo>
                    <a:lnTo>
                      <a:pt x="1728" y="597"/>
                    </a:lnTo>
                    <a:lnTo>
                      <a:pt x="1728" y="597"/>
                    </a:lnTo>
                    <a:lnTo>
                      <a:pt x="1726" y="595"/>
                    </a:lnTo>
                    <a:lnTo>
                      <a:pt x="1724" y="593"/>
                    </a:lnTo>
                    <a:lnTo>
                      <a:pt x="1724" y="590"/>
                    </a:lnTo>
                    <a:lnTo>
                      <a:pt x="1724" y="589"/>
                    </a:lnTo>
                    <a:lnTo>
                      <a:pt x="1721" y="589"/>
                    </a:lnTo>
                    <a:lnTo>
                      <a:pt x="1720" y="590"/>
                    </a:lnTo>
                    <a:lnTo>
                      <a:pt x="1720" y="590"/>
                    </a:lnTo>
                    <a:lnTo>
                      <a:pt x="1718" y="592"/>
                    </a:lnTo>
                    <a:lnTo>
                      <a:pt x="1718" y="594"/>
                    </a:lnTo>
                    <a:lnTo>
                      <a:pt x="1720" y="598"/>
                    </a:lnTo>
                    <a:lnTo>
                      <a:pt x="1721" y="604"/>
                    </a:lnTo>
                    <a:lnTo>
                      <a:pt x="1722" y="609"/>
                    </a:lnTo>
                    <a:lnTo>
                      <a:pt x="1721" y="614"/>
                    </a:lnTo>
                    <a:lnTo>
                      <a:pt x="1721" y="615"/>
                    </a:lnTo>
                    <a:lnTo>
                      <a:pt x="1722" y="615"/>
                    </a:lnTo>
                    <a:lnTo>
                      <a:pt x="1723" y="616"/>
                    </a:lnTo>
                    <a:lnTo>
                      <a:pt x="1724" y="617"/>
                    </a:lnTo>
                    <a:lnTo>
                      <a:pt x="1726" y="621"/>
                    </a:lnTo>
                    <a:lnTo>
                      <a:pt x="1726" y="623"/>
                    </a:lnTo>
                    <a:lnTo>
                      <a:pt x="1726" y="623"/>
                    </a:lnTo>
                    <a:lnTo>
                      <a:pt x="1724" y="624"/>
                    </a:lnTo>
                    <a:lnTo>
                      <a:pt x="1720" y="621"/>
                    </a:lnTo>
                    <a:lnTo>
                      <a:pt x="1721" y="626"/>
                    </a:lnTo>
                    <a:lnTo>
                      <a:pt x="1720" y="626"/>
                    </a:lnTo>
                    <a:lnTo>
                      <a:pt x="1720" y="629"/>
                    </a:lnTo>
                    <a:lnTo>
                      <a:pt x="1720" y="634"/>
                    </a:lnTo>
                    <a:lnTo>
                      <a:pt x="1720" y="638"/>
                    </a:lnTo>
                    <a:lnTo>
                      <a:pt x="1720" y="640"/>
                    </a:lnTo>
                    <a:lnTo>
                      <a:pt x="1718" y="643"/>
                    </a:lnTo>
                    <a:lnTo>
                      <a:pt x="1716" y="644"/>
                    </a:lnTo>
                    <a:lnTo>
                      <a:pt x="1715" y="645"/>
                    </a:lnTo>
                    <a:lnTo>
                      <a:pt x="1715" y="644"/>
                    </a:lnTo>
                    <a:lnTo>
                      <a:pt x="1715" y="639"/>
                    </a:lnTo>
                    <a:lnTo>
                      <a:pt x="1715" y="635"/>
                    </a:lnTo>
                    <a:lnTo>
                      <a:pt x="1714" y="633"/>
                    </a:lnTo>
                    <a:lnTo>
                      <a:pt x="1712" y="631"/>
                    </a:lnTo>
                    <a:lnTo>
                      <a:pt x="1711" y="629"/>
                    </a:lnTo>
                    <a:lnTo>
                      <a:pt x="1710" y="627"/>
                    </a:lnTo>
                    <a:lnTo>
                      <a:pt x="1709" y="624"/>
                    </a:lnTo>
                    <a:lnTo>
                      <a:pt x="1707" y="622"/>
                    </a:lnTo>
                    <a:lnTo>
                      <a:pt x="1707" y="620"/>
                    </a:lnTo>
                    <a:lnTo>
                      <a:pt x="1709" y="618"/>
                    </a:lnTo>
                    <a:lnTo>
                      <a:pt x="1709" y="618"/>
                    </a:lnTo>
                    <a:lnTo>
                      <a:pt x="1709" y="617"/>
                    </a:lnTo>
                    <a:lnTo>
                      <a:pt x="1709" y="616"/>
                    </a:lnTo>
                    <a:lnTo>
                      <a:pt x="1709" y="615"/>
                    </a:lnTo>
                    <a:lnTo>
                      <a:pt x="1709" y="611"/>
                    </a:lnTo>
                    <a:lnTo>
                      <a:pt x="1709" y="607"/>
                    </a:lnTo>
                    <a:lnTo>
                      <a:pt x="1709" y="601"/>
                    </a:lnTo>
                    <a:lnTo>
                      <a:pt x="1709" y="601"/>
                    </a:lnTo>
                    <a:lnTo>
                      <a:pt x="1709" y="600"/>
                    </a:lnTo>
                    <a:lnTo>
                      <a:pt x="1710" y="600"/>
                    </a:lnTo>
                    <a:lnTo>
                      <a:pt x="1712" y="601"/>
                    </a:lnTo>
                    <a:lnTo>
                      <a:pt x="1714" y="601"/>
                    </a:lnTo>
                    <a:lnTo>
                      <a:pt x="1715" y="605"/>
                    </a:lnTo>
                    <a:lnTo>
                      <a:pt x="1715" y="601"/>
                    </a:lnTo>
                    <a:lnTo>
                      <a:pt x="1715" y="600"/>
                    </a:lnTo>
                    <a:lnTo>
                      <a:pt x="1714" y="583"/>
                    </a:lnTo>
                    <a:lnTo>
                      <a:pt x="1712" y="584"/>
                    </a:lnTo>
                    <a:lnTo>
                      <a:pt x="1710" y="584"/>
                    </a:lnTo>
                    <a:lnTo>
                      <a:pt x="1709" y="584"/>
                    </a:lnTo>
                    <a:lnTo>
                      <a:pt x="1707" y="583"/>
                    </a:lnTo>
                    <a:lnTo>
                      <a:pt x="1706" y="581"/>
                    </a:lnTo>
                    <a:lnTo>
                      <a:pt x="1705" y="578"/>
                    </a:lnTo>
                    <a:lnTo>
                      <a:pt x="1705" y="577"/>
                    </a:lnTo>
                    <a:lnTo>
                      <a:pt x="1705" y="576"/>
                    </a:lnTo>
                    <a:lnTo>
                      <a:pt x="1705" y="574"/>
                    </a:lnTo>
                    <a:lnTo>
                      <a:pt x="1706" y="571"/>
                    </a:lnTo>
                    <a:lnTo>
                      <a:pt x="1707" y="567"/>
                    </a:lnTo>
                    <a:lnTo>
                      <a:pt x="1710" y="565"/>
                    </a:lnTo>
                    <a:lnTo>
                      <a:pt x="1711" y="565"/>
                    </a:lnTo>
                    <a:lnTo>
                      <a:pt x="1711" y="564"/>
                    </a:lnTo>
                    <a:lnTo>
                      <a:pt x="1710" y="547"/>
                    </a:lnTo>
                    <a:lnTo>
                      <a:pt x="1709" y="533"/>
                    </a:lnTo>
                    <a:lnTo>
                      <a:pt x="1706" y="524"/>
                    </a:lnTo>
                    <a:lnTo>
                      <a:pt x="1704" y="513"/>
                    </a:lnTo>
                    <a:lnTo>
                      <a:pt x="1700" y="500"/>
                    </a:lnTo>
                    <a:lnTo>
                      <a:pt x="1699" y="498"/>
                    </a:lnTo>
                    <a:lnTo>
                      <a:pt x="1701" y="498"/>
                    </a:lnTo>
                    <a:lnTo>
                      <a:pt x="1701" y="498"/>
                    </a:lnTo>
                    <a:lnTo>
                      <a:pt x="1703" y="497"/>
                    </a:lnTo>
                    <a:lnTo>
                      <a:pt x="1703" y="496"/>
                    </a:lnTo>
                    <a:lnTo>
                      <a:pt x="1703" y="495"/>
                    </a:lnTo>
                    <a:lnTo>
                      <a:pt x="1703" y="492"/>
                    </a:lnTo>
                    <a:lnTo>
                      <a:pt x="1703" y="490"/>
                    </a:lnTo>
                    <a:lnTo>
                      <a:pt x="1704" y="489"/>
                    </a:lnTo>
                    <a:lnTo>
                      <a:pt x="1705" y="487"/>
                    </a:lnTo>
                    <a:close/>
                    <a:moveTo>
                      <a:pt x="1310" y="378"/>
                    </a:moveTo>
                    <a:lnTo>
                      <a:pt x="1306" y="379"/>
                    </a:lnTo>
                    <a:lnTo>
                      <a:pt x="1305" y="379"/>
                    </a:lnTo>
                    <a:lnTo>
                      <a:pt x="1305" y="381"/>
                    </a:lnTo>
                    <a:lnTo>
                      <a:pt x="1313" y="399"/>
                    </a:lnTo>
                    <a:lnTo>
                      <a:pt x="1324" y="416"/>
                    </a:lnTo>
                    <a:lnTo>
                      <a:pt x="1338" y="432"/>
                    </a:lnTo>
                    <a:lnTo>
                      <a:pt x="1355" y="451"/>
                    </a:lnTo>
                    <a:lnTo>
                      <a:pt x="1356" y="451"/>
                    </a:lnTo>
                    <a:lnTo>
                      <a:pt x="1358" y="453"/>
                    </a:lnTo>
                    <a:lnTo>
                      <a:pt x="1359" y="455"/>
                    </a:lnTo>
                    <a:lnTo>
                      <a:pt x="1361" y="460"/>
                    </a:lnTo>
                    <a:lnTo>
                      <a:pt x="1361" y="464"/>
                    </a:lnTo>
                    <a:lnTo>
                      <a:pt x="1362" y="468"/>
                    </a:lnTo>
                    <a:lnTo>
                      <a:pt x="1362" y="472"/>
                    </a:lnTo>
                    <a:lnTo>
                      <a:pt x="1363" y="475"/>
                    </a:lnTo>
                    <a:lnTo>
                      <a:pt x="1365" y="478"/>
                    </a:lnTo>
                    <a:lnTo>
                      <a:pt x="1369" y="479"/>
                    </a:lnTo>
                    <a:lnTo>
                      <a:pt x="1372" y="481"/>
                    </a:lnTo>
                    <a:lnTo>
                      <a:pt x="1375" y="483"/>
                    </a:lnTo>
                    <a:lnTo>
                      <a:pt x="1378" y="484"/>
                    </a:lnTo>
                    <a:lnTo>
                      <a:pt x="1380" y="486"/>
                    </a:lnTo>
                    <a:lnTo>
                      <a:pt x="1381" y="490"/>
                    </a:lnTo>
                    <a:lnTo>
                      <a:pt x="1382" y="492"/>
                    </a:lnTo>
                    <a:lnTo>
                      <a:pt x="1382" y="496"/>
                    </a:lnTo>
                    <a:lnTo>
                      <a:pt x="1382" y="498"/>
                    </a:lnTo>
                    <a:lnTo>
                      <a:pt x="1381" y="502"/>
                    </a:lnTo>
                    <a:lnTo>
                      <a:pt x="1382" y="506"/>
                    </a:lnTo>
                    <a:lnTo>
                      <a:pt x="1382" y="508"/>
                    </a:lnTo>
                    <a:lnTo>
                      <a:pt x="1384" y="509"/>
                    </a:lnTo>
                    <a:lnTo>
                      <a:pt x="1384" y="510"/>
                    </a:lnTo>
                    <a:lnTo>
                      <a:pt x="1387" y="514"/>
                    </a:lnTo>
                    <a:lnTo>
                      <a:pt x="1391" y="517"/>
                    </a:lnTo>
                    <a:lnTo>
                      <a:pt x="1396" y="518"/>
                    </a:lnTo>
                    <a:lnTo>
                      <a:pt x="1398" y="520"/>
                    </a:lnTo>
                    <a:lnTo>
                      <a:pt x="1402" y="521"/>
                    </a:lnTo>
                    <a:lnTo>
                      <a:pt x="1405" y="524"/>
                    </a:lnTo>
                    <a:lnTo>
                      <a:pt x="1407" y="526"/>
                    </a:lnTo>
                    <a:lnTo>
                      <a:pt x="1409" y="527"/>
                    </a:lnTo>
                    <a:lnTo>
                      <a:pt x="1410" y="530"/>
                    </a:lnTo>
                    <a:lnTo>
                      <a:pt x="1412" y="533"/>
                    </a:lnTo>
                    <a:lnTo>
                      <a:pt x="1414" y="537"/>
                    </a:lnTo>
                    <a:lnTo>
                      <a:pt x="1415" y="538"/>
                    </a:lnTo>
                    <a:lnTo>
                      <a:pt x="1416" y="540"/>
                    </a:lnTo>
                    <a:lnTo>
                      <a:pt x="1420" y="541"/>
                    </a:lnTo>
                    <a:lnTo>
                      <a:pt x="1422" y="542"/>
                    </a:lnTo>
                    <a:lnTo>
                      <a:pt x="1425" y="542"/>
                    </a:lnTo>
                    <a:lnTo>
                      <a:pt x="1426" y="542"/>
                    </a:lnTo>
                    <a:lnTo>
                      <a:pt x="1427" y="541"/>
                    </a:lnTo>
                    <a:lnTo>
                      <a:pt x="1429" y="538"/>
                    </a:lnTo>
                    <a:lnTo>
                      <a:pt x="1429" y="536"/>
                    </a:lnTo>
                    <a:lnTo>
                      <a:pt x="1429" y="535"/>
                    </a:lnTo>
                    <a:lnTo>
                      <a:pt x="1427" y="533"/>
                    </a:lnTo>
                    <a:lnTo>
                      <a:pt x="1425" y="533"/>
                    </a:lnTo>
                    <a:lnTo>
                      <a:pt x="1424" y="532"/>
                    </a:lnTo>
                    <a:lnTo>
                      <a:pt x="1422" y="530"/>
                    </a:lnTo>
                    <a:lnTo>
                      <a:pt x="1421" y="526"/>
                    </a:lnTo>
                    <a:lnTo>
                      <a:pt x="1420" y="521"/>
                    </a:lnTo>
                    <a:lnTo>
                      <a:pt x="1420" y="518"/>
                    </a:lnTo>
                    <a:lnTo>
                      <a:pt x="1420" y="515"/>
                    </a:lnTo>
                    <a:lnTo>
                      <a:pt x="1419" y="512"/>
                    </a:lnTo>
                    <a:lnTo>
                      <a:pt x="1418" y="509"/>
                    </a:lnTo>
                    <a:lnTo>
                      <a:pt x="1415" y="507"/>
                    </a:lnTo>
                    <a:lnTo>
                      <a:pt x="1413" y="503"/>
                    </a:lnTo>
                    <a:lnTo>
                      <a:pt x="1409" y="501"/>
                    </a:lnTo>
                    <a:lnTo>
                      <a:pt x="1405" y="498"/>
                    </a:lnTo>
                    <a:lnTo>
                      <a:pt x="1403" y="496"/>
                    </a:lnTo>
                    <a:lnTo>
                      <a:pt x="1399" y="492"/>
                    </a:lnTo>
                    <a:lnTo>
                      <a:pt x="1398" y="487"/>
                    </a:lnTo>
                    <a:lnTo>
                      <a:pt x="1396" y="483"/>
                    </a:lnTo>
                    <a:lnTo>
                      <a:pt x="1395" y="480"/>
                    </a:lnTo>
                    <a:lnTo>
                      <a:pt x="1393" y="476"/>
                    </a:lnTo>
                    <a:lnTo>
                      <a:pt x="1392" y="473"/>
                    </a:lnTo>
                    <a:lnTo>
                      <a:pt x="1390" y="470"/>
                    </a:lnTo>
                    <a:lnTo>
                      <a:pt x="1386" y="468"/>
                    </a:lnTo>
                    <a:lnTo>
                      <a:pt x="1382" y="466"/>
                    </a:lnTo>
                    <a:lnTo>
                      <a:pt x="1380" y="464"/>
                    </a:lnTo>
                    <a:lnTo>
                      <a:pt x="1378" y="463"/>
                    </a:lnTo>
                    <a:lnTo>
                      <a:pt x="1375" y="461"/>
                    </a:lnTo>
                    <a:lnTo>
                      <a:pt x="1373" y="457"/>
                    </a:lnTo>
                    <a:lnTo>
                      <a:pt x="1372" y="452"/>
                    </a:lnTo>
                    <a:lnTo>
                      <a:pt x="1370" y="449"/>
                    </a:lnTo>
                    <a:lnTo>
                      <a:pt x="1369" y="445"/>
                    </a:lnTo>
                    <a:lnTo>
                      <a:pt x="1368" y="441"/>
                    </a:lnTo>
                    <a:lnTo>
                      <a:pt x="1365" y="438"/>
                    </a:lnTo>
                    <a:lnTo>
                      <a:pt x="1362" y="433"/>
                    </a:lnTo>
                    <a:lnTo>
                      <a:pt x="1359" y="429"/>
                    </a:lnTo>
                    <a:lnTo>
                      <a:pt x="1356" y="427"/>
                    </a:lnTo>
                    <a:lnTo>
                      <a:pt x="1352" y="423"/>
                    </a:lnTo>
                    <a:lnTo>
                      <a:pt x="1350" y="421"/>
                    </a:lnTo>
                    <a:lnTo>
                      <a:pt x="1347" y="418"/>
                    </a:lnTo>
                    <a:lnTo>
                      <a:pt x="1346" y="417"/>
                    </a:lnTo>
                    <a:lnTo>
                      <a:pt x="1345" y="416"/>
                    </a:lnTo>
                    <a:lnTo>
                      <a:pt x="1344" y="415"/>
                    </a:lnTo>
                    <a:lnTo>
                      <a:pt x="1344" y="415"/>
                    </a:lnTo>
                    <a:lnTo>
                      <a:pt x="1342" y="413"/>
                    </a:lnTo>
                    <a:lnTo>
                      <a:pt x="1341" y="411"/>
                    </a:lnTo>
                    <a:lnTo>
                      <a:pt x="1340" y="410"/>
                    </a:lnTo>
                    <a:lnTo>
                      <a:pt x="1340" y="406"/>
                    </a:lnTo>
                    <a:lnTo>
                      <a:pt x="1339" y="405"/>
                    </a:lnTo>
                    <a:lnTo>
                      <a:pt x="1336" y="404"/>
                    </a:lnTo>
                    <a:lnTo>
                      <a:pt x="1335" y="404"/>
                    </a:lnTo>
                    <a:lnTo>
                      <a:pt x="1333" y="403"/>
                    </a:lnTo>
                    <a:lnTo>
                      <a:pt x="1331" y="401"/>
                    </a:lnTo>
                    <a:lnTo>
                      <a:pt x="1329" y="400"/>
                    </a:lnTo>
                    <a:lnTo>
                      <a:pt x="1328" y="399"/>
                    </a:lnTo>
                    <a:lnTo>
                      <a:pt x="1327" y="395"/>
                    </a:lnTo>
                    <a:lnTo>
                      <a:pt x="1324" y="392"/>
                    </a:lnTo>
                    <a:lnTo>
                      <a:pt x="1323" y="390"/>
                    </a:lnTo>
                    <a:lnTo>
                      <a:pt x="1321" y="386"/>
                    </a:lnTo>
                    <a:lnTo>
                      <a:pt x="1318" y="382"/>
                    </a:lnTo>
                    <a:lnTo>
                      <a:pt x="1315" y="381"/>
                    </a:lnTo>
                    <a:lnTo>
                      <a:pt x="1312" y="378"/>
                    </a:lnTo>
                    <a:lnTo>
                      <a:pt x="1310" y="378"/>
                    </a:lnTo>
                    <a:close/>
                    <a:moveTo>
                      <a:pt x="1438" y="349"/>
                    </a:moveTo>
                    <a:lnTo>
                      <a:pt x="1433" y="354"/>
                    </a:lnTo>
                    <a:lnTo>
                      <a:pt x="1435" y="354"/>
                    </a:lnTo>
                    <a:lnTo>
                      <a:pt x="1439" y="364"/>
                    </a:lnTo>
                    <a:lnTo>
                      <a:pt x="1443" y="369"/>
                    </a:lnTo>
                    <a:lnTo>
                      <a:pt x="1445" y="372"/>
                    </a:lnTo>
                    <a:lnTo>
                      <a:pt x="1447" y="375"/>
                    </a:lnTo>
                    <a:lnTo>
                      <a:pt x="1448" y="377"/>
                    </a:lnTo>
                    <a:lnTo>
                      <a:pt x="1448" y="378"/>
                    </a:lnTo>
                    <a:lnTo>
                      <a:pt x="1449" y="378"/>
                    </a:lnTo>
                    <a:lnTo>
                      <a:pt x="1454" y="379"/>
                    </a:lnTo>
                    <a:lnTo>
                      <a:pt x="1458" y="381"/>
                    </a:lnTo>
                    <a:lnTo>
                      <a:pt x="1461" y="383"/>
                    </a:lnTo>
                    <a:lnTo>
                      <a:pt x="1464" y="387"/>
                    </a:lnTo>
                    <a:lnTo>
                      <a:pt x="1467" y="389"/>
                    </a:lnTo>
                    <a:lnTo>
                      <a:pt x="1470" y="393"/>
                    </a:lnTo>
                    <a:lnTo>
                      <a:pt x="1475" y="394"/>
                    </a:lnTo>
                    <a:lnTo>
                      <a:pt x="1475" y="394"/>
                    </a:lnTo>
                    <a:lnTo>
                      <a:pt x="1475" y="396"/>
                    </a:lnTo>
                    <a:lnTo>
                      <a:pt x="1475" y="400"/>
                    </a:lnTo>
                    <a:lnTo>
                      <a:pt x="1475" y="404"/>
                    </a:lnTo>
                    <a:lnTo>
                      <a:pt x="1475" y="407"/>
                    </a:lnTo>
                    <a:lnTo>
                      <a:pt x="1475" y="409"/>
                    </a:lnTo>
                    <a:lnTo>
                      <a:pt x="1476" y="409"/>
                    </a:lnTo>
                    <a:lnTo>
                      <a:pt x="1478" y="410"/>
                    </a:lnTo>
                    <a:lnTo>
                      <a:pt x="1481" y="410"/>
                    </a:lnTo>
                    <a:lnTo>
                      <a:pt x="1482" y="409"/>
                    </a:lnTo>
                    <a:lnTo>
                      <a:pt x="1484" y="409"/>
                    </a:lnTo>
                    <a:lnTo>
                      <a:pt x="1486" y="407"/>
                    </a:lnTo>
                    <a:lnTo>
                      <a:pt x="1488" y="405"/>
                    </a:lnTo>
                    <a:lnTo>
                      <a:pt x="1492" y="401"/>
                    </a:lnTo>
                    <a:lnTo>
                      <a:pt x="1494" y="398"/>
                    </a:lnTo>
                    <a:lnTo>
                      <a:pt x="1499" y="393"/>
                    </a:lnTo>
                    <a:lnTo>
                      <a:pt x="1499" y="392"/>
                    </a:lnTo>
                    <a:lnTo>
                      <a:pt x="1504" y="394"/>
                    </a:lnTo>
                    <a:lnTo>
                      <a:pt x="1502" y="392"/>
                    </a:lnTo>
                    <a:lnTo>
                      <a:pt x="1501" y="388"/>
                    </a:lnTo>
                    <a:lnTo>
                      <a:pt x="1500" y="384"/>
                    </a:lnTo>
                    <a:lnTo>
                      <a:pt x="1498" y="381"/>
                    </a:lnTo>
                    <a:lnTo>
                      <a:pt x="1496" y="379"/>
                    </a:lnTo>
                    <a:lnTo>
                      <a:pt x="1495" y="381"/>
                    </a:lnTo>
                    <a:lnTo>
                      <a:pt x="1492" y="383"/>
                    </a:lnTo>
                    <a:lnTo>
                      <a:pt x="1488" y="386"/>
                    </a:lnTo>
                    <a:lnTo>
                      <a:pt x="1484" y="386"/>
                    </a:lnTo>
                    <a:lnTo>
                      <a:pt x="1477" y="383"/>
                    </a:lnTo>
                    <a:lnTo>
                      <a:pt x="1469" y="377"/>
                    </a:lnTo>
                    <a:lnTo>
                      <a:pt x="1461" y="367"/>
                    </a:lnTo>
                    <a:lnTo>
                      <a:pt x="1450" y="356"/>
                    </a:lnTo>
                    <a:lnTo>
                      <a:pt x="1439" y="349"/>
                    </a:lnTo>
                    <a:lnTo>
                      <a:pt x="1438" y="349"/>
                    </a:lnTo>
                    <a:close/>
                    <a:moveTo>
                      <a:pt x="990" y="232"/>
                    </a:moveTo>
                    <a:lnTo>
                      <a:pt x="992" y="233"/>
                    </a:lnTo>
                    <a:lnTo>
                      <a:pt x="1004" y="242"/>
                    </a:lnTo>
                    <a:lnTo>
                      <a:pt x="1011" y="255"/>
                    </a:lnTo>
                    <a:lnTo>
                      <a:pt x="1015" y="265"/>
                    </a:lnTo>
                    <a:lnTo>
                      <a:pt x="1015" y="270"/>
                    </a:lnTo>
                    <a:lnTo>
                      <a:pt x="1015" y="274"/>
                    </a:lnTo>
                    <a:lnTo>
                      <a:pt x="1014" y="278"/>
                    </a:lnTo>
                    <a:lnTo>
                      <a:pt x="1011" y="280"/>
                    </a:lnTo>
                    <a:lnTo>
                      <a:pt x="1010" y="281"/>
                    </a:lnTo>
                    <a:lnTo>
                      <a:pt x="1010" y="282"/>
                    </a:lnTo>
                    <a:lnTo>
                      <a:pt x="1010" y="281"/>
                    </a:lnTo>
                    <a:lnTo>
                      <a:pt x="1003" y="279"/>
                    </a:lnTo>
                    <a:lnTo>
                      <a:pt x="999" y="274"/>
                    </a:lnTo>
                    <a:lnTo>
                      <a:pt x="997" y="265"/>
                    </a:lnTo>
                    <a:lnTo>
                      <a:pt x="996" y="253"/>
                    </a:lnTo>
                    <a:lnTo>
                      <a:pt x="994" y="247"/>
                    </a:lnTo>
                    <a:lnTo>
                      <a:pt x="994" y="242"/>
                    </a:lnTo>
                    <a:lnTo>
                      <a:pt x="993" y="239"/>
                    </a:lnTo>
                    <a:lnTo>
                      <a:pt x="992" y="235"/>
                    </a:lnTo>
                    <a:lnTo>
                      <a:pt x="990" y="232"/>
                    </a:lnTo>
                    <a:close/>
                    <a:moveTo>
                      <a:pt x="1026" y="204"/>
                    </a:moveTo>
                    <a:lnTo>
                      <a:pt x="1027" y="206"/>
                    </a:lnTo>
                    <a:lnTo>
                      <a:pt x="1036" y="216"/>
                    </a:lnTo>
                    <a:lnTo>
                      <a:pt x="1044" y="223"/>
                    </a:lnTo>
                    <a:lnTo>
                      <a:pt x="1055" y="228"/>
                    </a:lnTo>
                    <a:lnTo>
                      <a:pt x="1066" y="233"/>
                    </a:lnTo>
                    <a:lnTo>
                      <a:pt x="1080" y="239"/>
                    </a:lnTo>
                    <a:lnTo>
                      <a:pt x="1095" y="247"/>
                    </a:lnTo>
                    <a:lnTo>
                      <a:pt x="1106" y="258"/>
                    </a:lnTo>
                    <a:lnTo>
                      <a:pt x="1106" y="259"/>
                    </a:lnTo>
                    <a:lnTo>
                      <a:pt x="1102" y="259"/>
                    </a:lnTo>
                    <a:lnTo>
                      <a:pt x="1100" y="259"/>
                    </a:lnTo>
                    <a:lnTo>
                      <a:pt x="1097" y="259"/>
                    </a:lnTo>
                    <a:lnTo>
                      <a:pt x="1096" y="261"/>
                    </a:lnTo>
                    <a:lnTo>
                      <a:pt x="1094" y="262"/>
                    </a:lnTo>
                    <a:lnTo>
                      <a:pt x="1094" y="262"/>
                    </a:lnTo>
                    <a:lnTo>
                      <a:pt x="1094" y="263"/>
                    </a:lnTo>
                    <a:lnTo>
                      <a:pt x="1094" y="265"/>
                    </a:lnTo>
                    <a:lnTo>
                      <a:pt x="1095" y="268"/>
                    </a:lnTo>
                    <a:lnTo>
                      <a:pt x="1096" y="272"/>
                    </a:lnTo>
                    <a:lnTo>
                      <a:pt x="1096" y="274"/>
                    </a:lnTo>
                    <a:lnTo>
                      <a:pt x="1096" y="276"/>
                    </a:lnTo>
                    <a:lnTo>
                      <a:pt x="1095" y="280"/>
                    </a:lnTo>
                    <a:lnTo>
                      <a:pt x="1094" y="281"/>
                    </a:lnTo>
                    <a:lnTo>
                      <a:pt x="1090" y="282"/>
                    </a:lnTo>
                    <a:lnTo>
                      <a:pt x="1085" y="284"/>
                    </a:lnTo>
                    <a:lnTo>
                      <a:pt x="1080" y="284"/>
                    </a:lnTo>
                    <a:lnTo>
                      <a:pt x="1078" y="284"/>
                    </a:lnTo>
                    <a:lnTo>
                      <a:pt x="1078" y="285"/>
                    </a:lnTo>
                    <a:lnTo>
                      <a:pt x="1079" y="291"/>
                    </a:lnTo>
                    <a:lnTo>
                      <a:pt x="1079" y="295"/>
                    </a:lnTo>
                    <a:lnTo>
                      <a:pt x="1080" y="297"/>
                    </a:lnTo>
                    <a:lnTo>
                      <a:pt x="1080" y="298"/>
                    </a:lnTo>
                    <a:lnTo>
                      <a:pt x="1080" y="299"/>
                    </a:lnTo>
                    <a:lnTo>
                      <a:pt x="1080" y="299"/>
                    </a:lnTo>
                    <a:lnTo>
                      <a:pt x="1079" y="302"/>
                    </a:lnTo>
                    <a:lnTo>
                      <a:pt x="1078" y="304"/>
                    </a:lnTo>
                    <a:lnTo>
                      <a:pt x="1076" y="306"/>
                    </a:lnTo>
                    <a:lnTo>
                      <a:pt x="1074" y="306"/>
                    </a:lnTo>
                    <a:lnTo>
                      <a:pt x="1074" y="306"/>
                    </a:lnTo>
                    <a:lnTo>
                      <a:pt x="1073" y="306"/>
                    </a:lnTo>
                    <a:lnTo>
                      <a:pt x="1072" y="302"/>
                    </a:lnTo>
                    <a:lnTo>
                      <a:pt x="1068" y="299"/>
                    </a:lnTo>
                    <a:lnTo>
                      <a:pt x="1065" y="298"/>
                    </a:lnTo>
                    <a:lnTo>
                      <a:pt x="1061" y="297"/>
                    </a:lnTo>
                    <a:lnTo>
                      <a:pt x="1055" y="296"/>
                    </a:lnTo>
                    <a:lnTo>
                      <a:pt x="1045" y="295"/>
                    </a:lnTo>
                    <a:lnTo>
                      <a:pt x="1039" y="292"/>
                    </a:lnTo>
                    <a:lnTo>
                      <a:pt x="1036" y="286"/>
                    </a:lnTo>
                    <a:lnTo>
                      <a:pt x="1036" y="286"/>
                    </a:lnTo>
                    <a:lnTo>
                      <a:pt x="1077" y="282"/>
                    </a:lnTo>
                    <a:lnTo>
                      <a:pt x="1077" y="281"/>
                    </a:lnTo>
                    <a:lnTo>
                      <a:pt x="1078" y="276"/>
                    </a:lnTo>
                    <a:lnTo>
                      <a:pt x="1078" y="273"/>
                    </a:lnTo>
                    <a:lnTo>
                      <a:pt x="1077" y="269"/>
                    </a:lnTo>
                    <a:lnTo>
                      <a:pt x="1070" y="262"/>
                    </a:lnTo>
                    <a:lnTo>
                      <a:pt x="1056" y="256"/>
                    </a:lnTo>
                    <a:lnTo>
                      <a:pt x="1038" y="252"/>
                    </a:lnTo>
                    <a:lnTo>
                      <a:pt x="1027" y="250"/>
                    </a:lnTo>
                    <a:lnTo>
                      <a:pt x="1019" y="244"/>
                    </a:lnTo>
                    <a:lnTo>
                      <a:pt x="1011" y="236"/>
                    </a:lnTo>
                    <a:lnTo>
                      <a:pt x="1006" y="230"/>
                    </a:lnTo>
                    <a:lnTo>
                      <a:pt x="1000" y="225"/>
                    </a:lnTo>
                    <a:lnTo>
                      <a:pt x="996" y="223"/>
                    </a:lnTo>
                    <a:lnTo>
                      <a:pt x="990" y="221"/>
                    </a:lnTo>
                    <a:lnTo>
                      <a:pt x="990" y="221"/>
                    </a:lnTo>
                    <a:lnTo>
                      <a:pt x="988" y="221"/>
                    </a:lnTo>
                    <a:lnTo>
                      <a:pt x="981" y="230"/>
                    </a:lnTo>
                    <a:lnTo>
                      <a:pt x="974" y="235"/>
                    </a:lnTo>
                    <a:lnTo>
                      <a:pt x="965" y="239"/>
                    </a:lnTo>
                    <a:lnTo>
                      <a:pt x="954" y="240"/>
                    </a:lnTo>
                    <a:lnTo>
                      <a:pt x="949" y="240"/>
                    </a:lnTo>
                    <a:lnTo>
                      <a:pt x="945" y="240"/>
                    </a:lnTo>
                    <a:lnTo>
                      <a:pt x="939" y="239"/>
                    </a:lnTo>
                    <a:lnTo>
                      <a:pt x="937" y="239"/>
                    </a:lnTo>
                    <a:lnTo>
                      <a:pt x="937" y="241"/>
                    </a:lnTo>
                    <a:lnTo>
                      <a:pt x="939" y="246"/>
                    </a:lnTo>
                    <a:lnTo>
                      <a:pt x="940" y="250"/>
                    </a:lnTo>
                    <a:lnTo>
                      <a:pt x="939" y="253"/>
                    </a:lnTo>
                    <a:lnTo>
                      <a:pt x="937" y="257"/>
                    </a:lnTo>
                    <a:lnTo>
                      <a:pt x="935" y="259"/>
                    </a:lnTo>
                    <a:lnTo>
                      <a:pt x="931" y="261"/>
                    </a:lnTo>
                    <a:lnTo>
                      <a:pt x="928" y="262"/>
                    </a:lnTo>
                    <a:lnTo>
                      <a:pt x="922" y="262"/>
                    </a:lnTo>
                    <a:lnTo>
                      <a:pt x="918" y="262"/>
                    </a:lnTo>
                    <a:lnTo>
                      <a:pt x="916" y="262"/>
                    </a:lnTo>
                    <a:lnTo>
                      <a:pt x="916" y="263"/>
                    </a:lnTo>
                    <a:lnTo>
                      <a:pt x="916" y="268"/>
                    </a:lnTo>
                    <a:lnTo>
                      <a:pt x="916" y="273"/>
                    </a:lnTo>
                    <a:lnTo>
                      <a:pt x="914" y="278"/>
                    </a:lnTo>
                    <a:lnTo>
                      <a:pt x="913" y="282"/>
                    </a:lnTo>
                    <a:lnTo>
                      <a:pt x="912" y="287"/>
                    </a:lnTo>
                    <a:lnTo>
                      <a:pt x="912" y="292"/>
                    </a:lnTo>
                    <a:lnTo>
                      <a:pt x="913" y="297"/>
                    </a:lnTo>
                    <a:lnTo>
                      <a:pt x="913" y="298"/>
                    </a:lnTo>
                    <a:lnTo>
                      <a:pt x="912" y="298"/>
                    </a:lnTo>
                    <a:lnTo>
                      <a:pt x="908" y="299"/>
                    </a:lnTo>
                    <a:lnTo>
                      <a:pt x="905" y="301"/>
                    </a:lnTo>
                    <a:lnTo>
                      <a:pt x="901" y="304"/>
                    </a:lnTo>
                    <a:lnTo>
                      <a:pt x="895" y="310"/>
                    </a:lnTo>
                    <a:lnTo>
                      <a:pt x="885" y="319"/>
                    </a:lnTo>
                    <a:lnTo>
                      <a:pt x="882" y="322"/>
                    </a:lnTo>
                    <a:lnTo>
                      <a:pt x="877" y="324"/>
                    </a:lnTo>
                    <a:lnTo>
                      <a:pt x="873" y="325"/>
                    </a:lnTo>
                    <a:lnTo>
                      <a:pt x="868" y="325"/>
                    </a:lnTo>
                    <a:lnTo>
                      <a:pt x="863" y="325"/>
                    </a:lnTo>
                    <a:lnTo>
                      <a:pt x="859" y="325"/>
                    </a:lnTo>
                    <a:lnTo>
                      <a:pt x="855" y="326"/>
                    </a:lnTo>
                    <a:lnTo>
                      <a:pt x="851" y="327"/>
                    </a:lnTo>
                    <a:lnTo>
                      <a:pt x="849" y="329"/>
                    </a:lnTo>
                    <a:lnTo>
                      <a:pt x="851" y="330"/>
                    </a:lnTo>
                    <a:lnTo>
                      <a:pt x="860" y="332"/>
                    </a:lnTo>
                    <a:lnTo>
                      <a:pt x="868" y="333"/>
                    </a:lnTo>
                    <a:lnTo>
                      <a:pt x="880" y="331"/>
                    </a:lnTo>
                    <a:lnTo>
                      <a:pt x="892" y="326"/>
                    </a:lnTo>
                    <a:lnTo>
                      <a:pt x="905" y="320"/>
                    </a:lnTo>
                    <a:lnTo>
                      <a:pt x="920" y="313"/>
                    </a:lnTo>
                    <a:lnTo>
                      <a:pt x="937" y="308"/>
                    </a:lnTo>
                    <a:lnTo>
                      <a:pt x="962" y="306"/>
                    </a:lnTo>
                    <a:lnTo>
                      <a:pt x="980" y="306"/>
                    </a:lnTo>
                    <a:lnTo>
                      <a:pt x="997" y="303"/>
                    </a:lnTo>
                    <a:lnTo>
                      <a:pt x="1008" y="299"/>
                    </a:lnTo>
                    <a:lnTo>
                      <a:pt x="1015" y="297"/>
                    </a:lnTo>
                    <a:lnTo>
                      <a:pt x="1021" y="295"/>
                    </a:lnTo>
                    <a:lnTo>
                      <a:pt x="1021" y="293"/>
                    </a:lnTo>
                    <a:lnTo>
                      <a:pt x="1021" y="295"/>
                    </a:lnTo>
                    <a:lnTo>
                      <a:pt x="1028" y="302"/>
                    </a:lnTo>
                    <a:lnTo>
                      <a:pt x="1031" y="310"/>
                    </a:lnTo>
                    <a:lnTo>
                      <a:pt x="1032" y="320"/>
                    </a:lnTo>
                    <a:lnTo>
                      <a:pt x="1032" y="329"/>
                    </a:lnTo>
                    <a:lnTo>
                      <a:pt x="1034" y="337"/>
                    </a:lnTo>
                    <a:lnTo>
                      <a:pt x="1039" y="344"/>
                    </a:lnTo>
                    <a:lnTo>
                      <a:pt x="1039" y="344"/>
                    </a:lnTo>
                    <a:lnTo>
                      <a:pt x="1040" y="344"/>
                    </a:lnTo>
                    <a:lnTo>
                      <a:pt x="1047" y="343"/>
                    </a:lnTo>
                    <a:lnTo>
                      <a:pt x="1053" y="343"/>
                    </a:lnTo>
                    <a:lnTo>
                      <a:pt x="1068" y="344"/>
                    </a:lnTo>
                    <a:lnTo>
                      <a:pt x="1084" y="349"/>
                    </a:lnTo>
                    <a:lnTo>
                      <a:pt x="1099" y="355"/>
                    </a:lnTo>
                    <a:lnTo>
                      <a:pt x="1113" y="360"/>
                    </a:lnTo>
                    <a:lnTo>
                      <a:pt x="1129" y="365"/>
                    </a:lnTo>
                    <a:lnTo>
                      <a:pt x="1145" y="366"/>
                    </a:lnTo>
                    <a:lnTo>
                      <a:pt x="1147" y="366"/>
                    </a:lnTo>
                    <a:lnTo>
                      <a:pt x="1146" y="365"/>
                    </a:lnTo>
                    <a:lnTo>
                      <a:pt x="1144" y="354"/>
                    </a:lnTo>
                    <a:lnTo>
                      <a:pt x="1145" y="347"/>
                    </a:lnTo>
                    <a:lnTo>
                      <a:pt x="1146" y="341"/>
                    </a:lnTo>
                    <a:lnTo>
                      <a:pt x="1148" y="338"/>
                    </a:lnTo>
                    <a:lnTo>
                      <a:pt x="1152" y="337"/>
                    </a:lnTo>
                    <a:lnTo>
                      <a:pt x="1156" y="336"/>
                    </a:lnTo>
                    <a:lnTo>
                      <a:pt x="1161" y="336"/>
                    </a:lnTo>
                    <a:lnTo>
                      <a:pt x="1170" y="337"/>
                    </a:lnTo>
                    <a:lnTo>
                      <a:pt x="1182" y="339"/>
                    </a:lnTo>
                    <a:lnTo>
                      <a:pt x="1204" y="343"/>
                    </a:lnTo>
                    <a:lnTo>
                      <a:pt x="1221" y="346"/>
                    </a:lnTo>
                    <a:lnTo>
                      <a:pt x="1233" y="348"/>
                    </a:lnTo>
                    <a:lnTo>
                      <a:pt x="1242" y="348"/>
                    </a:lnTo>
                    <a:lnTo>
                      <a:pt x="1253" y="347"/>
                    </a:lnTo>
                    <a:lnTo>
                      <a:pt x="1264" y="343"/>
                    </a:lnTo>
                    <a:lnTo>
                      <a:pt x="1265" y="343"/>
                    </a:lnTo>
                    <a:lnTo>
                      <a:pt x="1266" y="343"/>
                    </a:lnTo>
                    <a:lnTo>
                      <a:pt x="1278" y="346"/>
                    </a:lnTo>
                    <a:lnTo>
                      <a:pt x="1285" y="347"/>
                    </a:lnTo>
                    <a:lnTo>
                      <a:pt x="1290" y="348"/>
                    </a:lnTo>
                    <a:lnTo>
                      <a:pt x="1293" y="348"/>
                    </a:lnTo>
                    <a:lnTo>
                      <a:pt x="1295" y="349"/>
                    </a:lnTo>
                    <a:lnTo>
                      <a:pt x="1295" y="347"/>
                    </a:lnTo>
                    <a:lnTo>
                      <a:pt x="1295" y="337"/>
                    </a:lnTo>
                    <a:lnTo>
                      <a:pt x="1296" y="327"/>
                    </a:lnTo>
                    <a:lnTo>
                      <a:pt x="1298" y="318"/>
                    </a:lnTo>
                    <a:lnTo>
                      <a:pt x="1298" y="308"/>
                    </a:lnTo>
                    <a:lnTo>
                      <a:pt x="1296" y="303"/>
                    </a:lnTo>
                    <a:lnTo>
                      <a:pt x="1295" y="298"/>
                    </a:lnTo>
                    <a:lnTo>
                      <a:pt x="1294" y="295"/>
                    </a:lnTo>
                    <a:lnTo>
                      <a:pt x="1291" y="291"/>
                    </a:lnTo>
                    <a:lnTo>
                      <a:pt x="1291" y="290"/>
                    </a:lnTo>
                    <a:lnTo>
                      <a:pt x="1290" y="290"/>
                    </a:lnTo>
                    <a:lnTo>
                      <a:pt x="1288" y="290"/>
                    </a:lnTo>
                    <a:lnTo>
                      <a:pt x="1287" y="291"/>
                    </a:lnTo>
                    <a:lnTo>
                      <a:pt x="1285" y="293"/>
                    </a:lnTo>
                    <a:lnTo>
                      <a:pt x="1284" y="296"/>
                    </a:lnTo>
                    <a:lnTo>
                      <a:pt x="1284" y="298"/>
                    </a:lnTo>
                    <a:lnTo>
                      <a:pt x="1283" y="302"/>
                    </a:lnTo>
                    <a:lnTo>
                      <a:pt x="1283" y="306"/>
                    </a:lnTo>
                    <a:lnTo>
                      <a:pt x="1282" y="309"/>
                    </a:lnTo>
                    <a:lnTo>
                      <a:pt x="1281" y="313"/>
                    </a:lnTo>
                    <a:lnTo>
                      <a:pt x="1279" y="314"/>
                    </a:lnTo>
                    <a:lnTo>
                      <a:pt x="1277" y="315"/>
                    </a:lnTo>
                    <a:lnTo>
                      <a:pt x="1273" y="316"/>
                    </a:lnTo>
                    <a:lnTo>
                      <a:pt x="1270" y="315"/>
                    </a:lnTo>
                    <a:lnTo>
                      <a:pt x="1267" y="315"/>
                    </a:lnTo>
                    <a:lnTo>
                      <a:pt x="1264" y="314"/>
                    </a:lnTo>
                    <a:lnTo>
                      <a:pt x="1262" y="314"/>
                    </a:lnTo>
                    <a:lnTo>
                      <a:pt x="1260" y="310"/>
                    </a:lnTo>
                    <a:lnTo>
                      <a:pt x="1260" y="307"/>
                    </a:lnTo>
                    <a:lnTo>
                      <a:pt x="1260" y="303"/>
                    </a:lnTo>
                    <a:lnTo>
                      <a:pt x="1261" y="301"/>
                    </a:lnTo>
                    <a:lnTo>
                      <a:pt x="1262" y="296"/>
                    </a:lnTo>
                    <a:lnTo>
                      <a:pt x="1262" y="292"/>
                    </a:lnTo>
                    <a:lnTo>
                      <a:pt x="1262" y="291"/>
                    </a:lnTo>
                    <a:lnTo>
                      <a:pt x="1261" y="291"/>
                    </a:lnTo>
                    <a:lnTo>
                      <a:pt x="1258" y="292"/>
                    </a:lnTo>
                    <a:lnTo>
                      <a:pt x="1254" y="293"/>
                    </a:lnTo>
                    <a:lnTo>
                      <a:pt x="1250" y="296"/>
                    </a:lnTo>
                    <a:lnTo>
                      <a:pt x="1247" y="298"/>
                    </a:lnTo>
                    <a:lnTo>
                      <a:pt x="1243" y="301"/>
                    </a:lnTo>
                    <a:lnTo>
                      <a:pt x="1238" y="301"/>
                    </a:lnTo>
                    <a:lnTo>
                      <a:pt x="1236" y="301"/>
                    </a:lnTo>
                    <a:lnTo>
                      <a:pt x="1236" y="301"/>
                    </a:lnTo>
                    <a:lnTo>
                      <a:pt x="1236" y="301"/>
                    </a:lnTo>
                    <a:lnTo>
                      <a:pt x="1234" y="299"/>
                    </a:lnTo>
                    <a:lnTo>
                      <a:pt x="1219" y="289"/>
                    </a:lnTo>
                    <a:lnTo>
                      <a:pt x="1207" y="280"/>
                    </a:lnTo>
                    <a:lnTo>
                      <a:pt x="1198" y="272"/>
                    </a:lnTo>
                    <a:lnTo>
                      <a:pt x="1192" y="264"/>
                    </a:lnTo>
                    <a:lnTo>
                      <a:pt x="1188" y="257"/>
                    </a:lnTo>
                    <a:lnTo>
                      <a:pt x="1186" y="247"/>
                    </a:lnTo>
                    <a:lnTo>
                      <a:pt x="1186" y="246"/>
                    </a:lnTo>
                    <a:lnTo>
                      <a:pt x="1185" y="246"/>
                    </a:lnTo>
                    <a:lnTo>
                      <a:pt x="1177" y="247"/>
                    </a:lnTo>
                    <a:lnTo>
                      <a:pt x="1173" y="249"/>
                    </a:lnTo>
                    <a:lnTo>
                      <a:pt x="1169" y="250"/>
                    </a:lnTo>
                    <a:lnTo>
                      <a:pt x="1167" y="252"/>
                    </a:lnTo>
                    <a:lnTo>
                      <a:pt x="1165" y="257"/>
                    </a:lnTo>
                    <a:lnTo>
                      <a:pt x="1167" y="263"/>
                    </a:lnTo>
                    <a:lnTo>
                      <a:pt x="1170" y="272"/>
                    </a:lnTo>
                    <a:lnTo>
                      <a:pt x="1173" y="279"/>
                    </a:lnTo>
                    <a:lnTo>
                      <a:pt x="1175" y="285"/>
                    </a:lnTo>
                    <a:lnTo>
                      <a:pt x="1174" y="290"/>
                    </a:lnTo>
                    <a:lnTo>
                      <a:pt x="1173" y="295"/>
                    </a:lnTo>
                    <a:lnTo>
                      <a:pt x="1173" y="296"/>
                    </a:lnTo>
                    <a:lnTo>
                      <a:pt x="1173" y="297"/>
                    </a:lnTo>
                    <a:lnTo>
                      <a:pt x="1175" y="298"/>
                    </a:lnTo>
                    <a:lnTo>
                      <a:pt x="1179" y="301"/>
                    </a:lnTo>
                    <a:lnTo>
                      <a:pt x="1182" y="301"/>
                    </a:lnTo>
                    <a:lnTo>
                      <a:pt x="1186" y="301"/>
                    </a:lnTo>
                    <a:lnTo>
                      <a:pt x="1191" y="302"/>
                    </a:lnTo>
                    <a:lnTo>
                      <a:pt x="1197" y="302"/>
                    </a:lnTo>
                    <a:lnTo>
                      <a:pt x="1203" y="303"/>
                    </a:lnTo>
                    <a:lnTo>
                      <a:pt x="1208" y="307"/>
                    </a:lnTo>
                    <a:lnTo>
                      <a:pt x="1210" y="313"/>
                    </a:lnTo>
                    <a:lnTo>
                      <a:pt x="1210" y="315"/>
                    </a:lnTo>
                    <a:lnTo>
                      <a:pt x="1210" y="316"/>
                    </a:lnTo>
                    <a:lnTo>
                      <a:pt x="1210" y="318"/>
                    </a:lnTo>
                    <a:lnTo>
                      <a:pt x="1210" y="318"/>
                    </a:lnTo>
                    <a:lnTo>
                      <a:pt x="1204" y="319"/>
                    </a:lnTo>
                    <a:lnTo>
                      <a:pt x="1198" y="319"/>
                    </a:lnTo>
                    <a:lnTo>
                      <a:pt x="1186" y="316"/>
                    </a:lnTo>
                    <a:lnTo>
                      <a:pt x="1179" y="313"/>
                    </a:lnTo>
                    <a:lnTo>
                      <a:pt x="1174" y="306"/>
                    </a:lnTo>
                    <a:lnTo>
                      <a:pt x="1173" y="299"/>
                    </a:lnTo>
                    <a:lnTo>
                      <a:pt x="1171" y="298"/>
                    </a:lnTo>
                    <a:lnTo>
                      <a:pt x="1170" y="298"/>
                    </a:lnTo>
                    <a:lnTo>
                      <a:pt x="1164" y="299"/>
                    </a:lnTo>
                    <a:lnTo>
                      <a:pt x="1161" y="299"/>
                    </a:lnTo>
                    <a:lnTo>
                      <a:pt x="1157" y="298"/>
                    </a:lnTo>
                    <a:lnTo>
                      <a:pt x="1153" y="297"/>
                    </a:lnTo>
                    <a:lnTo>
                      <a:pt x="1151" y="295"/>
                    </a:lnTo>
                    <a:lnTo>
                      <a:pt x="1148" y="291"/>
                    </a:lnTo>
                    <a:lnTo>
                      <a:pt x="1146" y="287"/>
                    </a:lnTo>
                    <a:lnTo>
                      <a:pt x="1142" y="282"/>
                    </a:lnTo>
                    <a:lnTo>
                      <a:pt x="1136" y="272"/>
                    </a:lnTo>
                    <a:lnTo>
                      <a:pt x="1131" y="265"/>
                    </a:lnTo>
                    <a:lnTo>
                      <a:pt x="1127" y="262"/>
                    </a:lnTo>
                    <a:lnTo>
                      <a:pt x="1120" y="259"/>
                    </a:lnTo>
                    <a:lnTo>
                      <a:pt x="1117" y="257"/>
                    </a:lnTo>
                    <a:lnTo>
                      <a:pt x="1114" y="255"/>
                    </a:lnTo>
                    <a:lnTo>
                      <a:pt x="1113" y="251"/>
                    </a:lnTo>
                    <a:lnTo>
                      <a:pt x="1112" y="247"/>
                    </a:lnTo>
                    <a:lnTo>
                      <a:pt x="1111" y="244"/>
                    </a:lnTo>
                    <a:lnTo>
                      <a:pt x="1110" y="241"/>
                    </a:lnTo>
                    <a:lnTo>
                      <a:pt x="1107" y="238"/>
                    </a:lnTo>
                    <a:lnTo>
                      <a:pt x="1093" y="230"/>
                    </a:lnTo>
                    <a:lnTo>
                      <a:pt x="1076" y="224"/>
                    </a:lnTo>
                    <a:lnTo>
                      <a:pt x="1061" y="219"/>
                    </a:lnTo>
                    <a:lnTo>
                      <a:pt x="1048" y="212"/>
                    </a:lnTo>
                    <a:lnTo>
                      <a:pt x="1043" y="210"/>
                    </a:lnTo>
                    <a:lnTo>
                      <a:pt x="1039" y="207"/>
                    </a:lnTo>
                    <a:lnTo>
                      <a:pt x="1036" y="206"/>
                    </a:lnTo>
                    <a:lnTo>
                      <a:pt x="1033" y="205"/>
                    </a:lnTo>
                    <a:lnTo>
                      <a:pt x="1028" y="204"/>
                    </a:lnTo>
                    <a:lnTo>
                      <a:pt x="1026" y="204"/>
                    </a:lnTo>
                    <a:close/>
                    <a:moveTo>
                      <a:pt x="1258" y="167"/>
                    </a:moveTo>
                    <a:lnTo>
                      <a:pt x="1256" y="168"/>
                    </a:lnTo>
                    <a:lnTo>
                      <a:pt x="1256" y="170"/>
                    </a:lnTo>
                    <a:lnTo>
                      <a:pt x="1254" y="172"/>
                    </a:lnTo>
                    <a:lnTo>
                      <a:pt x="1253" y="172"/>
                    </a:lnTo>
                    <a:lnTo>
                      <a:pt x="1250" y="173"/>
                    </a:lnTo>
                    <a:lnTo>
                      <a:pt x="1248" y="175"/>
                    </a:lnTo>
                    <a:lnTo>
                      <a:pt x="1245" y="176"/>
                    </a:lnTo>
                    <a:lnTo>
                      <a:pt x="1244" y="177"/>
                    </a:lnTo>
                    <a:lnTo>
                      <a:pt x="1243" y="179"/>
                    </a:lnTo>
                    <a:lnTo>
                      <a:pt x="1245" y="179"/>
                    </a:lnTo>
                    <a:lnTo>
                      <a:pt x="1250" y="179"/>
                    </a:lnTo>
                    <a:lnTo>
                      <a:pt x="1255" y="181"/>
                    </a:lnTo>
                    <a:lnTo>
                      <a:pt x="1258" y="183"/>
                    </a:lnTo>
                    <a:lnTo>
                      <a:pt x="1260" y="187"/>
                    </a:lnTo>
                    <a:lnTo>
                      <a:pt x="1262" y="192"/>
                    </a:lnTo>
                    <a:lnTo>
                      <a:pt x="1262" y="193"/>
                    </a:lnTo>
                    <a:lnTo>
                      <a:pt x="1261" y="193"/>
                    </a:lnTo>
                    <a:lnTo>
                      <a:pt x="1251" y="194"/>
                    </a:lnTo>
                    <a:lnTo>
                      <a:pt x="1244" y="196"/>
                    </a:lnTo>
                    <a:lnTo>
                      <a:pt x="1241" y="199"/>
                    </a:lnTo>
                    <a:lnTo>
                      <a:pt x="1238" y="201"/>
                    </a:lnTo>
                    <a:lnTo>
                      <a:pt x="1238" y="201"/>
                    </a:lnTo>
                    <a:lnTo>
                      <a:pt x="1237" y="201"/>
                    </a:lnTo>
                    <a:lnTo>
                      <a:pt x="1233" y="196"/>
                    </a:lnTo>
                    <a:lnTo>
                      <a:pt x="1230" y="193"/>
                    </a:lnTo>
                    <a:lnTo>
                      <a:pt x="1228" y="192"/>
                    </a:lnTo>
                    <a:lnTo>
                      <a:pt x="1225" y="187"/>
                    </a:lnTo>
                    <a:lnTo>
                      <a:pt x="1220" y="182"/>
                    </a:lnTo>
                    <a:lnTo>
                      <a:pt x="1216" y="179"/>
                    </a:lnTo>
                    <a:lnTo>
                      <a:pt x="1214" y="178"/>
                    </a:lnTo>
                    <a:lnTo>
                      <a:pt x="1211" y="177"/>
                    </a:lnTo>
                    <a:lnTo>
                      <a:pt x="1209" y="177"/>
                    </a:lnTo>
                    <a:lnTo>
                      <a:pt x="1207" y="176"/>
                    </a:lnTo>
                    <a:lnTo>
                      <a:pt x="1207" y="178"/>
                    </a:lnTo>
                    <a:lnTo>
                      <a:pt x="1205" y="194"/>
                    </a:lnTo>
                    <a:lnTo>
                      <a:pt x="1203" y="207"/>
                    </a:lnTo>
                    <a:lnTo>
                      <a:pt x="1198" y="222"/>
                    </a:lnTo>
                    <a:lnTo>
                      <a:pt x="1197" y="223"/>
                    </a:lnTo>
                    <a:lnTo>
                      <a:pt x="1199" y="223"/>
                    </a:lnTo>
                    <a:lnTo>
                      <a:pt x="1203" y="225"/>
                    </a:lnTo>
                    <a:lnTo>
                      <a:pt x="1207" y="227"/>
                    </a:lnTo>
                    <a:lnTo>
                      <a:pt x="1210" y="229"/>
                    </a:lnTo>
                    <a:lnTo>
                      <a:pt x="1214" y="232"/>
                    </a:lnTo>
                    <a:lnTo>
                      <a:pt x="1216" y="234"/>
                    </a:lnTo>
                    <a:lnTo>
                      <a:pt x="1220" y="235"/>
                    </a:lnTo>
                    <a:lnTo>
                      <a:pt x="1225" y="236"/>
                    </a:lnTo>
                    <a:lnTo>
                      <a:pt x="1228" y="235"/>
                    </a:lnTo>
                    <a:lnTo>
                      <a:pt x="1231" y="234"/>
                    </a:lnTo>
                    <a:lnTo>
                      <a:pt x="1233" y="233"/>
                    </a:lnTo>
                    <a:lnTo>
                      <a:pt x="1236" y="230"/>
                    </a:lnTo>
                    <a:lnTo>
                      <a:pt x="1237" y="228"/>
                    </a:lnTo>
                    <a:lnTo>
                      <a:pt x="1238" y="225"/>
                    </a:lnTo>
                    <a:lnTo>
                      <a:pt x="1239" y="224"/>
                    </a:lnTo>
                    <a:lnTo>
                      <a:pt x="1241" y="223"/>
                    </a:lnTo>
                    <a:lnTo>
                      <a:pt x="1243" y="221"/>
                    </a:lnTo>
                    <a:lnTo>
                      <a:pt x="1245" y="219"/>
                    </a:lnTo>
                    <a:lnTo>
                      <a:pt x="1248" y="218"/>
                    </a:lnTo>
                    <a:lnTo>
                      <a:pt x="1253" y="218"/>
                    </a:lnTo>
                    <a:lnTo>
                      <a:pt x="1254" y="218"/>
                    </a:lnTo>
                    <a:lnTo>
                      <a:pt x="1256" y="218"/>
                    </a:lnTo>
                    <a:lnTo>
                      <a:pt x="1259" y="218"/>
                    </a:lnTo>
                    <a:lnTo>
                      <a:pt x="1260" y="219"/>
                    </a:lnTo>
                    <a:lnTo>
                      <a:pt x="1266" y="223"/>
                    </a:lnTo>
                    <a:lnTo>
                      <a:pt x="1273" y="227"/>
                    </a:lnTo>
                    <a:lnTo>
                      <a:pt x="1285" y="229"/>
                    </a:lnTo>
                    <a:lnTo>
                      <a:pt x="1301" y="230"/>
                    </a:lnTo>
                    <a:lnTo>
                      <a:pt x="1321" y="229"/>
                    </a:lnTo>
                    <a:lnTo>
                      <a:pt x="1323" y="229"/>
                    </a:lnTo>
                    <a:lnTo>
                      <a:pt x="1322" y="227"/>
                    </a:lnTo>
                    <a:lnTo>
                      <a:pt x="1319" y="223"/>
                    </a:lnTo>
                    <a:lnTo>
                      <a:pt x="1317" y="219"/>
                    </a:lnTo>
                    <a:lnTo>
                      <a:pt x="1315" y="217"/>
                    </a:lnTo>
                    <a:lnTo>
                      <a:pt x="1313" y="215"/>
                    </a:lnTo>
                    <a:lnTo>
                      <a:pt x="1311" y="213"/>
                    </a:lnTo>
                    <a:lnTo>
                      <a:pt x="1301" y="207"/>
                    </a:lnTo>
                    <a:lnTo>
                      <a:pt x="1290" y="201"/>
                    </a:lnTo>
                    <a:lnTo>
                      <a:pt x="1284" y="199"/>
                    </a:lnTo>
                    <a:lnTo>
                      <a:pt x="1278" y="195"/>
                    </a:lnTo>
                    <a:lnTo>
                      <a:pt x="1272" y="192"/>
                    </a:lnTo>
                    <a:lnTo>
                      <a:pt x="1268" y="189"/>
                    </a:lnTo>
                    <a:lnTo>
                      <a:pt x="1266" y="187"/>
                    </a:lnTo>
                    <a:lnTo>
                      <a:pt x="1265" y="185"/>
                    </a:lnTo>
                    <a:lnTo>
                      <a:pt x="1264" y="183"/>
                    </a:lnTo>
                    <a:lnTo>
                      <a:pt x="1264" y="181"/>
                    </a:lnTo>
                    <a:lnTo>
                      <a:pt x="1264" y="176"/>
                    </a:lnTo>
                    <a:lnTo>
                      <a:pt x="1264" y="173"/>
                    </a:lnTo>
                    <a:lnTo>
                      <a:pt x="1264" y="171"/>
                    </a:lnTo>
                    <a:lnTo>
                      <a:pt x="1261" y="168"/>
                    </a:lnTo>
                    <a:lnTo>
                      <a:pt x="1259" y="167"/>
                    </a:lnTo>
                    <a:lnTo>
                      <a:pt x="1258" y="167"/>
                    </a:lnTo>
                    <a:close/>
                    <a:moveTo>
                      <a:pt x="1373" y="161"/>
                    </a:moveTo>
                    <a:lnTo>
                      <a:pt x="1372" y="161"/>
                    </a:lnTo>
                    <a:lnTo>
                      <a:pt x="1370" y="161"/>
                    </a:lnTo>
                    <a:lnTo>
                      <a:pt x="1370" y="164"/>
                    </a:lnTo>
                    <a:lnTo>
                      <a:pt x="1367" y="168"/>
                    </a:lnTo>
                    <a:lnTo>
                      <a:pt x="1364" y="167"/>
                    </a:lnTo>
                    <a:lnTo>
                      <a:pt x="1363" y="170"/>
                    </a:lnTo>
                    <a:lnTo>
                      <a:pt x="1361" y="175"/>
                    </a:lnTo>
                    <a:lnTo>
                      <a:pt x="1359" y="177"/>
                    </a:lnTo>
                    <a:lnTo>
                      <a:pt x="1357" y="178"/>
                    </a:lnTo>
                    <a:lnTo>
                      <a:pt x="1355" y="179"/>
                    </a:lnTo>
                    <a:lnTo>
                      <a:pt x="1353" y="181"/>
                    </a:lnTo>
                    <a:lnTo>
                      <a:pt x="1351" y="181"/>
                    </a:lnTo>
                    <a:lnTo>
                      <a:pt x="1352" y="182"/>
                    </a:lnTo>
                    <a:lnTo>
                      <a:pt x="1357" y="189"/>
                    </a:lnTo>
                    <a:lnTo>
                      <a:pt x="1363" y="196"/>
                    </a:lnTo>
                    <a:lnTo>
                      <a:pt x="1370" y="205"/>
                    </a:lnTo>
                    <a:lnTo>
                      <a:pt x="1391" y="224"/>
                    </a:lnTo>
                    <a:lnTo>
                      <a:pt x="1399" y="232"/>
                    </a:lnTo>
                    <a:lnTo>
                      <a:pt x="1408" y="239"/>
                    </a:lnTo>
                    <a:lnTo>
                      <a:pt x="1408" y="239"/>
                    </a:lnTo>
                    <a:lnTo>
                      <a:pt x="1408" y="240"/>
                    </a:lnTo>
                    <a:lnTo>
                      <a:pt x="1405" y="244"/>
                    </a:lnTo>
                    <a:lnTo>
                      <a:pt x="1404" y="249"/>
                    </a:lnTo>
                    <a:lnTo>
                      <a:pt x="1405" y="256"/>
                    </a:lnTo>
                    <a:lnTo>
                      <a:pt x="1408" y="267"/>
                    </a:lnTo>
                    <a:lnTo>
                      <a:pt x="1409" y="267"/>
                    </a:lnTo>
                    <a:lnTo>
                      <a:pt x="1410" y="267"/>
                    </a:lnTo>
                    <a:lnTo>
                      <a:pt x="1414" y="268"/>
                    </a:lnTo>
                    <a:lnTo>
                      <a:pt x="1419" y="269"/>
                    </a:lnTo>
                    <a:lnTo>
                      <a:pt x="1424" y="270"/>
                    </a:lnTo>
                    <a:lnTo>
                      <a:pt x="1429" y="273"/>
                    </a:lnTo>
                    <a:lnTo>
                      <a:pt x="1433" y="274"/>
                    </a:lnTo>
                    <a:lnTo>
                      <a:pt x="1438" y="274"/>
                    </a:lnTo>
                    <a:lnTo>
                      <a:pt x="1441" y="274"/>
                    </a:lnTo>
                    <a:lnTo>
                      <a:pt x="1443" y="274"/>
                    </a:lnTo>
                    <a:lnTo>
                      <a:pt x="1444" y="273"/>
                    </a:lnTo>
                    <a:lnTo>
                      <a:pt x="1444" y="272"/>
                    </a:lnTo>
                    <a:lnTo>
                      <a:pt x="1441" y="259"/>
                    </a:lnTo>
                    <a:lnTo>
                      <a:pt x="1433" y="251"/>
                    </a:lnTo>
                    <a:lnTo>
                      <a:pt x="1421" y="241"/>
                    </a:lnTo>
                    <a:lnTo>
                      <a:pt x="1419" y="238"/>
                    </a:lnTo>
                    <a:lnTo>
                      <a:pt x="1416" y="235"/>
                    </a:lnTo>
                    <a:lnTo>
                      <a:pt x="1415" y="233"/>
                    </a:lnTo>
                    <a:lnTo>
                      <a:pt x="1414" y="232"/>
                    </a:lnTo>
                    <a:lnTo>
                      <a:pt x="1415" y="229"/>
                    </a:lnTo>
                    <a:lnTo>
                      <a:pt x="1416" y="228"/>
                    </a:lnTo>
                    <a:lnTo>
                      <a:pt x="1418" y="227"/>
                    </a:lnTo>
                    <a:lnTo>
                      <a:pt x="1421" y="224"/>
                    </a:lnTo>
                    <a:lnTo>
                      <a:pt x="1424" y="223"/>
                    </a:lnTo>
                    <a:lnTo>
                      <a:pt x="1424" y="221"/>
                    </a:lnTo>
                    <a:lnTo>
                      <a:pt x="1424" y="219"/>
                    </a:lnTo>
                    <a:lnTo>
                      <a:pt x="1422" y="218"/>
                    </a:lnTo>
                    <a:lnTo>
                      <a:pt x="1420" y="218"/>
                    </a:lnTo>
                    <a:lnTo>
                      <a:pt x="1416" y="218"/>
                    </a:lnTo>
                    <a:lnTo>
                      <a:pt x="1413" y="217"/>
                    </a:lnTo>
                    <a:lnTo>
                      <a:pt x="1409" y="216"/>
                    </a:lnTo>
                    <a:lnTo>
                      <a:pt x="1405" y="213"/>
                    </a:lnTo>
                    <a:lnTo>
                      <a:pt x="1399" y="208"/>
                    </a:lnTo>
                    <a:lnTo>
                      <a:pt x="1395" y="205"/>
                    </a:lnTo>
                    <a:lnTo>
                      <a:pt x="1390" y="200"/>
                    </a:lnTo>
                    <a:lnTo>
                      <a:pt x="1386" y="195"/>
                    </a:lnTo>
                    <a:lnTo>
                      <a:pt x="1381" y="190"/>
                    </a:lnTo>
                    <a:lnTo>
                      <a:pt x="1376" y="187"/>
                    </a:lnTo>
                    <a:lnTo>
                      <a:pt x="1376" y="185"/>
                    </a:lnTo>
                    <a:lnTo>
                      <a:pt x="1378" y="185"/>
                    </a:lnTo>
                    <a:lnTo>
                      <a:pt x="1379" y="184"/>
                    </a:lnTo>
                    <a:lnTo>
                      <a:pt x="1380" y="184"/>
                    </a:lnTo>
                    <a:lnTo>
                      <a:pt x="1381" y="179"/>
                    </a:lnTo>
                    <a:lnTo>
                      <a:pt x="1382" y="175"/>
                    </a:lnTo>
                    <a:lnTo>
                      <a:pt x="1382" y="171"/>
                    </a:lnTo>
                    <a:lnTo>
                      <a:pt x="1384" y="166"/>
                    </a:lnTo>
                    <a:lnTo>
                      <a:pt x="1385" y="165"/>
                    </a:lnTo>
                    <a:lnTo>
                      <a:pt x="1384" y="165"/>
                    </a:lnTo>
                    <a:lnTo>
                      <a:pt x="1379" y="162"/>
                    </a:lnTo>
                    <a:lnTo>
                      <a:pt x="1376" y="161"/>
                    </a:lnTo>
                    <a:lnTo>
                      <a:pt x="1373" y="161"/>
                    </a:lnTo>
                    <a:close/>
                    <a:moveTo>
                      <a:pt x="891" y="156"/>
                    </a:moveTo>
                    <a:lnTo>
                      <a:pt x="890" y="159"/>
                    </a:lnTo>
                    <a:lnTo>
                      <a:pt x="890" y="161"/>
                    </a:lnTo>
                    <a:lnTo>
                      <a:pt x="888" y="162"/>
                    </a:lnTo>
                    <a:lnTo>
                      <a:pt x="885" y="164"/>
                    </a:lnTo>
                    <a:lnTo>
                      <a:pt x="880" y="164"/>
                    </a:lnTo>
                    <a:lnTo>
                      <a:pt x="872" y="165"/>
                    </a:lnTo>
                    <a:lnTo>
                      <a:pt x="862" y="165"/>
                    </a:lnTo>
                    <a:lnTo>
                      <a:pt x="859" y="165"/>
                    </a:lnTo>
                    <a:lnTo>
                      <a:pt x="856" y="166"/>
                    </a:lnTo>
                    <a:lnTo>
                      <a:pt x="855" y="166"/>
                    </a:lnTo>
                    <a:lnTo>
                      <a:pt x="854" y="168"/>
                    </a:lnTo>
                    <a:lnTo>
                      <a:pt x="854" y="170"/>
                    </a:lnTo>
                    <a:lnTo>
                      <a:pt x="854" y="172"/>
                    </a:lnTo>
                    <a:lnTo>
                      <a:pt x="854" y="175"/>
                    </a:lnTo>
                    <a:lnTo>
                      <a:pt x="855" y="176"/>
                    </a:lnTo>
                    <a:lnTo>
                      <a:pt x="855" y="177"/>
                    </a:lnTo>
                    <a:lnTo>
                      <a:pt x="856" y="177"/>
                    </a:lnTo>
                    <a:lnTo>
                      <a:pt x="859" y="176"/>
                    </a:lnTo>
                    <a:lnTo>
                      <a:pt x="861" y="175"/>
                    </a:lnTo>
                    <a:lnTo>
                      <a:pt x="863" y="175"/>
                    </a:lnTo>
                    <a:lnTo>
                      <a:pt x="868" y="173"/>
                    </a:lnTo>
                    <a:lnTo>
                      <a:pt x="873" y="172"/>
                    </a:lnTo>
                    <a:lnTo>
                      <a:pt x="886" y="168"/>
                    </a:lnTo>
                    <a:lnTo>
                      <a:pt x="895" y="165"/>
                    </a:lnTo>
                    <a:lnTo>
                      <a:pt x="897" y="162"/>
                    </a:lnTo>
                    <a:lnTo>
                      <a:pt x="897" y="160"/>
                    </a:lnTo>
                    <a:lnTo>
                      <a:pt x="895" y="159"/>
                    </a:lnTo>
                    <a:lnTo>
                      <a:pt x="892" y="158"/>
                    </a:lnTo>
                    <a:lnTo>
                      <a:pt x="891" y="156"/>
                    </a:lnTo>
                    <a:close/>
                    <a:moveTo>
                      <a:pt x="839" y="118"/>
                    </a:moveTo>
                    <a:lnTo>
                      <a:pt x="838" y="118"/>
                    </a:lnTo>
                    <a:lnTo>
                      <a:pt x="832" y="119"/>
                    </a:lnTo>
                    <a:lnTo>
                      <a:pt x="827" y="121"/>
                    </a:lnTo>
                    <a:lnTo>
                      <a:pt x="823" y="125"/>
                    </a:lnTo>
                    <a:lnTo>
                      <a:pt x="822" y="125"/>
                    </a:lnTo>
                    <a:lnTo>
                      <a:pt x="823" y="126"/>
                    </a:lnTo>
                    <a:lnTo>
                      <a:pt x="825" y="130"/>
                    </a:lnTo>
                    <a:lnTo>
                      <a:pt x="826" y="133"/>
                    </a:lnTo>
                    <a:lnTo>
                      <a:pt x="827" y="137"/>
                    </a:lnTo>
                    <a:lnTo>
                      <a:pt x="828" y="139"/>
                    </a:lnTo>
                    <a:lnTo>
                      <a:pt x="828" y="141"/>
                    </a:lnTo>
                    <a:lnTo>
                      <a:pt x="829" y="141"/>
                    </a:lnTo>
                    <a:lnTo>
                      <a:pt x="834" y="137"/>
                    </a:lnTo>
                    <a:lnTo>
                      <a:pt x="838" y="135"/>
                    </a:lnTo>
                    <a:lnTo>
                      <a:pt x="840" y="133"/>
                    </a:lnTo>
                    <a:lnTo>
                      <a:pt x="842" y="131"/>
                    </a:lnTo>
                    <a:lnTo>
                      <a:pt x="843" y="130"/>
                    </a:lnTo>
                    <a:lnTo>
                      <a:pt x="844" y="127"/>
                    </a:lnTo>
                    <a:lnTo>
                      <a:pt x="844" y="125"/>
                    </a:lnTo>
                    <a:lnTo>
                      <a:pt x="845" y="124"/>
                    </a:lnTo>
                    <a:lnTo>
                      <a:pt x="839" y="118"/>
                    </a:lnTo>
                    <a:close/>
                    <a:moveTo>
                      <a:pt x="832" y="105"/>
                    </a:moveTo>
                    <a:lnTo>
                      <a:pt x="829" y="105"/>
                    </a:lnTo>
                    <a:lnTo>
                      <a:pt x="827" y="107"/>
                    </a:lnTo>
                    <a:lnTo>
                      <a:pt x="825" y="108"/>
                    </a:lnTo>
                    <a:lnTo>
                      <a:pt x="823" y="110"/>
                    </a:lnTo>
                    <a:lnTo>
                      <a:pt x="826" y="110"/>
                    </a:lnTo>
                    <a:lnTo>
                      <a:pt x="827" y="110"/>
                    </a:lnTo>
                    <a:lnTo>
                      <a:pt x="828" y="110"/>
                    </a:lnTo>
                    <a:lnTo>
                      <a:pt x="831" y="109"/>
                    </a:lnTo>
                    <a:lnTo>
                      <a:pt x="831" y="108"/>
                    </a:lnTo>
                    <a:lnTo>
                      <a:pt x="832" y="105"/>
                    </a:lnTo>
                    <a:close/>
                    <a:moveTo>
                      <a:pt x="963" y="56"/>
                    </a:moveTo>
                    <a:lnTo>
                      <a:pt x="962" y="56"/>
                    </a:lnTo>
                    <a:lnTo>
                      <a:pt x="958" y="58"/>
                    </a:lnTo>
                    <a:lnTo>
                      <a:pt x="954" y="59"/>
                    </a:lnTo>
                    <a:lnTo>
                      <a:pt x="952" y="61"/>
                    </a:lnTo>
                    <a:lnTo>
                      <a:pt x="949" y="63"/>
                    </a:lnTo>
                    <a:lnTo>
                      <a:pt x="949" y="63"/>
                    </a:lnTo>
                    <a:lnTo>
                      <a:pt x="951" y="70"/>
                    </a:lnTo>
                    <a:lnTo>
                      <a:pt x="952" y="70"/>
                    </a:lnTo>
                    <a:lnTo>
                      <a:pt x="960" y="70"/>
                    </a:lnTo>
                    <a:lnTo>
                      <a:pt x="966" y="74"/>
                    </a:lnTo>
                    <a:lnTo>
                      <a:pt x="971" y="79"/>
                    </a:lnTo>
                    <a:lnTo>
                      <a:pt x="976" y="87"/>
                    </a:lnTo>
                    <a:lnTo>
                      <a:pt x="976" y="87"/>
                    </a:lnTo>
                    <a:lnTo>
                      <a:pt x="975" y="93"/>
                    </a:lnTo>
                    <a:lnTo>
                      <a:pt x="987" y="85"/>
                    </a:lnTo>
                    <a:lnTo>
                      <a:pt x="986" y="84"/>
                    </a:lnTo>
                    <a:lnTo>
                      <a:pt x="981" y="78"/>
                    </a:lnTo>
                    <a:lnTo>
                      <a:pt x="977" y="73"/>
                    </a:lnTo>
                    <a:lnTo>
                      <a:pt x="973" y="68"/>
                    </a:lnTo>
                    <a:lnTo>
                      <a:pt x="963" y="56"/>
                    </a:lnTo>
                    <a:lnTo>
                      <a:pt x="963" y="56"/>
                    </a:lnTo>
                    <a:close/>
                    <a:moveTo>
                      <a:pt x="326" y="44"/>
                    </a:moveTo>
                    <a:lnTo>
                      <a:pt x="325" y="45"/>
                    </a:lnTo>
                    <a:lnTo>
                      <a:pt x="320" y="50"/>
                    </a:lnTo>
                    <a:lnTo>
                      <a:pt x="316" y="54"/>
                    </a:lnTo>
                    <a:lnTo>
                      <a:pt x="314" y="58"/>
                    </a:lnTo>
                    <a:lnTo>
                      <a:pt x="312" y="62"/>
                    </a:lnTo>
                    <a:lnTo>
                      <a:pt x="309" y="65"/>
                    </a:lnTo>
                    <a:lnTo>
                      <a:pt x="314" y="63"/>
                    </a:lnTo>
                    <a:lnTo>
                      <a:pt x="320" y="61"/>
                    </a:lnTo>
                    <a:lnTo>
                      <a:pt x="319" y="62"/>
                    </a:lnTo>
                    <a:lnTo>
                      <a:pt x="316" y="67"/>
                    </a:lnTo>
                    <a:lnTo>
                      <a:pt x="314" y="71"/>
                    </a:lnTo>
                    <a:lnTo>
                      <a:pt x="313" y="74"/>
                    </a:lnTo>
                    <a:lnTo>
                      <a:pt x="312" y="76"/>
                    </a:lnTo>
                    <a:lnTo>
                      <a:pt x="313" y="78"/>
                    </a:lnTo>
                    <a:lnTo>
                      <a:pt x="318" y="74"/>
                    </a:lnTo>
                    <a:lnTo>
                      <a:pt x="325" y="67"/>
                    </a:lnTo>
                    <a:lnTo>
                      <a:pt x="332" y="59"/>
                    </a:lnTo>
                    <a:lnTo>
                      <a:pt x="332" y="59"/>
                    </a:lnTo>
                    <a:lnTo>
                      <a:pt x="332" y="58"/>
                    </a:lnTo>
                    <a:lnTo>
                      <a:pt x="331" y="54"/>
                    </a:lnTo>
                    <a:lnTo>
                      <a:pt x="330" y="50"/>
                    </a:lnTo>
                    <a:lnTo>
                      <a:pt x="327" y="46"/>
                    </a:lnTo>
                    <a:lnTo>
                      <a:pt x="326" y="44"/>
                    </a:lnTo>
                    <a:close/>
                    <a:moveTo>
                      <a:pt x="303" y="30"/>
                    </a:moveTo>
                    <a:lnTo>
                      <a:pt x="290" y="46"/>
                    </a:lnTo>
                    <a:lnTo>
                      <a:pt x="281" y="58"/>
                    </a:lnTo>
                    <a:lnTo>
                      <a:pt x="274" y="67"/>
                    </a:lnTo>
                    <a:lnTo>
                      <a:pt x="276" y="68"/>
                    </a:lnTo>
                    <a:lnTo>
                      <a:pt x="285" y="63"/>
                    </a:lnTo>
                    <a:lnTo>
                      <a:pt x="295" y="58"/>
                    </a:lnTo>
                    <a:lnTo>
                      <a:pt x="301" y="51"/>
                    </a:lnTo>
                    <a:lnTo>
                      <a:pt x="299" y="48"/>
                    </a:lnTo>
                    <a:lnTo>
                      <a:pt x="298" y="50"/>
                    </a:lnTo>
                    <a:lnTo>
                      <a:pt x="297" y="48"/>
                    </a:lnTo>
                    <a:lnTo>
                      <a:pt x="299" y="45"/>
                    </a:lnTo>
                    <a:lnTo>
                      <a:pt x="301" y="42"/>
                    </a:lnTo>
                    <a:lnTo>
                      <a:pt x="302" y="39"/>
                    </a:lnTo>
                    <a:lnTo>
                      <a:pt x="303" y="35"/>
                    </a:lnTo>
                    <a:lnTo>
                      <a:pt x="306" y="31"/>
                    </a:lnTo>
                    <a:lnTo>
                      <a:pt x="303" y="30"/>
                    </a:lnTo>
                    <a:close/>
                    <a:moveTo>
                      <a:pt x="312" y="11"/>
                    </a:moveTo>
                    <a:lnTo>
                      <a:pt x="314" y="12"/>
                    </a:lnTo>
                    <a:lnTo>
                      <a:pt x="313" y="13"/>
                    </a:lnTo>
                    <a:lnTo>
                      <a:pt x="312" y="13"/>
                    </a:lnTo>
                    <a:lnTo>
                      <a:pt x="310" y="14"/>
                    </a:lnTo>
                    <a:lnTo>
                      <a:pt x="309" y="13"/>
                    </a:lnTo>
                    <a:lnTo>
                      <a:pt x="309" y="12"/>
                    </a:lnTo>
                    <a:lnTo>
                      <a:pt x="310" y="12"/>
                    </a:lnTo>
                    <a:lnTo>
                      <a:pt x="310" y="11"/>
                    </a:lnTo>
                    <a:lnTo>
                      <a:pt x="312" y="11"/>
                    </a:lnTo>
                    <a:close/>
                    <a:moveTo>
                      <a:pt x="314" y="10"/>
                    </a:moveTo>
                    <a:lnTo>
                      <a:pt x="318" y="10"/>
                    </a:lnTo>
                    <a:lnTo>
                      <a:pt x="315" y="11"/>
                    </a:lnTo>
                    <a:lnTo>
                      <a:pt x="314" y="10"/>
                    </a:lnTo>
                    <a:close/>
                    <a:moveTo>
                      <a:pt x="403" y="0"/>
                    </a:moveTo>
                    <a:lnTo>
                      <a:pt x="401" y="1"/>
                    </a:lnTo>
                    <a:lnTo>
                      <a:pt x="394" y="10"/>
                    </a:lnTo>
                    <a:lnTo>
                      <a:pt x="394" y="11"/>
                    </a:lnTo>
                    <a:lnTo>
                      <a:pt x="389" y="16"/>
                    </a:lnTo>
                    <a:lnTo>
                      <a:pt x="387" y="19"/>
                    </a:lnTo>
                    <a:lnTo>
                      <a:pt x="392" y="18"/>
                    </a:lnTo>
                    <a:lnTo>
                      <a:pt x="396" y="17"/>
                    </a:lnTo>
                    <a:lnTo>
                      <a:pt x="400" y="16"/>
                    </a:lnTo>
                    <a:lnTo>
                      <a:pt x="404" y="14"/>
                    </a:lnTo>
                    <a:lnTo>
                      <a:pt x="406" y="14"/>
                    </a:lnTo>
                    <a:lnTo>
                      <a:pt x="409" y="14"/>
                    </a:lnTo>
                    <a:lnTo>
                      <a:pt x="411" y="14"/>
                    </a:lnTo>
                    <a:lnTo>
                      <a:pt x="413" y="16"/>
                    </a:lnTo>
                    <a:lnTo>
                      <a:pt x="415" y="17"/>
                    </a:lnTo>
                    <a:lnTo>
                      <a:pt x="416" y="17"/>
                    </a:lnTo>
                    <a:lnTo>
                      <a:pt x="416" y="24"/>
                    </a:lnTo>
                    <a:lnTo>
                      <a:pt x="423" y="23"/>
                    </a:lnTo>
                    <a:lnTo>
                      <a:pt x="423" y="23"/>
                    </a:lnTo>
                    <a:lnTo>
                      <a:pt x="424" y="24"/>
                    </a:lnTo>
                    <a:lnTo>
                      <a:pt x="426" y="28"/>
                    </a:lnTo>
                    <a:lnTo>
                      <a:pt x="428" y="33"/>
                    </a:lnTo>
                    <a:lnTo>
                      <a:pt x="433" y="44"/>
                    </a:lnTo>
                    <a:lnTo>
                      <a:pt x="433" y="44"/>
                    </a:lnTo>
                    <a:lnTo>
                      <a:pt x="424" y="50"/>
                    </a:lnTo>
                    <a:lnTo>
                      <a:pt x="424" y="56"/>
                    </a:lnTo>
                    <a:lnTo>
                      <a:pt x="432" y="56"/>
                    </a:lnTo>
                    <a:lnTo>
                      <a:pt x="432" y="56"/>
                    </a:lnTo>
                    <a:lnTo>
                      <a:pt x="434" y="59"/>
                    </a:lnTo>
                    <a:lnTo>
                      <a:pt x="437" y="63"/>
                    </a:lnTo>
                    <a:lnTo>
                      <a:pt x="440" y="67"/>
                    </a:lnTo>
                    <a:lnTo>
                      <a:pt x="443" y="70"/>
                    </a:lnTo>
                    <a:lnTo>
                      <a:pt x="445" y="75"/>
                    </a:lnTo>
                    <a:lnTo>
                      <a:pt x="445" y="76"/>
                    </a:lnTo>
                    <a:lnTo>
                      <a:pt x="445" y="76"/>
                    </a:lnTo>
                    <a:lnTo>
                      <a:pt x="435" y="86"/>
                    </a:lnTo>
                    <a:lnTo>
                      <a:pt x="428" y="93"/>
                    </a:lnTo>
                    <a:lnTo>
                      <a:pt x="420" y="101"/>
                    </a:lnTo>
                    <a:lnTo>
                      <a:pt x="418" y="101"/>
                    </a:lnTo>
                    <a:lnTo>
                      <a:pt x="418" y="101"/>
                    </a:lnTo>
                    <a:lnTo>
                      <a:pt x="416" y="97"/>
                    </a:lnTo>
                    <a:lnTo>
                      <a:pt x="413" y="93"/>
                    </a:lnTo>
                    <a:lnTo>
                      <a:pt x="411" y="88"/>
                    </a:lnTo>
                    <a:lnTo>
                      <a:pt x="411" y="87"/>
                    </a:lnTo>
                    <a:lnTo>
                      <a:pt x="404" y="87"/>
                    </a:lnTo>
                    <a:lnTo>
                      <a:pt x="400" y="92"/>
                    </a:lnTo>
                    <a:lnTo>
                      <a:pt x="400" y="92"/>
                    </a:lnTo>
                    <a:lnTo>
                      <a:pt x="403" y="97"/>
                    </a:lnTo>
                    <a:lnTo>
                      <a:pt x="406" y="101"/>
                    </a:lnTo>
                    <a:lnTo>
                      <a:pt x="410" y="104"/>
                    </a:lnTo>
                    <a:lnTo>
                      <a:pt x="410" y="104"/>
                    </a:lnTo>
                    <a:lnTo>
                      <a:pt x="410" y="105"/>
                    </a:lnTo>
                    <a:lnTo>
                      <a:pt x="409" y="108"/>
                    </a:lnTo>
                    <a:lnTo>
                      <a:pt x="409" y="110"/>
                    </a:lnTo>
                    <a:lnTo>
                      <a:pt x="406" y="114"/>
                    </a:lnTo>
                    <a:lnTo>
                      <a:pt x="405" y="120"/>
                    </a:lnTo>
                    <a:lnTo>
                      <a:pt x="400" y="131"/>
                    </a:lnTo>
                    <a:lnTo>
                      <a:pt x="400" y="131"/>
                    </a:lnTo>
                    <a:lnTo>
                      <a:pt x="396" y="126"/>
                    </a:lnTo>
                    <a:lnTo>
                      <a:pt x="398" y="131"/>
                    </a:lnTo>
                    <a:lnTo>
                      <a:pt x="394" y="126"/>
                    </a:lnTo>
                    <a:lnTo>
                      <a:pt x="394" y="131"/>
                    </a:lnTo>
                    <a:lnTo>
                      <a:pt x="392" y="127"/>
                    </a:lnTo>
                    <a:lnTo>
                      <a:pt x="392" y="128"/>
                    </a:lnTo>
                    <a:lnTo>
                      <a:pt x="390" y="127"/>
                    </a:lnTo>
                    <a:lnTo>
                      <a:pt x="390" y="132"/>
                    </a:lnTo>
                    <a:lnTo>
                      <a:pt x="389" y="133"/>
                    </a:lnTo>
                    <a:lnTo>
                      <a:pt x="387" y="138"/>
                    </a:lnTo>
                    <a:lnTo>
                      <a:pt x="381" y="145"/>
                    </a:lnTo>
                    <a:lnTo>
                      <a:pt x="380" y="145"/>
                    </a:lnTo>
                    <a:lnTo>
                      <a:pt x="376" y="144"/>
                    </a:lnTo>
                    <a:lnTo>
                      <a:pt x="372" y="142"/>
                    </a:lnTo>
                    <a:lnTo>
                      <a:pt x="369" y="139"/>
                    </a:lnTo>
                    <a:lnTo>
                      <a:pt x="364" y="138"/>
                    </a:lnTo>
                    <a:lnTo>
                      <a:pt x="359" y="137"/>
                    </a:lnTo>
                    <a:lnTo>
                      <a:pt x="359" y="137"/>
                    </a:lnTo>
                    <a:lnTo>
                      <a:pt x="359" y="137"/>
                    </a:lnTo>
                    <a:lnTo>
                      <a:pt x="358" y="131"/>
                    </a:lnTo>
                    <a:lnTo>
                      <a:pt x="356" y="126"/>
                    </a:lnTo>
                    <a:lnTo>
                      <a:pt x="356" y="121"/>
                    </a:lnTo>
                    <a:lnTo>
                      <a:pt x="356" y="120"/>
                    </a:lnTo>
                    <a:lnTo>
                      <a:pt x="352" y="115"/>
                    </a:lnTo>
                    <a:lnTo>
                      <a:pt x="350" y="115"/>
                    </a:lnTo>
                    <a:lnTo>
                      <a:pt x="341" y="119"/>
                    </a:lnTo>
                    <a:lnTo>
                      <a:pt x="335" y="121"/>
                    </a:lnTo>
                    <a:lnTo>
                      <a:pt x="331" y="121"/>
                    </a:lnTo>
                    <a:lnTo>
                      <a:pt x="327" y="121"/>
                    </a:lnTo>
                    <a:lnTo>
                      <a:pt x="327" y="121"/>
                    </a:lnTo>
                    <a:lnTo>
                      <a:pt x="327" y="121"/>
                    </a:lnTo>
                    <a:lnTo>
                      <a:pt x="330" y="114"/>
                    </a:lnTo>
                    <a:lnTo>
                      <a:pt x="332" y="109"/>
                    </a:lnTo>
                    <a:lnTo>
                      <a:pt x="335" y="105"/>
                    </a:lnTo>
                    <a:lnTo>
                      <a:pt x="338" y="103"/>
                    </a:lnTo>
                    <a:lnTo>
                      <a:pt x="343" y="102"/>
                    </a:lnTo>
                    <a:lnTo>
                      <a:pt x="348" y="103"/>
                    </a:lnTo>
                    <a:lnTo>
                      <a:pt x="349" y="103"/>
                    </a:lnTo>
                    <a:lnTo>
                      <a:pt x="352" y="101"/>
                    </a:lnTo>
                    <a:lnTo>
                      <a:pt x="363" y="88"/>
                    </a:lnTo>
                    <a:lnTo>
                      <a:pt x="371" y="81"/>
                    </a:lnTo>
                    <a:lnTo>
                      <a:pt x="377" y="75"/>
                    </a:lnTo>
                    <a:lnTo>
                      <a:pt x="381" y="71"/>
                    </a:lnTo>
                    <a:lnTo>
                      <a:pt x="383" y="69"/>
                    </a:lnTo>
                    <a:lnTo>
                      <a:pt x="384" y="69"/>
                    </a:lnTo>
                    <a:lnTo>
                      <a:pt x="384" y="68"/>
                    </a:lnTo>
                    <a:lnTo>
                      <a:pt x="382" y="61"/>
                    </a:lnTo>
                    <a:lnTo>
                      <a:pt x="373" y="58"/>
                    </a:lnTo>
                    <a:lnTo>
                      <a:pt x="380" y="52"/>
                    </a:lnTo>
                    <a:lnTo>
                      <a:pt x="377" y="46"/>
                    </a:lnTo>
                    <a:lnTo>
                      <a:pt x="376" y="46"/>
                    </a:lnTo>
                    <a:lnTo>
                      <a:pt x="371" y="47"/>
                    </a:lnTo>
                    <a:lnTo>
                      <a:pt x="367" y="48"/>
                    </a:lnTo>
                    <a:lnTo>
                      <a:pt x="363" y="50"/>
                    </a:lnTo>
                    <a:lnTo>
                      <a:pt x="358" y="51"/>
                    </a:lnTo>
                    <a:lnTo>
                      <a:pt x="354" y="53"/>
                    </a:lnTo>
                    <a:lnTo>
                      <a:pt x="353" y="54"/>
                    </a:lnTo>
                    <a:lnTo>
                      <a:pt x="353" y="54"/>
                    </a:lnTo>
                    <a:lnTo>
                      <a:pt x="353" y="54"/>
                    </a:lnTo>
                    <a:lnTo>
                      <a:pt x="343" y="73"/>
                    </a:lnTo>
                    <a:lnTo>
                      <a:pt x="333" y="85"/>
                    </a:lnTo>
                    <a:lnTo>
                      <a:pt x="325" y="93"/>
                    </a:lnTo>
                    <a:lnTo>
                      <a:pt x="318" y="97"/>
                    </a:lnTo>
                    <a:lnTo>
                      <a:pt x="310" y="99"/>
                    </a:lnTo>
                    <a:lnTo>
                      <a:pt x="304" y="99"/>
                    </a:lnTo>
                    <a:lnTo>
                      <a:pt x="301" y="99"/>
                    </a:lnTo>
                    <a:lnTo>
                      <a:pt x="299" y="101"/>
                    </a:lnTo>
                    <a:lnTo>
                      <a:pt x="297" y="104"/>
                    </a:lnTo>
                    <a:lnTo>
                      <a:pt x="295" y="107"/>
                    </a:lnTo>
                    <a:lnTo>
                      <a:pt x="298" y="105"/>
                    </a:lnTo>
                    <a:lnTo>
                      <a:pt x="299" y="105"/>
                    </a:lnTo>
                    <a:lnTo>
                      <a:pt x="301" y="105"/>
                    </a:lnTo>
                    <a:lnTo>
                      <a:pt x="302" y="107"/>
                    </a:lnTo>
                    <a:lnTo>
                      <a:pt x="303" y="108"/>
                    </a:lnTo>
                    <a:lnTo>
                      <a:pt x="304" y="110"/>
                    </a:lnTo>
                    <a:lnTo>
                      <a:pt x="306" y="114"/>
                    </a:lnTo>
                    <a:lnTo>
                      <a:pt x="306" y="116"/>
                    </a:lnTo>
                    <a:lnTo>
                      <a:pt x="308" y="115"/>
                    </a:lnTo>
                    <a:lnTo>
                      <a:pt x="308" y="115"/>
                    </a:lnTo>
                    <a:lnTo>
                      <a:pt x="309" y="115"/>
                    </a:lnTo>
                    <a:lnTo>
                      <a:pt x="310" y="115"/>
                    </a:lnTo>
                    <a:lnTo>
                      <a:pt x="310" y="116"/>
                    </a:lnTo>
                    <a:lnTo>
                      <a:pt x="309" y="118"/>
                    </a:lnTo>
                    <a:lnTo>
                      <a:pt x="309" y="118"/>
                    </a:lnTo>
                    <a:lnTo>
                      <a:pt x="309" y="119"/>
                    </a:lnTo>
                    <a:lnTo>
                      <a:pt x="308" y="120"/>
                    </a:lnTo>
                    <a:lnTo>
                      <a:pt x="307" y="122"/>
                    </a:lnTo>
                    <a:lnTo>
                      <a:pt x="304" y="125"/>
                    </a:lnTo>
                    <a:lnTo>
                      <a:pt x="303" y="126"/>
                    </a:lnTo>
                    <a:lnTo>
                      <a:pt x="302" y="128"/>
                    </a:lnTo>
                    <a:lnTo>
                      <a:pt x="304" y="128"/>
                    </a:lnTo>
                    <a:lnTo>
                      <a:pt x="306" y="130"/>
                    </a:lnTo>
                    <a:lnTo>
                      <a:pt x="308" y="130"/>
                    </a:lnTo>
                    <a:lnTo>
                      <a:pt x="308" y="130"/>
                    </a:lnTo>
                    <a:lnTo>
                      <a:pt x="308" y="131"/>
                    </a:lnTo>
                    <a:lnTo>
                      <a:pt x="308" y="133"/>
                    </a:lnTo>
                    <a:lnTo>
                      <a:pt x="307" y="136"/>
                    </a:lnTo>
                    <a:lnTo>
                      <a:pt x="306" y="138"/>
                    </a:lnTo>
                    <a:lnTo>
                      <a:pt x="304" y="139"/>
                    </a:lnTo>
                    <a:lnTo>
                      <a:pt x="303" y="139"/>
                    </a:lnTo>
                    <a:lnTo>
                      <a:pt x="303" y="139"/>
                    </a:lnTo>
                    <a:lnTo>
                      <a:pt x="302" y="141"/>
                    </a:lnTo>
                    <a:lnTo>
                      <a:pt x="301" y="141"/>
                    </a:lnTo>
                    <a:lnTo>
                      <a:pt x="298" y="142"/>
                    </a:lnTo>
                    <a:lnTo>
                      <a:pt x="297" y="142"/>
                    </a:lnTo>
                    <a:lnTo>
                      <a:pt x="296" y="141"/>
                    </a:lnTo>
                    <a:lnTo>
                      <a:pt x="296" y="138"/>
                    </a:lnTo>
                    <a:lnTo>
                      <a:pt x="296" y="135"/>
                    </a:lnTo>
                    <a:lnTo>
                      <a:pt x="296" y="132"/>
                    </a:lnTo>
                    <a:lnTo>
                      <a:pt x="295" y="130"/>
                    </a:lnTo>
                    <a:lnTo>
                      <a:pt x="292" y="131"/>
                    </a:lnTo>
                    <a:lnTo>
                      <a:pt x="292" y="132"/>
                    </a:lnTo>
                    <a:lnTo>
                      <a:pt x="291" y="133"/>
                    </a:lnTo>
                    <a:lnTo>
                      <a:pt x="286" y="137"/>
                    </a:lnTo>
                    <a:lnTo>
                      <a:pt x="280" y="141"/>
                    </a:lnTo>
                    <a:lnTo>
                      <a:pt x="274" y="144"/>
                    </a:lnTo>
                    <a:lnTo>
                      <a:pt x="269" y="149"/>
                    </a:lnTo>
                    <a:lnTo>
                      <a:pt x="261" y="155"/>
                    </a:lnTo>
                    <a:lnTo>
                      <a:pt x="251" y="160"/>
                    </a:lnTo>
                    <a:lnTo>
                      <a:pt x="241" y="164"/>
                    </a:lnTo>
                    <a:lnTo>
                      <a:pt x="240" y="164"/>
                    </a:lnTo>
                    <a:lnTo>
                      <a:pt x="233" y="173"/>
                    </a:lnTo>
                    <a:lnTo>
                      <a:pt x="233" y="175"/>
                    </a:lnTo>
                    <a:lnTo>
                      <a:pt x="233" y="176"/>
                    </a:lnTo>
                    <a:lnTo>
                      <a:pt x="233" y="177"/>
                    </a:lnTo>
                    <a:lnTo>
                      <a:pt x="233" y="179"/>
                    </a:lnTo>
                    <a:lnTo>
                      <a:pt x="232" y="181"/>
                    </a:lnTo>
                    <a:lnTo>
                      <a:pt x="230" y="182"/>
                    </a:lnTo>
                    <a:lnTo>
                      <a:pt x="232" y="182"/>
                    </a:lnTo>
                    <a:lnTo>
                      <a:pt x="232" y="187"/>
                    </a:lnTo>
                    <a:lnTo>
                      <a:pt x="232" y="193"/>
                    </a:lnTo>
                    <a:lnTo>
                      <a:pt x="229" y="200"/>
                    </a:lnTo>
                    <a:lnTo>
                      <a:pt x="221" y="207"/>
                    </a:lnTo>
                    <a:lnTo>
                      <a:pt x="219" y="210"/>
                    </a:lnTo>
                    <a:lnTo>
                      <a:pt x="217" y="211"/>
                    </a:lnTo>
                    <a:lnTo>
                      <a:pt x="216" y="212"/>
                    </a:lnTo>
                    <a:lnTo>
                      <a:pt x="213" y="216"/>
                    </a:lnTo>
                    <a:lnTo>
                      <a:pt x="212" y="218"/>
                    </a:lnTo>
                    <a:lnTo>
                      <a:pt x="210" y="222"/>
                    </a:lnTo>
                    <a:lnTo>
                      <a:pt x="209" y="225"/>
                    </a:lnTo>
                    <a:lnTo>
                      <a:pt x="206" y="227"/>
                    </a:lnTo>
                    <a:lnTo>
                      <a:pt x="212" y="228"/>
                    </a:lnTo>
                    <a:lnTo>
                      <a:pt x="212" y="228"/>
                    </a:lnTo>
                    <a:lnTo>
                      <a:pt x="213" y="233"/>
                    </a:lnTo>
                    <a:lnTo>
                      <a:pt x="213" y="236"/>
                    </a:lnTo>
                    <a:lnTo>
                      <a:pt x="213" y="241"/>
                    </a:lnTo>
                    <a:lnTo>
                      <a:pt x="213" y="242"/>
                    </a:lnTo>
                    <a:lnTo>
                      <a:pt x="215" y="242"/>
                    </a:lnTo>
                    <a:lnTo>
                      <a:pt x="227" y="244"/>
                    </a:lnTo>
                    <a:lnTo>
                      <a:pt x="234" y="245"/>
                    </a:lnTo>
                    <a:lnTo>
                      <a:pt x="238" y="245"/>
                    </a:lnTo>
                    <a:lnTo>
                      <a:pt x="240" y="245"/>
                    </a:lnTo>
                    <a:lnTo>
                      <a:pt x="241" y="245"/>
                    </a:lnTo>
                    <a:lnTo>
                      <a:pt x="244" y="244"/>
                    </a:lnTo>
                    <a:lnTo>
                      <a:pt x="245" y="244"/>
                    </a:lnTo>
                    <a:lnTo>
                      <a:pt x="244" y="245"/>
                    </a:lnTo>
                    <a:lnTo>
                      <a:pt x="239" y="257"/>
                    </a:lnTo>
                    <a:lnTo>
                      <a:pt x="236" y="265"/>
                    </a:lnTo>
                    <a:lnTo>
                      <a:pt x="235" y="273"/>
                    </a:lnTo>
                    <a:lnTo>
                      <a:pt x="235" y="278"/>
                    </a:lnTo>
                    <a:lnTo>
                      <a:pt x="236" y="281"/>
                    </a:lnTo>
                    <a:lnTo>
                      <a:pt x="238" y="281"/>
                    </a:lnTo>
                    <a:lnTo>
                      <a:pt x="246" y="282"/>
                    </a:lnTo>
                    <a:lnTo>
                      <a:pt x="249" y="278"/>
                    </a:lnTo>
                    <a:lnTo>
                      <a:pt x="252" y="263"/>
                    </a:lnTo>
                    <a:lnTo>
                      <a:pt x="258" y="250"/>
                    </a:lnTo>
                    <a:lnTo>
                      <a:pt x="266" y="236"/>
                    </a:lnTo>
                    <a:lnTo>
                      <a:pt x="273" y="223"/>
                    </a:lnTo>
                    <a:lnTo>
                      <a:pt x="279" y="210"/>
                    </a:lnTo>
                    <a:lnTo>
                      <a:pt x="281" y="195"/>
                    </a:lnTo>
                    <a:lnTo>
                      <a:pt x="281" y="194"/>
                    </a:lnTo>
                    <a:lnTo>
                      <a:pt x="282" y="194"/>
                    </a:lnTo>
                    <a:lnTo>
                      <a:pt x="290" y="188"/>
                    </a:lnTo>
                    <a:lnTo>
                      <a:pt x="295" y="178"/>
                    </a:lnTo>
                    <a:lnTo>
                      <a:pt x="298" y="170"/>
                    </a:lnTo>
                    <a:lnTo>
                      <a:pt x="302" y="159"/>
                    </a:lnTo>
                    <a:lnTo>
                      <a:pt x="309" y="148"/>
                    </a:lnTo>
                    <a:lnTo>
                      <a:pt x="319" y="141"/>
                    </a:lnTo>
                    <a:lnTo>
                      <a:pt x="321" y="139"/>
                    </a:lnTo>
                    <a:lnTo>
                      <a:pt x="324" y="139"/>
                    </a:lnTo>
                    <a:lnTo>
                      <a:pt x="327" y="139"/>
                    </a:lnTo>
                    <a:lnTo>
                      <a:pt x="331" y="142"/>
                    </a:lnTo>
                    <a:lnTo>
                      <a:pt x="337" y="145"/>
                    </a:lnTo>
                    <a:lnTo>
                      <a:pt x="346" y="151"/>
                    </a:lnTo>
                    <a:lnTo>
                      <a:pt x="359" y="159"/>
                    </a:lnTo>
                    <a:lnTo>
                      <a:pt x="359" y="159"/>
                    </a:lnTo>
                    <a:lnTo>
                      <a:pt x="359" y="160"/>
                    </a:lnTo>
                    <a:lnTo>
                      <a:pt x="354" y="170"/>
                    </a:lnTo>
                    <a:lnTo>
                      <a:pt x="352" y="177"/>
                    </a:lnTo>
                    <a:lnTo>
                      <a:pt x="352" y="182"/>
                    </a:lnTo>
                    <a:lnTo>
                      <a:pt x="352" y="187"/>
                    </a:lnTo>
                    <a:lnTo>
                      <a:pt x="353" y="189"/>
                    </a:lnTo>
                    <a:lnTo>
                      <a:pt x="354" y="188"/>
                    </a:lnTo>
                    <a:lnTo>
                      <a:pt x="360" y="183"/>
                    </a:lnTo>
                    <a:lnTo>
                      <a:pt x="367" y="177"/>
                    </a:lnTo>
                    <a:lnTo>
                      <a:pt x="375" y="170"/>
                    </a:lnTo>
                    <a:lnTo>
                      <a:pt x="383" y="164"/>
                    </a:lnTo>
                    <a:lnTo>
                      <a:pt x="393" y="160"/>
                    </a:lnTo>
                    <a:lnTo>
                      <a:pt x="393" y="160"/>
                    </a:lnTo>
                    <a:lnTo>
                      <a:pt x="393" y="161"/>
                    </a:lnTo>
                    <a:lnTo>
                      <a:pt x="395" y="188"/>
                    </a:lnTo>
                    <a:lnTo>
                      <a:pt x="396" y="215"/>
                    </a:lnTo>
                    <a:lnTo>
                      <a:pt x="396" y="216"/>
                    </a:lnTo>
                    <a:lnTo>
                      <a:pt x="398" y="216"/>
                    </a:lnTo>
                    <a:lnTo>
                      <a:pt x="410" y="221"/>
                    </a:lnTo>
                    <a:lnTo>
                      <a:pt x="418" y="224"/>
                    </a:lnTo>
                    <a:lnTo>
                      <a:pt x="424" y="228"/>
                    </a:lnTo>
                    <a:lnTo>
                      <a:pt x="428" y="232"/>
                    </a:lnTo>
                    <a:lnTo>
                      <a:pt x="433" y="238"/>
                    </a:lnTo>
                    <a:lnTo>
                      <a:pt x="433" y="238"/>
                    </a:lnTo>
                    <a:lnTo>
                      <a:pt x="433" y="238"/>
                    </a:lnTo>
                    <a:lnTo>
                      <a:pt x="429" y="253"/>
                    </a:lnTo>
                    <a:lnTo>
                      <a:pt x="427" y="264"/>
                    </a:lnTo>
                    <a:lnTo>
                      <a:pt x="424" y="272"/>
                    </a:lnTo>
                    <a:lnTo>
                      <a:pt x="420" y="278"/>
                    </a:lnTo>
                    <a:lnTo>
                      <a:pt x="418" y="279"/>
                    </a:lnTo>
                    <a:lnTo>
                      <a:pt x="421" y="280"/>
                    </a:lnTo>
                    <a:lnTo>
                      <a:pt x="429" y="281"/>
                    </a:lnTo>
                    <a:lnTo>
                      <a:pt x="437" y="285"/>
                    </a:lnTo>
                    <a:lnTo>
                      <a:pt x="443" y="291"/>
                    </a:lnTo>
                    <a:lnTo>
                      <a:pt x="445" y="298"/>
                    </a:lnTo>
                    <a:lnTo>
                      <a:pt x="445" y="308"/>
                    </a:lnTo>
                    <a:lnTo>
                      <a:pt x="441" y="320"/>
                    </a:lnTo>
                    <a:lnTo>
                      <a:pt x="441" y="321"/>
                    </a:lnTo>
                    <a:lnTo>
                      <a:pt x="440" y="320"/>
                    </a:lnTo>
                    <a:lnTo>
                      <a:pt x="437" y="319"/>
                    </a:lnTo>
                    <a:lnTo>
                      <a:pt x="432" y="318"/>
                    </a:lnTo>
                    <a:lnTo>
                      <a:pt x="427" y="316"/>
                    </a:lnTo>
                    <a:lnTo>
                      <a:pt x="426" y="316"/>
                    </a:lnTo>
                    <a:lnTo>
                      <a:pt x="421" y="322"/>
                    </a:lnTo>
                    <a:lnTo>
                      <a:pt x="421" y="322"/>
                    </a:lnTo>
                    <a:lnTo>
                      <a:pt x="416" y="320"/>
                    </a:lnTo>
                    <a:lnTo>
                      <a:pt x="412" y="318"/>
                    </a:lnTo>
                    <a:lnTo>
                      <a:pt x="407" y="315"/>
                    </a:lnTo>
                    <a:lnTo>
                      <a:pt x="404" y="313"/>
                    </a:lnTo>
                    <a:lnTo>
                      <a:pt x="399" y="312"/>
                    </a:lnTo>
                    <a:lnTo>
                      <a:pt x="399" y="310"/>
                    </a:lnTo>
                    <a:lnTo>
                      <a:pt x="394" y="313"/>
                    </a:lnTo>
                    <a:lnTo>
                      <a:pt x="384" y="313"/>
                    </a:lnTo>
                    <a:lnTo>
                      <a:pt x="384" y="312"/>
                    </a:lnTo>
                    <a:lnTo>
                      <a:pt x="394" y="295"/>
                    </a:lnTo>
                    <a:lnTo>
                      <a:pt x="400" y="284"/>
                    </a:lnTo>
                    <a:lnTo>
                      <a:pt x="404" y="276"/>
                    </a:lnTo>
                    <a:lnTo>
                      <a:pt x="405" y="272"/>
                    </a:lnTo>
                    <a:lnTo>
                      <a:pt x="407" y="269"/>
                    </a:lnTo>
                    <a:lnTo>
                      <a:pt x="404" y="270"/>
                    </a:lnTo>
                    <a:lnTo>
                      <a:pt x="400" y="272"/>
                    </a:lnTo>
                    <a:lnTo>
                      <a:pt x="394" y="273"/>
                    </a:lnTo>
                    <a:lnTo>
                      <a:pt x="386" y="275"/>
                    </a:lnTo>
                    <a:lnTo>
                      <a:pt x="373" y="280"/>
                    </a:lnTo>
                    <a:lnTo>
                      <a:pt x="356" y="285"/>
                    </a:lnTo>
                    <a:lnTo>
                      <a:pt x="335" y="292"/>
                    </a:lnTo>
                    <a:lnTo>
                      <a:pt x="333" y="292"/>
                    </a:lnTo>
                    <a:lnTo>
                      <a:pt x="331" y="298"/>
                    </a:lnTo>
                    <a:lnTo>
                      <a:pt x="338" y="297"/>
                    </a:lnTo>
                    <a:lnTo>
                      <a:pt x="344" y="303"/>
                    </a:lnTo>
                    <a:lnTo>
                      <a:pt x="344" y="304"/>
                    </a:lnTo>
                    <a:lnTo>
                      <a:pt x="341" y="313"/>
                    </a:lnTo>
                    <a:lnTo>
                      <a:pt x="338" y="320"/>
                    </a:lnTo>
                    <a:lnTo>
                      <a:pt x="338" y="325"/>
                    </a:lnTo>
                    <a:lnTo>
                      <a:pt x="341" y="330"/>
                    </a:lnTo>
                    <a:lnTo>
                      <a:pt x="346" y="337"/>
                    </a:lnTo>
                    <a:lnTo>
                      <a:pt x="346" y="338"/>
                    </a:lnTo>
                    <a:lnTo>
                      <a:pt x="347" y="337"/>
                    </a:lnTo>
                    <a:lnTo>
                      <a:pt x="353" y="336"/>
                    </a:lnTo>
                    <a:lnTo>
                      <a:pt x="360" y="332"/>
                    </a:lnTo>
                    <a:lnTo>
                      <a:pt x="365" y="330"/>
                    </a:lnTo>
                    <a:lnTo>
                      <a:pt x="371" y="327"/>
                    </a:lnTo>
                    <a:lnTo>
                      <a:pt x="377" y="326"/>
                    </a:lnTo>
                    <a:lnTo>
                      <a:pt x="377" y="326"/>
                    </a:lnTo>
                    <a:lnTo>
                      <a:pt x="383" y="333"/>
                    </a:lnTo>
                    <a:lnTo>
                      <a:pt x="382" y="335"/>
                    </a:lnTo>
                    <a:lnTo>
                      <a:pt x="376" y="339"/>
                    </a:lnTo>
                    <a:lnTo>
                      <a:pt x="366" y="346"/>
                    </a:lnTo>
                    <a:lnTo>
                      <a:pt x="355" y="353"/>
                    </a:lnTo>
                    <a:lnTo>
                      <a:pt x="344" y="359"/>
                    </a:lnTo>
                    <a:lnTo>
                      <a:pt x="333" y="365"/>
                    </a:lnTo>
                    <a:lnTo>
                      <a:pt x="324" y="370"/>
                    </a:lnTo>
                    <a:lnTo>
                      <a:pt x="319" y="372"/>
                    </a:lnTo>
                    <a:lnTo>
                      <a:pt x="319" y="372"/>
                    </a:lnTo>
                    <a:lnTo>
                      <a:pt x="318" y="371"/>
                    </a:lnTo>
                    <a:lnTo>
                      <a:pt x="316" y="370"/>
                    </a:lnTo>
                    <a:lnTo>
                      <a:pt x="315" y="369"/>
                    </a:lnTo>
                    <a:lnTo>
                      <a:pt x="314" y="366"/>
                    </a:lnTo>
                    <a:lnTo>
                      <a:pt x="313" y="358"/>
                    </a:lnTo>
                    <a:lnTo>
                      <a:pt x="310" y="360"/>
                    </a:lnTo>
                    <a:lnTo>
                      <a:pt x="292" y="375"/>
                    </a:lnTo>
                    <a:lnTo>
                      <a:pt x="278" y="388"/>
                    </a:lnTo>
                    <a:lnTo>
                      <a:pt x="267" y="400"/>
                    </a:lnTo>
                    <a:lnTo>
                      <a:pt x="257" y="412"/>
                    </a:lnTo>
                    <a:lnTo>
                      <a:pt x="249" y="427"/>
                    </a:lnTo>
                    <a:lnTo>
                      <a:pt x="240" y="443"/>
                    </a:lnTo>
                    <a:lnTo>
                      <a:pt x="229" y="463"/>
                    </a:lnTo>
                    <a:lnTo>
                      <a:pt x="219" y="479"/>
                    </a:lnTo>
                    <a:lnTo>
                      <a:pt x="209" y="492"/>
                    </a:lnTo>
                    <a:lnTo>
                      <a:pt x="199" y="506"/>
                    </a:lnTo>
                    <a:lnTo>
                      <a:pt x="189" y="519"/>
                    </a:lnTo>
                    <a:lnTo>
                      <a:pt x="183" y="533"/>
                    </a:lnTo>
                    <a:lnTo>
                      <a:pt x="181" y="548"/>
                    </a:lnTo>
                    <a:lnTo>
                      <a:pt x="182" y="561"/>
                    </a:lnTo>
                    <a:lnTo>
                      <a:pt x="183" y="576"/>
                    </a:lnTo>
                    <a:lnTo>
                      <a:pt x="185" y="597"/>
                    </a:lnTo>
                    <a:lnTo>
                      <a:pt x="183" y="618"/>
                    </a:lnTo>
                    <a:lnTo>
                      <a:pt x="183" y="620"/>
                    </a:lnTo>
                    <a:lnTo>
                      <a:pt x="183" y="618"/>
                    </a:lnTo>
                    <a:lnTo>
                      <a:pt x="171" y="612"/>
                    </a:lnTo>
                    <a:lnTo>
                      <a:pt x="165" y="604"/>
                    </a:lnTo>
                    <a:lnTo>
                      <a:pt x="161" y="594"/>
                    </a:lnTo>
                    <a:lnTo>
                      <a:pt x="159" y="582"/>
                    </a:lnTo>
                    <a:lnTo>
                      <a:pt x="156" y="571"/>
                    </a:lnTo>
                    <a:lnTo>
                      <a:pt x="153" y="561"/>
                    </a:lnTo>
                    <a:lnTo>
                      <a:pt x="152" y="560"/>
                    </a:lnTo>
                    <a:lnTo>
                      <a:pt x="150" y="560"/>
                    </a:lnTo>
                    <a:lnTo>
                      <a:pt x="147" y="561"/>
                    </a:lnTo>
                    <a:lnTo>
                      <a:pt x="143" y="563"/>
                    </a:lnTo>
                    <a:lnTo>
                      <a:pt x="139" y="563"/>
                    </a:lnTo>
                    <a:lnTo>
                      <a:pt x="137" y="563"/>
                    </a:lnTo>
                    <a:lnTo>
                      <a:pt x="135" y="563"/>
                    </a:lnTo>
                    <a:lnTo>
                      <a:pt x="132" y="563"/>
                    </a:lnTo>
                    <a:lnTo>
                      <a:pt x="132" y="563"/>
                    </a:lnTo>
                    <a:lnTo>
                      <a:pt x="132" y="563"/>
                    </a:lnTo>
                    <a:lnTo>
                      <a:pt x="128" y="563"/>
                    </a:lnTo>
                    <a:lnTo>
                      <a:pt x="124" y="563"/>
                    </a:lnTo>
                    <a:lnTo>
                      <a:pt x="124" y="563"/>
                    </a:lnTo>
                    <a:lnTo>
                      <a:pt x="122" y="564"/>
                    </a:lnTo>
                    <a:lnTo>
                      <a:pt x="121" y="570"/>
                    </a:lnTo>
                    <a:lnTo>
                      <a:pt x="119" y="575"/>
                    </a:lnTo>
                    <a:lnTo>
                      <a:pt x="118" y="580"/>
                    </a:lnTo>
                    <a:lnTo>
                      <a:pt x="118" y="581"/>
                    </a:lnTo>
                    <a:lnTo>
                      <a:pt x="116" y="581"/>
                    </a:lnTo>
                    <a:lnTo>
                      <a:pt x="111" y="578"/>
                    </a:lnTo>
                    <a:lnTo>
                      <a:pt x="107" y="576"/>
                    </a:lnTo>
                    <a:lnTo>
                      <a:pt x="103" y="576"/>
                    </a:lnTo>
                    <a:lnTo>
                      <a:pt x="102" y="576"/>
                    </a:lnTo>
                    <a:lnTo>
                      <a:pt x="91" y="582"/>
                    </a:lnTo>
                    <a:lnTo>
                      <a:pt x="81" y="594"/>
                    </a:lnTo>
                    <a:lnTo>
                      <a:pt x="74" y="611"/>
                    </a:lnTo>
                    <a:lnTo>
                      <a:pt x="70" y="628"/>
                    </a:lnTo>
                    <a:lnTo>
                      <a:pt x="69" y="646"/>
                    </a:lnTo>
                    <a:lnTo>
                      <a:pt x="69" y="664"/>
                    </a:lnTo>
                    <a:lnTo>
                      <a:pt x="73" y="681"/>
                    </a:lnTo>
                    <a:lnTo>
                      <a:pt x="79" y="695"/>
                    </a:lnTo>
                    <a:lnTo>
                      <a:pt x="86" y="707"/>
                    </a:lnTo>
                    <a:lnTo>
                      <a:pt x="87" y="707"/>
                    </a:lnTo>
                    <a:lnTo>
                      <a:pt x="99" y="704"/>
                    </a:lnTo>
                    <a:lnTo>
                      <a:pt x="101" y="704"/>
                    </a:lnTo>
                    <a:lnTo>
                      <a:pt x="107" y="688"/>
                    </a:lnTo>
                    <a:lnTo>
                      <a:pt x="111" y="675"/>
                    </a:lnTo>
                    <a:lnTo>
                      <a:pt x="116" y="668"/>
                    </a:lnTo>
                    <a:lnTo>
                      <a:pt x="120" y="664"/>
                    </a:lnTo>
                    <a:lnTo>
                      <a:pt x="124" y="662"/>
                    </a:lnTo>
                    <a:lnTo>
                      <a:pt x="130" y="660"/>
                    </a:lnTo>
                    <a:lnTo>
                      <a:pt x="130" y="660"/>
                    </a:lnTo>
                    <a:lnTo>
                      <a:pt x="131" y="660"/>
                    </a:lnTo>
                    <a:lnTo>
                      <a:pt x="132" y="674"/>
                    </a:lnTo>
                    <a:lnTo>
                      <a:pt x="130" y="689"/>
                    </a:lnTo>
                    <a:lnTo>
                      <a:pt x="128" y="701"/>
                    </a:lnTo>
                    <a:lnTo>
                      <a:pt x="130" y="714"/>
                    </a:lnTo>
                    <a:lnTo>
                      <a:pt x="133" y="726"/>
                    </a:lnTo>
                    <a:lnTo>
                      <a:pt x="135" y="726"/>
                    </a:lnTo>
                    <a:lnTo>
                      <a:pt x="135" y="726"/>
                    </a:lnTo>
                    <a:lnTo>
                      <a:pt x="141" y="726"/>
                    </a:lnTo>
                    <a:lnTo>
                      <a:pt x="147" y="726"/>
                    </a:lnTo>
                    <a:lnTo>
                      <a:pt x="152" y="726"/>
                    </a:lnTo>
                    <a:lnTo>
                      <a:pt x="155" y="728"/>
                    </a:lnTo>
                    <a:lnTo>
                      <a:pt x="159" y="729"/>
                    </a:lnTo>
                    <a:lnTo>
                      <a:pt x="161" y="732"/>
                    </a:lnTo>
                    <a:lnTo>
                      <a:pt x="164" y="736"/>
                    </a:lnTo>
                    <a:lnTo>
                      <a:pt x="165" y="741"/>
                    </a:lnTo>
                    <a:lnTo>
                      <a:pt x="165" y="746"/>
                    </a:lnTo>
                    <a:lnTo>
                      <a:pt x="165" y="758"/>
                    </a:lnTo>
                    <a:lnTo>
                      <a:pt x="166" y="770"/>
                    </a:lnTo>
                    <a:lnTo>
                      <a:pt x="168" y="781"/>
                    </a:lnTo>
                    <a:lnTo>
                      <a:pt x="173" y="789"/>
                    </a:lnTo>
                    <a:lnTo>
                      <a:pt x="176" y="792"/>
                    </a:lnTo>
                    <a:lnTo>
                      <a:pt x="179" y="794"/>
                    </a:lnTo>
                    <a:lnTo>
                      <a:pt x="184" y="794"/>
                    </a:lnTo>
                    <a:lnTo>
                      <a:pt x="188" y="794"/>
                    </a:lnTo>
                    <a:lnTo>
                      <a:pt x="192" y="793"/>
                    </a:lnTo>
                    <a:lnTo>
                      <a:pt x="196" y="791"/>
                    </a:lnTo>
                    <a:lnTo>
                      <a:pt x="202" y="788"/>
                    </a:lnTo>
                    <a:lnTo>
                      <a:pt x="209" y="788"/>
                    </a:lnTo>
                    <a:lnTo>
                      <a:pt x="213" y="788"/>
                    </a:lnTo>
                    <a:lnTo>
                      <a:pt x="217" y="789"/>
                    </a:lnTo>
                    <a:lnTo>
                      <a:pt x="219" y="791"/>
                    </a:lnTo>
                    <a:lnTo>
                      <a:pt x="221" y="792"/>
                    </a:lnTo>
                    <a:lnTo>
                      <a:pt x="222" y="793"/>
                    </a:lnTo>
                    <a:lnTo>
                      <a:pt x="223" y="795"/>
                    </a:lnTo>
                    <a:lnTo>
                      <a:pt x="224" y="797"/>
                    </a:lnTo>
                    <a:lnTo>
                      <a:pt x="225" y="799"/>
                    </a:lnTo>
                    <a:lnTo>
                      <a:pt x="227" y="799"/>
                    </a:lnTo>
                    <a:lnTo>
                      <a:pt x="228" y="802"/>
                    </a:lnTo>
                    <a:lnTo>
                      <a:pt x="230" y="803"/>
                    </a:lnTo>
                    <a:lnTo>
                      <a:pt x="233" y="804"/>
                    </a:lnTo>
                    <a:lnTo>
                      <a:pt x="234" y="805"/>
                    </a:lnTo>
                    <a:lnTo>
                      <a:pt x="232" y="815"/>
                    </a:lnTo>
                    <a:lnTo>
                      <a:pt x="234" y="812"/>
                    </a:lnTo>
                    <a:lnTo>
                      <a:pt x="238" y="809"/>
                    </a:lnTo>
                    <a:lnTo>
                      <a:pt x="240" y="805"/>
                    </a:lnTo>
                    <a:lnTo>
                      <a:pt x="240" y="805"/>
                    </a:lnTo>
                    <a:lnTo>
                      <a:pt x="240" y="805"/>
                    </a:lnTo>
                    <a:lnTo>
                      <a:pt x="241" y="805"/>
                    </a:lnTo>
                    <a:lnTo>
                      <a:pt x="242" y="805"/>
                    </a:lnTo>
                    <a:lnTo>
                      <a:pt x="244" y="805"/>
                    </a:lnTo>
                    <a:lnTo>
                      <a:pt x="244" y="805"/>
                    </a:lnTo>
                    <a:lnTo>
                      <a:pt x="247" y="810"/>
                    </a:lnTo>
                    <a:lnTo>
                      <a:pt x="251" y="815"/>
                    </a:lnTo>
                    <a:lnTo>
                      <a:pt x="253" y="818"/>
                    </a:lnTo>
                    <a:lnTo>
                      <a:pt x="255" y="820"/>
                    </a:lnTo>
                    <a:lnTo>
                      <a:pt x="255" y="820"/>
                    </a:lnTo>
                    <a:lnTo>
                      <a:pt x="259" y="820"/>
                    </a:lnTo>
                    <a:lnTo>
                      <a:pt x="264" y="821"/>
                    </a:lnTo>
                    <a:lnTo>
                      <a:pt x="270" y="820"/>
                    </a:lnTo>
                    <a:lnTo>
                      <a:pt x="278" y="820"/>
                    </a:lnTo>
                    <a:lnTo>
                      <a:pt x="287" y="817"/>
                    </a:lnTo>
                    <a:lnTo>
                      <a:pt x="302" y="815"/>
                    </a:lnTo>
                    <a:lnTo>
                      <a:pt x="320" y="811"/>
                    </a:lnTo>
                    <a:lnTo>
                      <a:pt x="321" y="810"/>
                    </a:lnTo>
                    <a:lnTo>
                      <a:pt x="321" y="811"/>
                    </a:lnTo>
                    <a:lnTo>
                      <a:pt x="326" y="825"/>
                    </a:lnTo>
                    <a:lnTo>
                      <a:pt x="335" y="834"/>
                    </a:lnTo>
                    <a:lnTo>
                      <a:pt x="346" y="843"/>
                    </a:lnTo>
                    <a:lnTo>
                      <a:pt x="356" y="851"/>
                    </a:lnTo>
                    <a:lnTo>
                      <a:pt x="366" y="862"/>
                    </a:lnTo>
                    <a:lnTo>
                      <a:pt x="366" y="863"/>
                    </a:lnTo>
                    <a:lnTo>
                      <a:pt x="367" y="862"/>
                    </a:lnTo>
                    <a:lnTo>
                      <a:pt x="371" y="861"/>
                    </a:lnTo>
                    <a:lnTo>
                      <a:pt x="375" y="860"/>
                    </a:lnTo>
                    <a:lnTo>
                      <a:pt x="382" y="860"/>
                    </a:lnTo>
                    <a:lnTo>
                      <a:pt x="392" y="859"/>
                    </a:lnTo>
                    <a:lnTo>
                      <a:pt x="409" y="857"/>
                    </a:lnTo>
                    <a:lnTo>
                      <a:pt x="409" y="857"/>
                    </a:lnTo>
                    <a:lnTo>
                      <a:pt x="410" y="859"/>
                    </a:lnTo>
                    <a:lnTo>
                      <a:pt x="423" y="874"/>
                    </a:lnTo>
                    <a:lnTo>
                      <a:pt x="433" y="888"/>
                    </a:lnTo>
                    <a:lnTo>
                      <a:pt x="440" y="896"/>
                    </a:lnTo>
                    <a:lnTo>
                      <a:pt x="444" y="902"/>
                    </a:lnTo>
                    <a:lnTo>
                      <a:pt x="446" y="908"/>
                    </a:lnTo>
                    <a:lnTo>
                      <a:pt x="449" y="912"/>
                    </a:lnTo>
                    <a:lnTo>
                      <a:pt x="449" y="917"/>
                    </a:lnTo>
                    <a:lnTo>
                      <a:pt x="450" y="918"/>
                    </a:lnTo>
                    <a:lnTo>
                      <a:pt x="451" y="918"/>
                    </a:lnTo>
                    <a:lnTo>
                      <a:pt x="480" y="920"/>
                    </a:lnTo>
                    <a:lnTo>
                      <a:pt x="508" y="928"/>
                    </a:lnTo>
                    <a:lnTo>
                      <a:pt x="535" y="936"/>
                    </a:lnTo>
                    <a:lnTo>
                      <a:pt x="560" y="943"/>
                    </a:lnTo>
                    <a:lnTo>
                      <a:pt x="587" y="949"/>
                    </a:lnTo>
                    <a:lnTo>
                      <a:pt x="615" y="953"/>
                    </a:lnTo>
                    <a:lnTo>
                      <a:pt x="615" y="953"/>
                    </a:lnTo>
                    <a:lnTo>
                      <a:pt x="615" y="953"/>
                    </a:lnTo>
                    <a:lnTo>
                      <a:pt x="617" y="957"/>
                    </a:lnTo>
                    <a:lnTo>
                      <a:pt x="620" y="962"/>
                    </a:lnTo>
                    <a:lnTo>
                      <a:pt x="621" y="966"/>
                    </a:lnTo>
                    <a:lnTo>
                      <a:pt x="621" y="970"/>
                    </a:lnTo>
                    <a:lnTo>
                      <a:pt x="618" y="986"/>
                    </a:lnTo>
                    <a:lnTo>
                      <a:pt x="614" y="999"/>
                    </a:lnTo>
                    <a:lnTo>
                      <a:pt x="607" y="1013"/>
                    </a:lnTo>
                    <a:lnTo>
                      <a:pt x="600" y="1028"/>
                    </a:lnTo>
                    <a:lnTo>
                      <a:pt x="595" y="1046"/>
                    </a:lnTo>
                    <a:lnTo>
                      <a:pt x="594" y="1070"/>
                    </a:lnTo>
                    <a:lnTo>
                      <a:pt x="598" y="1091"/>
                    </a:lnTo>
                    <a:lnTo>
                      <a:pt x="600" y="1113"/>
                    </a:lnTo>
                    <a:lnTo>
                      <a:pt x="600" y="1136"/>
                    </a:lnTo>
                    <a:lnTo>
                      <a:pt x="600" y="1140"/>
                    </a:lnTo>
                    <a:lnTo>
                      <a:pt x="599" y="1146"/>
                    </a:lnTo>
                    <a:lnTo>
                      <a:pt x="598" y="1146"/>
                    </a:lnTo>
                    <a:lnTo>
                      <a:pt x="593" y="1146"/>
                    </a:lnTo>
                    <a:lnTo>
                      <a:pt x="584" y="1148"/>
                    </a:lnTo>
                    <a:lnTo>
                      <a:pt x="576" y="1152"/>
                    </a:lnTo>
                    <a:lnTo>
                      <a:pt x="565" y="1159"/>
                    </a:lnTo>
                    <a:lnTo>
                      <a:pt x="552" y="1171"/>
                    </a:lnTo>
                    <a:lnTo>
                      <a:pt x="552" y="1171"/>
                    </a:lnTo>
                    <a:lnTo>
                      <a:pt x="552" y="1173"/>
                    </a:lnTo>
                    <a:lnTo>
                      <a:pt x="553" y="1186"/>
                    </a:lnTo>
                    <a:lnTo>
                      <a:pt x="554" y="1199"/>
                    </a:lnTo>
                    <a:lnTo>
                      <a:pt x="554" y="1213"/>
                    </a:lnTo>
                    <a:lnTo>
                      <a:pt x="557" y="1226"/>
                    </a:lnTo>
                    <a:lnTo>
                      <a:pt x="557" y="1226"/>
                    </a:lnTo>
                    <a:lnTo>
                      <a:pt x="551" y="1233"/>
                    </a:lnTo>
                    <a:lnTo>
                      <a:pt x="543" y="1233"/>
                    </a:lnTo>
                    <a:lnTo>
                      <a:pt x="544" y="1236"/>
                    </a:lnTo>
                    <a:lnTo>
                      <a:pt x="547" y="1239"/>
                    </a:lnTo>
                    <a:lnTo>
                      <a:pt x="549" y="1243"/>
                    </a:lnTo>
                    <a:lnTo>
                      <a:pt x="552" y="1247"/>
                    </a:lnTo>
                    <a:lnTo>
                      <a:pt x="552" y="1248"/>
                    </a:lnTo>
                    <a:lnTo>
                      <a:pt x="552" y="1248"/>
                    </a:lnTo>
                    <a:lnTo>
                      <a:pt x="543" y="1257"/>
                    </a:lnTo>
                    <a:lnTo>
                      <a:pt x="537" y="1265"/>
                    </a:lnTo>
                    <a:lnTo>
                      <a:pt x="534" y="1268"/>
                    </a:lnTo>
                    <a:lnTo>
                      <a:pt x="530" y="1271"/>
                    </a:lnTo>
                    <a:lnTo>
                      <a:pt x="526" y="1271"/>
                    </a:lnTo>
                    <a:lnTo>
                      <a:pt x="524" y="1272"/>
                    </a:lnTo>
                    <a:lnTo>
                      <a:pt x="525" y="1273"/>
                    </a:lnTo>
                    <a:lnTo>
                      <a:pt x="532" y="1283"/>
                    </a:lnTo>
                    <a:lnTo>
                      <a:pt x="537" y="1289"/>
                    </a:lnTo>
                    <a:lnTo>
                      <a:pt x="540" y="1293"/>
                    </a:lnTo>
                    <a:lnTo>
                      <a:pt x="541" y="1296"/>
                    </a:lnTo>
                    <a:lnTo>
                      <a:pt x="541" y="1300"/>
                    </a:lnTo>
                    <a:lnTo>
                      <a:pt x="541" y="1300"/>
                    </a:lnTo>
                    <a:lnTo>
                      <a:pt x="541" y="1300"/>
                    </a:lnTo>
                    <a:lnTo>
                      <a:pt x="531" y="1307"/>
                    </a:lnTo>
                    <a:lnTo>
                      <a:pt x="524" y="1312"/>
                    </a:lnTo>
                    <a:lnTo>
                      <a:pt x="518" y="1313"/>
                    </a:lnTo>
                    <a:lnTo>
                      <a:pt x="514" y="1312"/>
                    </a:lnTo>
                    <a:lnTo>
                      <a:pt x="512" y="1312"/>
                    </a:lnTo>
                    <a:lnTo>
                      <a:pt x="513" y="1314"/>
                    </a:lnTo>
                    <a:lnTo>
                      <a:pt x="517" y="1319"/>
                    </a:lnTo>
                    <a:lnTo>
                      <a:pt x="519" y="1325"/>
                    </a:lnTo>
                    <a:lnTo>
                      <a:pt x="521" y="1330"/>
                    </a:lnTo>
                    <a:lnTo>
                      <a:pt x="521" y="1330"/>
                    </a:lnTo>
                    <a:lnTo>
                      <a:pt x="515" y="1336"/>
                    </a:lnTo>
                    <a:lnTo>
                      <a:pt x="517" y="1339"/>
                    </a:lnTo>
                    <a:lnTo>
                      <a:pt x="517" y="1340"/>
                    </a:lnTo>
                    <a:lnTo>
                      <a:pt x="527" y="1345"/>
                    </a:lnTo>
                    <a:lnTo>
                      <a:pt x="534" y="1353"/>
                    </a:lnTo>
                    <a:lnTo>
                      <a:pt x="536" y="1363"/>
                    </a:lnTo>
                    <a:lnTo>
                      <a:pt x="536" y="1376"/>
                    </a:lnTo>
                    <a:lnTo>
                      <a:pt x="536" y="1378"/>
                    </a:lnTo>
                    <a:lnTo>
                      <a:pt x="536" y="1378"/>
                    </a:lnTo>
                    <a:lnTo>
                      <a:pt x="548" y="1385"/>
                    </a:lnTo>
                    <a:lnTo>
                      <a:pt x="558" y="1395"/>
                    </a:lnTo>
                    <a:lnTo>
                      <a:pt x="564" y="1407"/>
                    </a:lnTo>
                    <a:lnTo>
                      <a:pt x="572" y="1419"/>
                    </a:lnTo>
                    <a:lnTo>
                      <a:pt x="581" y="1430"/>
                    </a:lnTo>
                    <a:lnTo>
                      <a:pt x="594" y="1436"/>
                    </a:lnTo>
                    <a:lnTo>
                      <a:pt x="606" y="1441"/>
                    </a:lnTo>
                    <a:lnTo>
                      <a:pt x="615" y="1443"/>
                    </a:lnTo>
                    <a:lnTo>
                      <a:pt x="624" y="1448"/>
                    </a:lnTo>
                    <a:lnTo>
                      <a:pt x="626" y="1448"/>
                    </a:lnTo>
                    <a:lnTo>
                      <a:pt x="597" y="1453"/>
                    </a:lnTo>
                    <a:lnTo>
                      <a:pt x="593" y="1450"/>
                    </a:lnTo>
                    <a:lnTo>
                      <a:pt x="593" y="1444"/>
                    </a:lnTo>
                    <a:lnTo>
                      <a:pt x="591" y="1448"/>
                    </a:lnTo>
                    <a:lnTo>
                      <a:pt x="589" y="1447"/>
                    </a:lnTo>
                    <a:lnTo>
                      <a:pt x="589" y="1441"/>
                    </a:lnTo>
                    <a:lnTo>
                      <a:pt x="586" y="1445"/>
                    </a:lnTo>
                    <a:lnTo>
                      <a:pt x="584" y="1444"/>
                    </a:lnTo>
                    <a:lnTo>
                      <a:pt x="582" y="1444"/>
                    </a:lnTo>
                    <a:lnTo>
                      <a:pt x="564" y="1436"/>
                    </a:lnTo>
                    <a:lnTo>
                      <a:pt x="547" y="1425"/>
                    </a:lnTo>
                    <a:lnTo>
                      <a:pt x="532" y="1416"/>
                    </a:lnTo>
                    <a:lnTo>
                      <a:pt x="518" y="1409"/>
                    </a:lnTo>
                    <a:lnTo>
                      <a:pt x="506" y="1399"/>
                    </a:lnTo>
                    <a:lnTo>
                      <a:pt x="498" y="1392"/>
                    </a:lnTo>
                    <a:lnTo>
                      <a:pt x="494" y="1388"/>
                    </a:lnTo>
                    <a:lnTo>
                      <a:pt x="490" y="1384"/>
                    </a:lnTo>
                    <a:lnTo>
                      <a:pt x="486" y="1380"/>
                    </a:lnTo>
                    <a:lnTo>
                      <a:pt x="486" y="1380"/>
                    </a:lnTo>
                    <a:lnTo>
                      <a:pt x="491" y="1374"/>
                    </a:lnTo>
                    <a:lnTo>
                      <a:pt x="490" y="1373"/>
                    </a:lnTo>
                    <a:lnTo>
                      <a:pt x="486" y="1368"/>
                    </a:lnTo>
                    <a:lnTo>
                      <a:pt x="481" y="1362"/>
                    </a:lnTo>
                    <a:lnTo>
                      <a:pt x="477" y="1357"/>
                    </a:lnTo>
                    <a:lnTo>
                      <a:pt x="475" y="1356"/>
                    </a:lnTo>
                    <a:lnTo>
                      <a:pt x="475" y="1356"/>
                    </a:lnTo>
                    <a:lnTo>
                      <a:pt x="474" y="1357"/>
                    </a:lnTo>
                    <a:lnTo>
                      <a:pt x="472" y="1356"/>
                    </a:lnTo>
                    <a:lnTo>
                      <a:pt x="470" y="1355"/>
                    </a:lnTo>
                    <a:lnTo>
                      <a:pt x="469" y="1353"/>
                    </a:lnTo>
                    <a:lnTo>
                      <a:pt x="468" y="1352"/>
                    </a:lnTo>
                    <a:lnTo>
                      <a:pt x="467" y="1351"/>
                    </a:lnTo>
                    <a:lnTo>
                      <a:pt x="467" y="1348"/>
                    </a:lnTo>
                    <a:lnTo>
                      <a:pt x="467" y="1348"/>
                    </a:lnTo>
                    <a:lnTo>
                      <a:pt x="458" y="1341"/>
                    </a:lnTo>
                    <a:lnTo>
                      <a:pt x="444" y="1328"/>
                    </a:lnTo>
                    <a:lnTo>
                      <a:pt x="432" y="1314"/>
                    </a:lnTo>
                    <a:lnTo>
                      <a:pt x="421" y="1299"/>
                    </a:lnTo>
                    <a:lnTo>
                      <a:pt x="420" y="1295"/>
                    </a:lnTo>
                    <a:lnTo>
                      <a:pt x="415" y="1287"/>
                    </a:lnTo>
                    <a:lnTo>
                      <a:pt x="409" y="1274"/>
                    </a:lnTo>
                    <a:lnTo>
                      <a:pt x="401" y="1259"/>
                    </a:lnTo>
                    <a:lnTo>
                      <a:pt x="393" y="1241"/>
                    </a:lnTo>
                    <a:lnTo>
                      <a:pt x="383" y="1221"/>
                    </a:lnTo>
                    <a:lnTo>
                      <a:pt x="373" y="1200"/>
                    </a:lnTo>
                    <a:lnTo>
                      <a:pt x="364" y="1182"/>
                    </a:lnTo>
                    <a:lnTo>
                      <a:pt x="355" y="1164"/>
                    </a:lnTo>
                    <a:lnTo>
                      <a:pt x="347" y="1150"/>
                    </a:lnTo>
                    <a:lnTo>
                      <a:pt x="341" y="1137"/>
                    </a:lnTo>
                    <a:lnTo>
                      <a:pt x="336" y="1130"/>
                    </a:lnTo>
                    <a:lnTo>
                      <a:pt x="335" y="1129"/>
                    </a:lnTo>
                    <a:lnTo>
                      <a:pt x="332" y="1128"/>
                    </a:lnTo>
                    <a:lnTo>
                      <a:pt x="330" y="1127"/>
                    </a:lnTo>
                    <a:lnTo>
                      <a:pt x="295" y="1107"/>
                    </a:lnTo>
                    <a:lnTo>
                      <a:pt x="267" y="1086"/>
                    </a:lnTo>
                    <a:lnTo>
                      <a:pt x="244" y="1066"/>
                    </a:lnTo>
                    <a:lnTo>
                      <a:pt x="227" y="1045"/>
                    </a:lnTo>
                    <a:lnTo>
                      <a:pt x="213" y="1026"/>
                    </a:lnTo>
                    <a:lnTo>
                      <a:pt x="204" y="1009"/>
                    </a:lnTo>
                    <a:lnTo>
                      <a:pt x="196" y="992"/>
                    </a:lnTo>
                    <a:lnTo>
                      <a:pt x="193" y="979"/>
                    </a:lnTo>
                    <a:lnTo>
                      <a:pt x="190" y="969"/>
                    </a:lnTo>
                    <a:lnTo>
                      <a:pt x="190" y="962"/>
                    </a:lnTo>
                    <a:lnTo>
                      <a:pt x="190" y="959"/>
                    </a:lnTo>
                    <a:lnTo>
                      <a:pt x="190" y="945"/>
                    </a:lnTo>
                    <a:lnTo>
                      <a:pt x="193" y="936"/>
                    </a:lnTo>
                    <a:lnTo>
                      <a:pt x="195" y="930"/>
                    </a:lnTo>
                    <a:lnTo>
                      <a:pt x="199" y="922"/>
                    </a:lnTo>
                    <a:lnTo>
                      <a:pt x="200" y="922"/>
                    </a:lnTo>
                    <a:lnTo>
                      <a:pt x="195" y="903"/>
                    </a:lnTo>
                    <a:lnTo>
                      <a:pt x="192" y="891"/>
                    </a:lnTo>
                    <a:lnTo>
                      <a:pt x="188" y="873"/>
                    </a:lnTo>
                    <a:lnTo>
                      <a:pt x="192" y="857"/>
                    </a:lnTo>
                    <a:lnTo>
                      <a:pt x="194" y="844"/>
                    </a:lnTo>
                    <a:lnTo>
                      <a:pt x="196" y="835"/>
                    </a:lnTo>
                    <a:lnTo>
                      <a:pt x="199" y="828"/>
                    </a:lnTo>
                    <a:lnTo>
                      <a:pt x="202" y="823"/>
                    </a:lnTo>
                    <a:lnTo>
                      <a:pt x="202" y="822"/>
                    </a:lnTo>
                    <a:lnTo>
                      <a:pt x="204" y="822"/>
                    </a:lnTo>
                    <a:lnTo>
                      <a:pt x="206" y="818"/>
                    </a:lnTo>
                    <a:lnTo>
                      <a:pt x="210" y="815"/>
                    </a:lnTo>
                    <a:lnTo>
                      <a:pt x="211" y="814"/>
                    </a:lnTo>
                    <a:lnTo>
                      <a:pt x="207" y="806"/>
                    </a:lnTo>
                    <a:lnTo>
                      <a:pt x="200" y="805"/>
                    </a:lnTo>
                    <a:lnTo>
                      <a:pt x="200" y="806"/>
                    </a:lnTo>
                    <a:lnTo>
                      <a:pt x="200" y="811"/>
                    </a:lnTo>
                    <a:lnTo>
                      <a:pt x="200" y="816"/>
                    </a:lnTo>
                    <a:lnTo>
                      <a:pt x="201" y="821"/>
                    </a:lnTo>
                    <a:lnTo>
                      <a:pt x="201" y="821"/>
                    </a:lnTo>
                    <a:lnTo>
                      <a:pt x="200" y="821"/>
                    </a:lnTo>
                    <a:lnTo>
                      <a:pt x="178" y="816"/>
                    </a:lnTo>
                    <a:lnTo>
                      <a:pt x="160" y="806"/>
                    </a:lnTo>
                    <a:lnTo>
                      <a:pt x="142" y="794"/>
                    </a:lnTo>
                    <a:lnTo>
                      <a:pt x="125" y="781"/>
                    </a:lnTo>
                    <a:lnTo>
                      <a:pt x="109" y="768"/>
                    </a:lnTo>
                    <a:lnTo>
                      <a:pt x="92" y="755"/>
                    </a:lnTo>
                    <a:lnTo>
                      <a:pt x="74" y="747"/>
                    </a:lnTo>
                    <a:lnTo>
                      <a:pt x="54" y="741"/>
                    </a:lnTo>
                    <a:lnTo>
                      <a:pt x="53" y="741"/>
                    </a:lnTo>
                    <a:lnTo>
                      <a:pt x="53" y="740"/>
                    </a:lnTo>
                    <a:lnTo>
                      <a:pt x="53" y="737"/>
                    </a:lnTo>
                    <a:lnTo>
                      <a:pt x="47" y="743"/>
                    </a:lnTo>
                    <a:lnTo>
                      <a:pt x="51" y="743"/>
                    </a:lnTo>
                    <a:lnTo>
                      <a:pt x="51" y="743"/>
                    </a:lnTo>
                    <a:lnTo>
                      <a:pt x="47" y="747"/>
                    </a:lnTo>
                    <a:lnTo>
                      <a:pt x="51" y="747"/>
                    </a:lnTo>
                    <a:lnTo>
                      <a:pt x="51" y="749"/>
                    </a:lnTo>
                    <a:lnTo>
                      <a:pt x="51" y="751"/>
                    </a:lnTo>
                    <a:lnTo>
                      <a:pt x="46" y="749"/>
                    </a:lnTo>
                    <a:lnTo>
                      <a:pt x="44" y="748"/>
                    </a:lnTo>
                    <a:lnTo>
                      <a:pt x="42" y="745"/>
                    </a:lnTo>
                    <a:lnTo>
                      <a:pt x="41" y="740"/>
                    </a:lnTo>
                    <a:lnTo>
                      <a:pt x="41" y="736"/>
                    </a:lnTo>
                    <a:lnTo>
                      <a:pt x="41" y="732"/>
                    </a:lnTo>
                    <a:lnTo>
                      <a:pt x="41" y="730"/>
                    </a:lnTo>
                    <a:lnTo>
                      <a:pt x="40" y="730"/>
                    </a:lnTo>
                    <a:lnTo>
                      <a:pt x="40" y="730"/>
                    </a:lnTo>
                    <a:lnTo>
                      <a:pt x="36" y="721"/>
                    </a:lnTo>
                    <a:lnTo>
                      <a:pt x="34" y="714"/>
                    </a:lnTo>
                    <a:lnTo>
                      <a:pt x="29" y="706"/>
                    </a:lnTo>
                    <a:lnTo>
                      <a:pt x="29" y="689"/>
                    </a:lnTo>
                    <a:lnTo>
                      <a:pt x="29" y="677"/>
                    </a:lnTo>
                    <a:lnTo>
                      <a:pt x="29" y="675"/>
                    </a:lnTo>
                    <a:lnTo>
                      <a:pt x="28" y="674"/>
                    </a:lnTo>
                    <a:lnTo>
                      <a:pt x="28" y="673"/>
                    </a:lnTo>
                    <a:lnTo>
                      <a:pt x="27" y="671"/>
                    </a:lnTo>
                    <a:lnTo>
                      <a:pt x="24" y="667"/>
                    </a:lnTo>
                    <a:lnTo>
                      <a:pt x="24" y="666"/>
                    </a:lnTo>
                    <a:lnTo>
                      <a:pt x="24" y="663"/>
                    </a:lnTo>
                    <a:lnTo>
                      <a:pt x="23" y="657"/>
                    </a:lnTo>
                    <a:lnTo>
                      <a:pt x="21" y="647"/>
                    </a:lnTo>
                    <a:lnTo>
                      <a:pt x="17" y="631"/>
                    </a:lnTo>
                    <a:lnTo>
                      <a:pt x="13" y="632"/>
                    </a:lnTo>
                    <a:lnTo>
                      <a:pt x="14" y="645"/>
                    </a:lnTo>
                    <a:lnTo>
                      <a:pt x="16" y="660"/>
                    </a:lnTo>
                    <a:lnTo>
                      <a:pt x="16" y="672"/>
                    </a:lnTo>
                    <a:lnTo>
                      <a:pt x="13" y="672"/>
                    </a:lnTo>
                    <a:lnTo>
                      <a:pt x="5" y="643"/>
                    </a:lnTo>
                    <a:lnTo>
                      <a:pt x="0" y="609"/>
                    </a:lnTo>
                    <a:lnTo>
                      <a:pt x="0" y="570"/>
                    </a:lnTo>
                    <a:lnTo>
                      <a:pt x="4" y="529"/>
                    </a:lnTo>
                    <a:lnTo>
                      <a:pt x="12" y="484"/>
                    </a:lnTo>
                    <a:lnTo>
                      <a:pt x="31" y="417"/>
                    </a:lnTo>
                    <a:lnTo>
                      <a:pt x="56" y="353"/>
                    </a:lnTo>
                    <a:lnTo>
                      <a:pt x="85" y="292"/>
                    </a:lnTo>
                    <a:lnTo>
                      <a:pt x="118" y="233"/>
                    </a:lnTo>
                    <a:lnTo>
                      <a:pt x="155" y="176"/>
                    </a:lnTo>
                    <a:lnTo>
                      <a:pt x="196" y="122"/>
                    </a:lnTo>
                    <a:lnTo>
                      <a:pt x="242" y="73"/>
                    </a:lnTo>
                    <a:lnTo>
                      <a:pt x="242" y="73"/>
                    </a:lnTo>
                    <a:lnTo>
                      <a:pt x="244" y="71"/>
                    </a:lnTo>
                    <a:lnTo>
                      <a:pt x="246" y="69"/>
                    </a:lnTo>
                    <a:lnTo>
                      <a:pt x="263" y="52"/>
                    </a:lnTo>
                    <a:lnTo>
                      <a:pt x="306" y="14"/>
                    </a:lnTo>
                    <a:lnTo>
                      <a:pt x="301" y="21"/>
                    </a:lnTo>
                    <a:lnTo>
                      <a:pt x="297" y="24"/>
                    </a:lnTo>
                    <a:lnTo>
                      <a:pt x="293" y="28"/>
                    </a:lnTo>
                    <a:lnTo>
                      <a:pt x="292" y="28"/>
                    </a:lnTo>
                    <a:lnTo>
                      <a:pt x="292" y="28"/>
                    </a:lnTo>
                    <a:lnTo>
                      <a:pt x="293" y="30"/>
                    </a:lnTo>
                    <a:lnTo>
                      <a:pt x="297" y="29"/>
                    </a:lnTo>
                    <a:lnTo>
                      <a:pt x="301" y="25"/>
                    </a:lnTo>
                    <a:lnTo>
                      <a:pt x="306" y="23"/>
                    </a:lnTo>
                    <a:lnTo>
                      <a:pt x="307" y="24"/>
                    </a:lnTo>
                    <a:lnTo>
                      <a:pt x="307" y="25"/>
                    </a:lnTo>
                    <a:lnTo>
                      <a:pt x="308" y="27"/>
                    </a:lnTo>
                    <a:lnTo>
                      <a:pt x="310" y="25"/>
                    </a:lnTo>
                    <a:lnTo>
                      <a:pt x="313" y="24"/>
                    </a:lnTo>
                    <a:lnTo>
                      <a:pt x="314" y="24"/>
                    </a:lnTo>
                    <a:lnTo>
                      <a:pt x="315" y="24"/>
                    </a:lnTo>
                    <a:lnTo>
                      <a:pt x="316" y="24"/>
                    </a:lnTo>
                    <a:lnTo>
                      <a:pt x="316" y="24"/>
                    </a:lnTo>
                    <a:lnTo>
                      <a:pt x="318" y="24"/>
                    </a:lnTo>
                    <a:lnTo>
                      <a:pt x="319" y="23"/>
                    </a:lnTo>
                    <a:lnTo>
                      <a:pt x="319" y="23"/>
                    </a:lnTo>
                    <a:lnTo>
                      <a:pt x="323" y="18"/>
                    </a:lnTo>
                    <a:lnTo>
                      <a:pt x="324" y="17"/>
                    </a:lnTo>
                    <a:lnTo>
                      <a:pt x="326" y="14"/>
                    </a:lnTo>
                    <a:lnTo>
                      <a:pt x="329" y="12"/>
                    </a:lnTo>
                    <a:lnTo>
                      <a:pt x="331" y="10"/>
                    </a:lnTo>
                    <a:lnTo>
                      <a:pt x="333" y="8"/>
                    </a:lnTo>
                    <a:lnTo>
                      <a:pt x="335" y="8"/>
                    </a:lnTo>
                    <a:lnTo>
                      <a:pt x="336" y="8"/>
                    </a:lnTo>
                    <a:lnTo>
                      <a:pt x="336" y="10"/>
                    </a:lnTo>
                    <a:lnTo>
                      <a:pt x="336" y="12"/>
                    </a:lnTo>
                    <a:lnTo>
                      <a:pt x="338" y="11"/>
                    </a:lnTo>
                    <a:lnTo>
                      <a:pt x="341" y="8"/>
                    </a:lnTo>
                    <a:lnTo>
                      <a:pt x="343" y="7"/>
                    </a:lnTo>
                    <a:lnTo>
                      <a:pt x="346" y="6"/>
                    </a:lnTo>
                    <a:lnTo>
                      <a:pt x="347" y="6"/>
                    </a:lnTo>
                    <a:lnTo>
                      <a:pt x="347" y="6"/>
                    </a:lnTo>
                    <a:lnTo>
                      <a:pt x="350" y="7"/>
                    </a:lnTo>
                    <a:lnTo>
                      <a:pt x="350" y="6"/>
                    </a:lnTo>
                    <a:lnTo>
                      <a:pt x="354" y="6"/>
                    </a:lnTo>
                    <a:lnTo>
                      <a:pt x="358" y="5"/>
                    </a:lnTo>
                    <a:lnTo>
                      <a:pt x="363" y="6"/>
                    </a:lnTo>
                    <a:lnTo>
                      <a:pt x="364" y="6"/>
                    </a:lnTo>
                    <a:lnTo>
                      <a:pt x="360" y="11"/>
                    </a:lnTo>
                    <a:lnTo>
                      <a:pt x="343" y="27"/>
                    </a:lnTo>
                    <a:lnTo>
                      <a:pt x="332" y="37"/>
                    </a:lnTo>
                    <a:lnTo>
                      <a:pt x="333" y="40"/>
                    </a:lnTo>
                    <a:lnTo>
                      <a:pt x="349" y="27"/>
                    </a:lnTo>
                    <a:lnTo>
                      <a:pt x="360" y="17"/>
                    </a:lnTo>
                    <a:lnTo>
                      <a:pt x="369" y="11"/>
                    </a:lnTo>
                    <a:lnTo>
                      <a:pt x="375" y="6"/>
                    </a:lnTo>
                    <a:lnTo>
                      <a:pt x="378" y="4"/>
                    </a:lnTo>
                    <a:lnTo>
                      <a:pt x="381" y="2"/>
                    </a:lnTo>
                    <a:lnTo>
                      <a:pt x="383" y="1"/>
                    </a:lnTo>
                    <a:lnTo>
                      <a:pt x="384" y="2"/>
                    </a:lnTo>
                    <a:lnTo>
                      <a:pt x="403"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415"/>
              <p:cNvSpPr>
                <a:spLocks noEditPoints="1"/>
              </p:cNvSpPr>
              <p:nvPr/>
            </p:nvSpPr>
            <p:spPr bwMode="auto">
              <a:xfrm>
                <a:off x="3668713" y="2073276"/>
                <a:ext cx="2268538" cy="2001838"/>
              </a:xfrm>
              <a:custGeom>
                <a:avLst/>
                <a:gdLst>
                  <a:gd name="T0" fmla="*/ 360 w 1429"/>
                  <a:gd name="T1" fmla="*/ 181 h 1261"/>
                  <a:gd name="T2" fmla="*/ 396 w 1429"/>
                  <a:gd name="T3" fmla="*/ 160 h 1261"/>
                  <a:gd name="T4" fmla="*/ 701 w 1429"/>
                  <a:gd name="T5" fmla="*/ 180 h 1261"/>
                  <a:gd name="T6" fmla="*/ 684 w 1429"/>
                  <a:gd name="T7" fmla="*/ 261 h 1261"/>
                  <a:gd name="T8" fmla="*/ 730 w 1429"/>
                  <a:gd name="T9" fmla="*/ 179 h 1261"/>
                  <a:gd name="T10" fmla="*/ 78 w 1429"/>
                  <a:gd name="T11" fmla="*/ 140 h 1261"/>
                  <a:gd name="T12" fmla="*/ 46 w 1429"/>
                  <a:gd name="T13" fmla="*/ 132 h 1261"/>
                  <a:gd name="T14" fmla="*/ 0 w 1429"/>
                  <a:gd name="T15" fmla="*/ 164 h 1261"/>
                  <a:gd name="T16" fmla="*/ 1362 w 1429"/>
                  <a:gd name="T17" fmla="*/ 507 h 1261"/>
                  <a:gd name="T18" fmla="*/ 1417 w 1429"/>
                  <a:gd name="T19" fmla="*/ 785 h 1261"/>
                  <a:gd name="T20" fmla="*/ 1375 w 1429"/>
                  <a:gd name="T21" fmla="*/ 607 h 1261"/>
                  <a:gd name="T22" fmla="*/ 1377 w 1429"/>
                  <a:gd name="T23" fmla="*/ 779 h 1261"/>
                  <a:gd name="T24" fmla="*/ 1282 w 1429"/>
                  <a:gd name="T25" fmla="*/ 580 h 1261"/>
                  <a:gd name="T26" fmla="*/ 1180 w 1429"/>
                  <a:gd name="T27" fmla="*/ 681 h 1261"/>
                  <a:gd name="T28" fmla="*/ 1189 w 1429"/>
                  <a:gd name="T29" fmla="*/ 712 h 1261"/>
                  <a:gd name="T30" fmla="*/ 1101 w 1429"/>
                  <a:gd name="T31" fmla="*/ 892 h 1261"/>
                  <a:gd name="T32" fmla="*/ 1040 w 1429"/>
                  <a:gd name="T33" fmla="*/ 1084 h 1261"/>
                  <a:gd name="T34" fmla="*/ 983 w 1429"/>
                  <a:gd name="T35" fmla="*/ 1206 h 1261"/>
                  <a:gd name="T36" fmla="*/ 815 w 1429"/>
                  <a:gd name="T37" fmla="*/ 1138 h 1261"/>
                  <a:gd name="T38" fmla="*/ 755 w 1429"/>
                  <a:gd name="T39" fmla="*/ 906 h 1261"/>
                  <a:gd name="T40" fmla="*/ 627 w 1429"/>
                  <a:gd name="T41" fmla="*/ 831 h 1261"/>
                  <a:gd name="T42" fmla="*/ 421 w 1429"/>
                  <a:gd name="T43" fmla="*/ 752 h 1261"/>
                  <a:gd name="T44" fmla="*/ 422 w 1429"/>
                  <a:gd name="T45" fmla="*/ 651 h 1261"/>
                  <a:gd name="T46" fmla="*/ 502 w 1429"/>
                  <a:gd name="T47" fmla="*/ 514 h 1261"/>
                  <a:gd name="T48" fmla="*/ 561 w 1429"/>
                  <a:gd name="T49" fmla="*/ 391 h 1261"/>
                  <a:gd name="T50" fmla="*/ 518 w 1429"/>
                  <a:gd name="T51" fmla="*/ 334 h 1261"/>
                  <a:gd name="T52" fmla="*/ 490 w 1429"/>
                  <a:gd name="T53" fmla="*/ 314 h 1261"/>
                  <a:gd name="T54" fmla="*/ 485 w 1429"/>
                  <a:gd name="T55" fmla="*/ 268 h 1261"/>
                  <a:gd name="T56" fmla="*/ 540 w 1429"/>
                  <a:gd name="T57" fmla="*/ 249 h 1261"/>
                  <a:gd name="T58" fmla="*/ 642 w 1429"/>
                  <a:gd name="T59" fmla="*/ 251 h 1261"/>
                  <a:gd name="T60" fmla="*/ 619 w 1429"/>
                  <a:gd name="T61" fmla="*/ 153 h 1261"/>
                  <a:gd name="T62" fmla="*/ 741 w 1429"/>
                  <a:gd name="T63" fmla="*/ 89 h 1261"/>
                  <a:gd name="T64" fmla="*/ 849 w 1429"/>
                  <a:gd name="T65" fmla="*/ 102 h 1261"/>
                  <a:gd name="T66" fmla="*/ 882 w 1429"/>
                  <a:gd name="T67" fmla="*/ 77 h 1261"/>
                  <a:gd name="T68" fmla="*/ 899 w 1429"/>
                  <a:gd name="T69" fmla="*/ 54 h 1261"/>
                  <a:gd name="T70" fmla="*/ 796 w 1429"/>
                  <a:gd name="T71" fmla="*/ 15 h 1261"/>
                  <a:gd name="T72" fmla="*/ 824 w 1429"/>
                  <a:gd name="T73" fmla="*/ 45 h 1261"/>
                  <a:gd name="T74" fmla="*/ 862 w 1429"/>
                  <a:gd name="T75" fmla="*/ 74 h 1261"/>
                  <a:gd name="T76" fmla="*/ 825 w 1429"/>
                  <a:gd name="T77" fmla="*/ 57 h 1261"/>
                  <a:gd name="T78" fmla="*/ 792 w 1429"/>
                  <a:gd name="T79" fmla="*/ 28 h 1261"/>
                  <a:gd name="T80" fmla="*/ 371 w 1429"/>
                  <a:gd name="T81" fmla="*/ 27 h 1261"/>
                  <a:gd name="T82" fmla="*/ 388 w 1429"/>
                  <a:gd name="T83" fmla="*/ 48 h 1261"/>
                  <a:gd name="T84" fmla="*/ 397 w 1429"/>
                  <a:gd name="T85" fmla="*/ 80 h 1261"/>
                  <a:gd name="T86" fmla="*/ 303 w 1429"/>
                  <a:gd name="T87" fmla="*/ 181 h 1261"/>
                  <a:gd name="T88" fmla="*/ 269 w 1429"/>
                  <a:gd name="T89" fmla="*/ 238 h 1261"/>
                  <a:gd name="T90" fmla="*/ 226 w 1429"/>
                  <a:gd name="T91" fmla="*/ 268 h 1261"/>
                  <a:gd name="T92" fmla="*/ 177 w 1429"/>
                  <a:gd name="T93" fmla="*/ 238 h 1261"/>
                  <a:gd name="T94" fmla="*/ 185 w 1429"/>
                  <a:gd name="T95" fmla="*/ 179 h 1261"/>
                  <a:gd name="T96" fmla="*/ 194 w 1429"/>
                  <a:gd name="T97" fmla="*/ 145 h 1261"/>
                  <a:gd name="T98" fmla="*/ 219 w 1429"/>
                  <a:gd name="T99" fmla="*/ 115 h 1261"/>
                  <a:gd name="T100" fmla="*/ 200 w 1429"/>
                  <a:gd name="T101" fmla="*/ 80 h 1261"/>
                  <a:gd name="T102" fmla="*/ 111 w 1429"/>
                  <a:gd name="T103" fmla="*/ 140 h 1261"/>
                  <a:gd name="T104" fmla="*/ 34 w 1429"/>
                  <a:gd name="T105" fmla="*/ 154 h 1261"/>
                  <a:gd name="T106" fmla="*/ 88 w 1429"/>
                  <a:gd name="T107" fmla="*/ 126 h 1261"/>
                  <a:gd name="T108" fmla="*/ 83 w 1429"/>
                  <a:gd name="T109" fmla="*/ 119 h 1261"/>
                  <a:gd name="T110" fmla="*/ 107 w 1429"/>
                  <a:gd name="T111" fmla="*/ 95 h 1261"/>
                  <a:gd name="T112" fmla="*/ 187 w 1429"/>
                  <a:gd name="T113" fmla="*/ 61 h 1261"/>
                  <a:gd name="T114" fmla="*/ 261 w 1429"/>
                  <a:gd name="T115" fmla="*/ 39 h 1261"/>
                  <a:gd name="T116" fmla="*/ 380 w 1429"/>
                  <a:gd name="T117" fmla="*/ 12 h 1261"/>
                  <a:gd name="T118" fmla="*/ 603 w 1429"/>
                  <a:gd name="T119" fmla="*/ 23 h 1261"/>
                  <a:gd name="T120" fmla="*/ 547 w 1429"/>
                  <a:gd name="T121" fmla="*/ 1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9" h="1261">
                    <a:moveTo>
                      <a:pt x="425" y="153"/>
                    </a:moveTo>
                    <a:lnTo>
                      <a:pt x="428" y="153"/>
                    </a:lnTo>
                    <a:lnTo>
                      <a:pt x="431" y="154"/>
                    </a:lnTo>
                    <a:lnTo>
                      <a:pt x="433" y="157"/>
                    </a:lnTo>
                    <a:lnTo>
                      <a:pt x="433" y="157"/>
                    </a:lnTo>
                    <a:lnTo>
                      <a:pt x="433" y="159"/>
                    </a:lnTo>
                    <a:lnTo>
                      <a:pt x="432" y="162"/>
                    </a:lnTo>
                    <a:lnTo>
                      <a:pt x="426" y="175"/>
                    </a:lnTo>
                    <a:lnTo>
                      <a:pt x="414" y="183"/>
                    </a:lnTo>
                    <a:lnTo>
                      <a:pt x="396" y="189"/>
                    </a:lnTo>
                    <a:lnTo>
                      <a:pt x="373" y="191"/>
                    </a:lnTo>
                    <a:lnTo>
                      <a:pt x="360" y="191"/>
                    </a:lnTo>
                    <a:lnTo>
                      <a:pt x="359" y="191"/>
                    </a:lnTo>
                    <a:lnTo>
                      <a:pt x="360" y="189"/>
                    </a:lnTo>
                    <a:lnTo>
                      <a:pt x="360" y="187"/>
                    </a:lnTo>
                    <a:lnTo>
                      <a:pt x="363" y="186"/>
                    </a:lnTo>
                    <a:lnTo>
                      <a:pt x="364" y="183"/>
                    </a:lnTo>
                    <a:lnTo>
                      <a:pt x="365" y="182"/>
                    </a:lnTo>
                    <a:lnTo>
                      <a:pt x="366" y="182"/>
                    </a:lnTo>
                    <a:lnTo>
                      <a:pt x="369" y="180"/>
                    </a:lnTo>
                    <a:lnTo>
                      <a:pt x="365" y="180"/>
                    </a:lnTo>
                    <a:lnTo>
                      <a:pt x="363" y="180"/>
                    </a:lnTo>
                    <a:lnTo>
                      <a:pt x="360" y="181"/>
                    </a:lnTo>
                    <a:lnTo>
                      <a:pt x="357" y="181"/>
                    </a:lnTo>
                    <a:lnTo>
                      <a:pt x="354" y="182"/>
                    </a:lnTo>
                    <a:lnTo>
                      <a:pt x="352" y="182"/>
                    </a:lnTo>
                    <a:lnTo>
                      <a:pt x="351" y="182"/>
                    </a:lnTo>
                    <a:lnTo>
                      <a:pt x="351" y="181"/>
                    </a:lnTo>
                    <a:lnTo>
                      <a:pt x="349" y="181"/>
                    </a:lnTo>
                    <a:lnTo>
                      <a:pt x="349" y="181"/>
                    </a:lnTo>
                    <a:lnTo>
                      <a:pt x="351" y="179"/>
                    </a:lnTo>
                    <a:lnTo>
                      <a:pt x="351" y="176"/>
                    </a:lnTo>
                    <a:lnTo>
                      <a:pt x="353" y="175"/>
                    </a:lnTo>
                    <a:lnTo>
                      <a:pt x="356" y="174"/>
                    </a:lnTo>
                    <a:lnTo>
                      <a:pt x="356" y="171"/>
                    </a:lnTo>
                    <a:lnTo>
                      <a:pt x="353" y="171"/>
                    </a:lnTo>
                    <a:lnTo>
                      <a:pt x="352" y="171"/>
                    </a:lnTo>
                    <a:lnTo>
                      <a:pt x="352" y="170"/>
                    </a:lnTo>
                    <a:lnTo>
                      <a:pt x="357" y="164"/>
                    </a:lnTo>
                    <a:lnTo>
                      <a:pt x="363" y="160"/>
                    </a:lnTo>
                    <a:lnTo>
                      <a:pt x="373" y="159"/>
                    </a:lnTo>
                    <a:lnTo>
                      <a:pt x="377" y="159"/>
                    </a:lnTo>
                    <a:lnTo>
                      <a:pt x="382" y="160"/>
                    </a:lnTo>
                    <a:lnTo>
                      <a:pt x="388" y="160"/>
                    </a:lnTo>
                    <a:lnTo>
                      <a:pt x="393" y="160"/>
                    </a:lnTo>
                    <a:lnTo>
                      <a:pt x="396" y="160"/>
                    </a:lnTo>
                    <a:lnTo>
                      <a:pt x="398" y="160"/>
                    </a:lnTo>
                    <a:lnTo>
                      <a:pt x="405" y="159"/>
                    </a:lnTo>
                    <a:lnTo>
                      <a:pt x="411" y="157"/>
                    </a:lnTo>
                    <a:lnTo>
                      <a:pt x="416" y="155"/>
                    </a:lnTo>
                    <a:lnTo>
                      <a:pt x="421" y="154"/>
                    </a:lnTo>
                    <a:lnTo>
                      <a:pt x="425" y="153"/>
                    </a:lnTo>
                    <a:close/>
                    <a:moveTo>
                      <a:pt x="722" y="131"/>
                    </a:moveTo>
                    <a:lnTo>
                      <a:pt x="718" y="134"/>
                    </a:lnTo>
                    <a:lnTo>
                      <a:pt x="716" y="140"/>
                    </a:lnTo>
                    <a:lnTo>
                      <a:pt x="712" y="148"/>
                    </a:lnTo>
                    <a:lnTo>
                      <a:pt x="710" y="159"/>
                    </a:lnTo>
                    <a:lnTo>
                      <a:pt x="710" y="159"/>
                    </a:lnTo>
                    <a:lnTo>
                      <a:pt x="710" y="159"/>
                    </a:lnTo>
                    <a:lnTo>
                      <a:pt x="706" y="162"/>
                    </a:lnTo>
                    <a:lnTo>
                      <a:pt x="704" y="164"/>
                    </a:lnTo>
                    <a:lnTo>
                      <a:pt x="701" y="165"/>
                    </a:lnTo>
                    <a:lnTo>
                      <a:pt x="699" y="166"/>
                    </a:lnTo>
                    <a:lnTo>
                      <a:pt x="696" y="168"/>
                    </a:lnTo>
                    <a:lnTo>
                      <a:pt x="696" y="168"/>
                    </a:lnTo>
                    <a:lnTo>
                      <a:pt x="696" y="169"/>
                    </a:lnTo>
                    <a:lnTo>
                      <a:pt x="696" y="174"/>
                    </a:lnTo>
                    <a:lnTo>
                      <a:pt x="699" y="177"/>
                    </a:lnTo>
                    <a:lnTo>
                      <a:pt x="701" y="180"/>
                    </a:lnTo>
                    <a:lnTo>
                      <a:pt x="705" y="183"/>
                    </a:lnTo>
                    <a:lnTo>
                      <a:pt x="707" y="186"/>
                    </a:lnTo>
                    <a:lnTo>
                      <a:pt x="713" y="189"/>
                    </a:lnTo>
                    <a:lnTo>
                      <a:pt x="717" y="194"/>
                    </a:lnTo>
                    <a:lnTo>
                      <a:pt x="719" y="200"/>
                    </a:lnTo>
                    <a:lnTo>
                      <a:pt x="719" y="209"/>
                    </a:lnTo>
                    <a:lnTo>
                      <a:pt x="719" y="209"/>
                    </a:lnTo>
                    <a:lnTo>
                      <a:pt x="718" y="209"/>
                    </a:lnTo>
                    <a:lnTo>
                      <a:pt x="713" y="210"/>
                    </a:lnTo>
                    <a:lnTo>
                      <a:pt x="708" y="211"/>
                    </a:lnTo>
                    <a:lnTo>
                      <a:pt x="706" y="212"/>
                    </a:lnTo>
                    <a:lnTo>
                      <a:pt x="707" y="214"/>
                    </a:lnTo>
                    <a:lnTo>
                      <a:pt x="710" y="220"/>
                    </a:lnTo>
                    <a:lnTo>
                      <a:pt x="712" y="227"/>
                    </a:lnTo>
                    <a:lnTo>
                      <a:pt x="711" y="234"/>
                    </a:lnTo>
                    <a:lnTo>
                      <a:pt x="708" y="246"/>
                    </a:lnTo>
                    <a:lnTo>
                      <a:pt x="708" y="246"/>
                    </a:lnTo>
                    <a:lnTo>
                      <a:pt x="707" y="246"/>
                    </a:lnTo>
                    <a:lnTo>
                      <a:pt x="695" y="249"/>
                    </a:lnTo>
                    <a:lnTo>
                      <a:pt x="688" y="252"/>
                    </a:lnTo>
                    <a:lnTo>
                      <a:pt x="683" y="259"/>
                    </a:lnTo>
                    <a:lnTo>
                      <a:pt x="682" y="260"/>
                    </a:lnTo>
                    <a:lnTo>
                      <a:pt x="684" y="261"/>
                    </a:lnTo>
                    <a:lnTo>
                      <a:pt x="691" y="262"/>
                    </a:lnTo>
                    <a:lnTo>
                      <a:pt x="701" y="263"/>
                    </a:lnTo>
                    <a:lnTo>
                      <a:pt x="712" y="265"/>
                    </a:lnTo>
                    <a:lnTo>
                      <a:pt x="724" y="263"/>
                    </a:lnTo>
                    <a:lnTo>
                      <a:pt x="735" y="260"/>
                    </a:lnTo>
                    <a:lnTo>
                      <a:pt x="742" y="254"/>
                    </a:lnTo>
                    <a:lnTo>
                      <a:pt x="748" y="244"/>
                    </a:lnTo>
                    <a:lnTo>
                      <a:pt x="750" y="233"/>
                    </a:lnTo>
                    <a:lnTo>
                      <a:pt x="750" y="220"/>
                    </a:lnTo>
                    <a:lnTo>
                      <a:pt x="750" y="219"/>
                    </a:lnTo>
                    <a:lnTo>
                      <a:pt x="768" y="217"/>
                    </a:lnTo>
                    <a:lnTo>
                      <a:pt x="767" y="215"/>
                    </a:lnTo>
                    <a:lnTo>
                      <a:pt x="765" y="211"/>
                    </a:lnTo>
                    <a:lnTo>
                      <a:pt x="764" y="209"/>
                    </a:lnTo>
                    <a:lnTo>
                      <a:pt x="763" y="206"/>
                    </a:lnTo>
                    <a:lnTo>
                      <a:pt x="763" y="203"/>
                    </a:lnTo>
                    <a:lnTo>
                      <a:pt x="763" y="200"/>
                    </a:lnTo>
                    <a:lnTo>
                      <a:pt x="763" y="199"/>
                    </a:lnTo>
                    <a:lnTo>
                      <a:pt x="763" y="199"/>
                    </a:lnTo>
                    <a:lnTo>
                      <a:pt x="751" y="193"/>
                    </a:lnTo>
                    <a:lnTo>
                      <a:pt x="742" y="188"/>
                    </a:lnTo>
                    <a:lnTo>
                      <a:pt x="736" y="183"/>
                    </a:lnTo>
                    <a:lnTo>
                      <a:pt x="730" y="179"/>
                    </a:lnTo>
                    <a:lnTo>
                      <a:pt x="724" y="171"/>
                    </a:lnTo>
                    <a:lnTo>
                      <a:pt x="717" y="163"/>
                    </a:lnTo>
                    <a:lnTo>
                      <a:pt x="716" y="162"/>
                    </a:lnTo>
                    <a:lnTo>
                      <a:pt x="717" y="162"/>
                    </a:lnTo>
                    <a:lnTo>
                      <a:pt x="721" y="157"/>
                    </a:lnTo>
                    <a:lnTo>
                      <a:pt x="725" y="152"/>
                    </a:lnTo>
                    <a:lnTo>
                      <a:pt x="729" y="147"/>
                    </a:lnTo>
                    <a:lnTo>
                      <a:pt x="734" y="141"/>
                    </a:lnTo>
                    <a:lnTo>
                      <a:pt x="734" y="141"/>
                    </a:lnTo>
                    <a:lnTo>
                      <a:pt x="734" y="140"/>
                    </a:lnTo>
                    <a:lnTo>
                      <a:pt x="729" y="135"/>
                    </a:lnTo>
                    <a:lnTo>
                      <a:pt x="725" y="132"/>
                    </a:lnTo>
                    <a:lnTo>
                      <a:pt x="722" y="131"/>
                    </a:lnTo>
                    <a:close/>
                    <a:moveTo>
                      <a:pt x="112" y="126"/>
                    </a:moveTo>
                    <a:lnTo>
                      <a:pt x="107" y="126"/>
                    </a:lnTo>
                    <a:lnTo>
                      <a:pt x="103" y="128"/>
                    </a:lnTo>
                    <a:lnTo>
                      <a:pt x="98" y="129"/>
                    </a:lnTo>
                    <a:lnTo>
                      <a:pt x="92" y="131"/>
                    </a:lnTo>
                    <a:lnTo>
                      <a:pt x="86" y="132"/>
                    </a:lnTo>
                    <a:lnTo>
                      <a:pt x="84" y="132"/>
                    </a:lnTo>
                    <a:lnTo>
                      <a:pt x="83" y="134"/>
                    </a:lnTo>
                    <a:lnTo>
                      <a:pt x="80" y="137"/>
                    </a:lnTo>
                    <a:lnTo>
                      <a:pt x="78" y="140"/>
                    </a:lnTo>
                    <a:lnTo>
                      <a:pt x="81" y="140"/>
                    </a:lnTo>
                    <a:lnTo>
                      <a:pt x="85" y="138"/>
                    </a:lnTo>
                    <a:lnTo>
                      <a:pt x="90" y="136"/>
                    </a:lnTo>
                    <a:lnTo>
                      <a:pt x="95" y="135"/>
                    </a:lnTo>
                    <a:lnTo>
                      <a:pt x="101" y="132"/>
                    </a:lnTo>
                    <a:lnTo>
                      <a:pt x="107" y="130"/>
                    </a:lnTo>
                    <a:lnTo>
                      <a:pt x="112" y="130"/>
                    </a:lnTo>
                    <a:lnTo>
                      <a:pt x="114" y="130"/>
                    </a:lnTo>
                    <a:lnTo>
                      <a:pt x="113" y="126"/>
                    </a:lnTo>
                    <a:lnTo>
                      <a:pt x="112" y="126"/>
                    </a:lnTo>
                    <a:lnTo>
                      <a:pt x="112" y="126"/>
                    </a:lnTo>
                    <a:close/>
                    <a:moveTo>
                      <a:pt x="68" y="115"/>
                    </a:moveTo>
                    <a:lnTo>
                      <a:pt x="69" y="117"/>
                    </a:lnTo>
                    <a:lnTo>
                      <a:pt x="68" y="118"/>
                    </a:lnTo>
                    <a:lnTo>
                      <a:pt x="67" y="119"/>
                    </a:lnTo>
                    <a:lnTo>
                      <a:pt x="65" y="120"/>
                    </a:lnTo>
                    <a:lnTo>
                      <a:pt x="62" y="123"/>
                    </a:lnTo>
                    <a:lnTo>
                      <a:pt x="61" y="124"/>
                    </a:lnTo>
                    <a:lnTo>
                      <a:pt x="58" y="125"/>
                    </a:lnTo>
                    <a:lnTo>
                      <a:pt x="55" y="126"/>
                    </a:lnTo>
                    <a:lnTo>
                      <a:pt x="52" y="129"/>
                    </a:lnTo>
                    <a:lnTo>
                      <a:pt x="50" y="130"/>
                    </a:lnTo>
                    <a:lnTo>
                      <a:pt x="46" y="132"/>
                    </a:lnTo>
                    <a:lnTo>
                      <a:pt x="49" y="132"/>
                    </a:lnTo>
                    <a:lnTo>
                      <a:pt x="48" y="134"/>
                    </a:lnTo>
                    <a:lnTo>
                      <a:pt x="46" y="135"/>
                    </a:lnTo>
                    <a:lnTo>
                      <a:pt x="45" y="136"/>
                    </a:lnTo>
                    <a:lnTo>
                      <a:pt x="43" y="137"/>
                    </a:lnTo>
                    <a:lnTo>
                      <a:pt x="40" y="140"/>
                    </a:lnTo>
                    <a:lnTo>
                      <a:pt x="39" y="141"/>
                    </a:lnTo>
                    <a:lnTo>
                      <a:pt x="38" y="146"/>
                    </a:lnTo>
                    <a:lnTo>
                      <a:pt x="37" y="146"/>
                    </a:lnTo>
                    <a:lnTo>
                      <a:pt x="35" y="146"/>
                    </a:lnTo>
                    <a:lnTo>
                      <a:pt x="34" y="148"/>
                    </a:lnTo>
                    <a:lnTo>
                      <a:pt x="32" y="149"/>
                    </a:lnTo>
                    <a:lnTo>
                      <a:pt x="28" y="153"/>
                    </a:lnTo>
                    <a:lnTo>
                      <a:pt x="24" y="155"/>
                    </a:lnTo>
                    <a:lnTo>
                      <a:pt x="20" y="160"/>
                    </a:lnTo>
                    <a:lnTo>
                      <a:pt x="18" y="160"/>
                    </a:lnTo>
                    <a:lnTo>
                      <a:pt x="18" y="159"/>
                    </a:lnTo>
                    <a:lnTo>
                      <a:pt x="16" y="159"/>
                    </a:lnTo>
                    <a:lnTo>
                      <a:pt x="14" y="160"/>
                    </a:lnTo>
                    <a:lnTo>
                      <a:pt x="11" y="163"/>
                    </a:lnTo>
                    <a:lnTo>
                      <a:pt x="8" y="165"/>
                    </a:lnTo>
                    <a:lnTo>
                      <a:pt x="3" y="168"/>
                    </a:lnTo>
                    <a:lnTo>
                      <a:pt x="0" y="164"/>
                    </a:lnTo>
                    <a:lnTo>
                      <a:pt x="1" y="164"/>
                    </a:lnTo>
                    <a:lnTo>
                      <a:pt x="3" y="163"/>
                    </a:lnTo>
                    <a:lnTo>
                      <a:pt x="61" y="120"/>
                    </a:lnTo>
                    <a:lnTo>
                      <a:pt x="62" y="119"/>
                    </a:lnTo>
                    <a:lnTo>
                      <a:pt x="65" y="118"/>
                    </a:lnTo>
                    <a:lnTo>
                      <a:pt x="67" y="117"/>
                    </a:lnTo>
                    <a:lnTo>
                      <a:pt x="68" y="115"/>
                    </a:lnTo>
                    <a:close/>
                    <a:moveTo>
                      <a:pt x="855" y="24"/>
                    </a:moveTo>
                    <a:lnTo>
                      <a:pt x="907" y="45"/>
                    </a:lnTo>
                    <a:lnTo>
                      <a:pt x="975" y="78"/>
                    </a:lnTo>
                    <a:lnTo>
                      <a:pt x="1040" y="118"/>
                    </a:lnTo>
                    <a:lnTo>
                      <a:pt x="1100" y="163"/>
                    </a:lnTo>
                    <a:lnTo>
                      <a:pt x="1158" y="214"/>
                    </a:lnTo>
                    <a:lnTo>
                      <a:pt x="1212" y="268"/>
                    </a:lnTo>
                    <a:lnTo>
                      <a:pt x="1260" y="329"/>
                    </a:lnTo>
                    <a:lnTo>
                      <a:pt x="1303" y="393"/>
                    </a:lnTo>
                    <a:lnTo>
                      <a:pt x="1342" y="461"/>
                    </a:lnTo>
                    <a:lnTo>
                      <a:pt x="1343" y="465"/>
                    </a:lnTo>
                    <a:lnTo>
                      <a:pt x="1348" y="473"/>
                    </a:lnTo>
                    <a:lnTo>
                      <a:pt x="1350" y="479"/>
                    </a:lnTo>
                    <a:lnTo>
                      <a:pt x="1352" y="484"/>
                    </a:lnTo>
                    <a:lnTo>
                      <a:pt x="1362" y="505"/>
                    </a:lnTo>
                    <a:lnTo>
                      <a:pt x="1362" y="507"/>
                    </a:lnTo>
                    <a:lnTo>
                      <a:pt x="1386" y="569"/>
                    </a:lnTo>
                    <a:lnTo>
                      <a:pt x="1405" y="632"/>
                    </a:lnTo>
                    <a:lnTo>
                      <a:pt x="1418" y="696"/>
                    </a:lnTo>
                    <a:lnTo>
                      <a:pt x="1426" y="761"/>
                    </a:lnTo>
                    <a:lnTo>
                      <a:pt x="1426" y="761"/>
                    </a:lnTo>
                    <a:lnTo>
                      <a:pt x="1428" y="787"/>
                    </a:lnTo>
                    <a:lnTo>
                      <a:pt x="1429" y="818"/>
                    </a:lnTo>
                    <a:lnTo>
                      <a:pt x="1429" y="850"/>
                    </a:lnTo>
                    <a:lnTo>
                      <a:pt x="1426" y="850"/>
                    </a:lnTo>
                    <a:lnTo>
                      <a:pt x="1425" y="835"/>
                    </a:lnTo>
                    <a:lnTo>
                      <a:pt x="1424" y="825"/>
                    </a:lnTo>
                    <a:lnTo>
                      <a:pt x="1423" y="816"/>
                    </a:lnTo>
                    <a:lnTo>
                      <a:pt x="1423" y="815"/>
                    </a:lnTo>
                    <a:lnTo>
                      <a:pt x="1420" y="816"/>
                    </a:lnTo>
                    <a:lnTo>
                      <a:pt x="1420" y="816"/>
                    </a:lnTo>
                    <a:lnTo>
                      <a:pt x="1419" y="816"/>
                    </a:lnTo>
                    <a:lnTo>
                      <a:pt x="1419" y="815"/>
                    </a:lnTo>
                    <a:lnTo>
                      <a:pt x="1418" y="814"/>
                    </a:lnTo>
                    <a:lnTo>
                      <a:pt x="1417" y="813"/>
                    </a:lnTo>
                    <a:lnTo>
                      <a:pt x="1417" y="810"/>
                    </a:lnTo>
                    <a:lnTo>
                      <a:pt x="1415" y="804"/>
                    </a:lnTo>
                    <a:lnTo>
                      <a:pt x="1415" y="795"/>
                    </a:lnTo>
                    <a:lnTo>
                      <a:pt x="1417" y="785"/>
                    </a:lnTo>
                    <a:lnTo>
                      <a:pt x="1420" y="776"/>
                    </a:lnTo>
                    <a:lnTo>
                      <a:pt x="1424" y="773"/>
                    </a:lnTo>
                    <a:lnTo>
                      <a:pt x="1423" y="772"/>
                    </a:lnTo>
                    <a:lnTo>
                      <a:pt x="1420" y="742"/>
                    </a:lnTo>
                    <a:lnTo>
                      <a:pt x="1415" y="715"/>
                    </a:lnTo>
                    <a:lnTo>
                      <a:pt x="1412" y="689"/>
                    </a:lnTo>
                    <a:lnTo>
                      <a:pt x="1406" y="671"/>
                    </a:lnTo>
                    <a:lnTo>
                      <a:pt x="1406" y="668"/>
                    </a:lnTo>
                    <a:lnTo>
                      <a:pt x="1402" y="673"/>
                    </a:lnTo>
                    <a:lnTo>
                      <a:pt x="1401" y="672"/>
                    </a:lnTo>
                    <a:lnTo>
                      <a:pt x="1399" y="659"/>
                    </a:lnTo>
                    <a:lnTo>
                      <a:pt x="1396" y="645"/>
                    </a:lnTo>
                    <a:lnTo>
                      <a:pt x="1391" y="630"/>
                    </a:lnTo>
                    <a:lnTo>
                      <a:pt x="1384" y="611"/>
                    </a:lnTo>
                    <a:lnTo>
                      <a:pt x="1382" y="611"/>
                    </a:lnTo>
                    <a:lnTo>
                      <a:pt x="1380" y="614"/>
                    </a:lnTo>
                    <a:lnTo>
                      <a:pt x="1380" y="615"/>
                    </a:lnTo>
                    <a:lnTo>
                      <a:pt x="1380" y="615"/>
                    </a:lnTo>
                    <a:lnTo>
                      <a:pt x="1379" y="616"/>
                    </a:lnTo>
                    <a:lnTo>
                      <a:pt x="1379" y="616"/>
                    </a:lnTo>
                    <a:lnTo>
                      <a:pt x="1378" y="615"/>
                    </a:lnTo>
                    <a:lnTo>
                      <a:pt x="1377" y="611"/>
                    </a:lnTo>
                    <a:lnTo>
                      <a:pt x="1375" y="607"/>
                    </a:lnTo>
                    <a:lnTo>
                      <a:pt x="1374" y="602"/>
                    </a:lnTo>
                    <a:lnTo>
                      <a:pt x="1373" y="607"/>
                    </a:lnTo>
                    <a:lnTo>
                      <a:pt x="1371" y="618"/>
                    </a:lnTo>
                    <a:lnTo>
                      <a:pt x="1369" y="630"/>
                    </a:lnTo>
                    <a:lnTo>
                      <a:pt x="1369" y="643"/>
                    </a:lnTo>
                    <a:lnTo>
                      <a:pt x="1366" y="656"/>
                    </a:lnTo>
                    <a:lnTo>
                      <a:pt x="1358" y="667"/>
                    </a:lnTo>
                    <a:lnTo>
                      <a:pt x="1358" y="668"/>
                    </a:lnTo>
                    <a:lnTo>
                      <a:pt x="1358" y="670"/>
                    </a:lnTo>
                    <a:lnTo>
                      <a:pt x="1365" y="695"/>
                    </a:lnTo>
                    <a:lnTo>
                      <a:pt x="1367" y="716"/>
                    </a:lnTo>
                    <a:lnTo>
                      <a:pt x="1367" y="733"/>
                    </a:lnTo>
                    <a:lnTo>
                      <a:pt x="1367" y="733"/>
                    </a:lnTo>
                    <a:lnTo>
                      <a:pt x="1368" y="735"/>
                    </a:lnTo>
                    <a:lnTo>
                      <a:pt x="1374" y="742"/>
                    </a:lnTo>
                    <a:lnTo>
                      <a:pt x="1379" y="753"/>
                    </a:lnTo>
                    <a:lnTo>
                      <a:pt x="1380" y="765"/>
                    </a:lnTo>
                    <a:lnTo>
                      <a:pt x="1380" y="770"/>
                    </a:lnTo>
                    <a:lnTo>
                      <a:pt x="1379" y="775"/>
                    </a:lnTo>
                    <a:lnTo>
                      <a:pt x="1379" y="778"/>
                    </a:lnTo>
                    <a:lnTo>
                      <a:pt x="1379" y="779"/>
                    </a:lnTo>
                    <a:lnTo>
                      <a:pt x="1378" y="779"/>
                    </a:lnTo>
                    <a:lnTo>
                      <a:pt x="1377" y="779"/>
                    </a:lnTo>
                    <a:lnTo>
                      <a:pt x="1373" y="778"/>
                    </a:lnTo>
                    <a:lnTo>
                      <a:pt x="1369" y="772"/>
                    </a:lnTo>
                    <a:lnTo>
                      <a:pt x="1367" y="762"/>
                    </a:lnTo>
                    <a:lnTo>
                      <a:pt x="1366" y="747"/>
                    </a:lnTo>
                    <a:lnTo>
                      <a:pt x="1365" y="744"/>
                    </a:lnTo>
                    <a:lnTo>
                      <a:pt x="1362" y="747"/>
                    </a:lnTo>
                    <a:lnTo>
                      <a:pt x="1361" y="750"/>
                    </a:lnTo>
                    <a:lnTo>
                      <a:pt x="1358" y="751"/>
                    </a:lnTo>
                    <a:lnTo>
                      <a:pt x="1357" y="752"/>
                    </a:lnTo>
                    <a:lnTo>
                      <a:pt x="1356" y="753"/>
                    </a:lnTo>
                    <a:lnTo>
                      <a:pt x="1356" y="752"/>
                    </a:lnTo>
                    <a:lnTo>
                      <a:pt x="1344" y="711"/>
                    </a:lnTo>
                    <a:lnTo>
                      <a:pt x="1329" y="670"/>
                    </a:lnTo>
                    <a:lnTo>
                      <a:pt x="1329" y="668"/>
                    </a:lnTo>
                    <a:lnTo>
                      <a:pt x="1310" y="613"/>
                    </a:lnTo>
                    <a:lnTo>
                      <a:pt x="1309" y="611"/>
                    </a:lnTo>
                    <a:lnTo>
                      <a:pt x="1298" y="611"/>
                    </a:lnTo>
                    <a:lnTo>
                      <a:pt x="1297" y="610"/>
                    </a:lnTo>
                    <a:lnTo>
                      <a:pt x="1291" y="599"/>
                    </a:lnTo>
                    <a:lnTo>
                      <a:pt x="1286" y="591"/>
                    </a:lnTo>
                    <a:lnTo>
                      <a:pt x="1283" y="586"/>
                    </a:lnTo>
                    <a:lnTo>
                      <a:pt x="1283" y="584"/>
                    </a:lnTo>
                    <a:lnTo>
                      <a:pt x="1282" y="580"/>
                    </a:lnTo>
                    <a:lnTo>
                      <a:pt x="1282" y="580"/>
                    </a:lnTo>
                    <a:lnTo>
                      <a:pt x="1281" y="580"/>
                    </a:lnTo>
                    <a:lnTo>
                      <a:pt x="1266" y="573"/>
                    </a:lnTo>
                    <a:lnTo>
                      <a:pt x="1254" y="568"/>
                    </a:lnTo>
                    <a:lnTo>
                      <a:pt x="1244" y="564"/>
                    </a:lnTo>
                    <a:lnTo>
                      <a:pt x="1234" y="562"/>
                    </a:lnTo>
                    <a:lnTo>
                      <a:pt x="1220" y="561"/>
                    </a:lnTo>
                    <a:lnTo>
                      <a:pt x="1202" y="559"/>
                    </a:lnTo>
                    <a:lnTo>
                      <a:pt x="1202" y="559"/>
                    </a:lnTo>
                    <a:lnTo>
                      <a:pt x="1201" y="558"/>
                    </a:lnTo>
                    <a:lnTo>
                      <a:pt x="1200" y="561"/>
                    </a:lnTo>
                    <a:lnTo>
                      <a:pt x="1206" y="569"/>
                    </a:lnTo>
                    <a:lnTo>
                      <a:pt x="1212" y="575"/>
                    </a:lnTo>
                    <a:lnTo>
                      <a:pt x="1218" y="581"/>
                    </a:lnTo>
                    <a:lnTo>
                      <a:pt x="1226" y="587"/>
                    </a:lnTo>
                    <a:lnTo>
                      <a:pt x="1228" y="587"/>
                    </a:lnTo>
                    <a:lnTo>
                      <a:pt x="1228" y="588"/>
                    </a:lnTo>
                    <a:lnTo>
                      <a:pt x="1225" y="602"/>
                    </a:lnTo>
                    <a:lnTo>
                      <a:pt x="1221" y="616"/>
                    </a:lnTo>
                    <a:lnTo>
                      <a:pt x="1217" y="631"/>
                    </a:lnTo>
                    <a:lnTo>
                      <a:pt x="1208" y="645"/>
                    </a:lnTo>
                    <a:lnTo>
                      <a:pt x="1197" y="662"/>
                    </a:lnTo>
                    <a:lnTo>
                      <a:pt x="1180" y="681"/>
                    </a:lnTo>
                    <a:lnTo>
                      <a:pt x="1180" y="682"/>
                    </a:lnTo>
                    <a:lnTo>
                      <a:pt x="1179" y="682"/>
                    </a:lnTo>
                    <a:lnTo>
                      <a:pt x="1177" y="681"/>
                    </a:lnTo>
                    <a:lnTo>
                      <a:pt x="1166" y="683"/>
                    </a:lnTo>
                    <a:lnTo>
                      <a:pt x="1156" y="688"/>
                    </a:lnTo>
                    <a:lnTo>
                      <a:pt x="1147" y="695"/>
                    </a:lnTo>
                    <a:lnTo>
                      <a:pt x="1139" y="701"/>
                    </a:lnTo>
                    <a:lnTo>
                      <a:pt x="1130" y="706"/>
                    </a:lnTo>
                    <a:lnTo>
                      <a:pt x="1121" y="708"/>
                    </a:lnTo>
                    <a:lnTo>
                      <a:pt x="1120" y="708"/>
                    </a:lnTo>
                    <a:lnTo>
                      <a:pt x="1120" y="710"/>
                    </a:lnTo>
                    <a:lnTo>
                      <a:pt x="1118" y="713"/>
                    </a:lnTo>
                    <a:lnTo>
                      <a:pt x="1118" y="717"/>
                    </a:lnTo>
                    <a:lnTo>
                      <a:pt x="1118" y="719"/>
                    </a:lnTo>
                    <a:lnTo>
                      <a:pt x="1118" y="722"/>
                    </a:lnTo>
                    <a:lnTo>
                      <a:pt x="1120" y="723"/>
                    </a:lnTo>
                    <a:lnTo>
                      <a:pt x="1122" y="723"/>
                    </a:lnTo>
                    <a:lnTo>
                      <a:pt x="1126" y="723"/>
                    </a:lnTo>
                    <a:lnTo>
                      <a:pt x="1134" y="723"/>
                    </a:lnTo>
                    <a:lnTo>
                      <a:pt x="1147" y="721"/>
                    </a:lnTo>
                    <a:lnTo>
                      <a:pt x="1164" y="717"/>
                    </a:lnTo>
                    <a:lnTo>
                      <a:pt x="1187" y="712"/>
                    </a:lnTo>
                    <a:lnTo>
                      <a:pt x="1189" y="712"/>
                    </a:lnTo>
                    <a:lnTo>
                      <a:pt x="1190" y="713"/>
                    </a:lnTo>
                    <a:lnTo>
                      <a:pt x="1190" y="728"/>
                    </a:lnTo>
                    <a:lnTo>
                      <a:pt x="1189" y="744"/>
                    </a:lnTo>
                    <a:lnTo>
                      <a:pt x="1185" y="758"/>
                    </a:lnTo>
                    <a:lnTo>
                      <a:pt x="1180" y="774"/>
                    </a:lnTo>
                    <a:lnTo>
                      <a:pt x="1179" y="791"/>
                    </a:lnTo>
                    <a:lnTo>
                      <a:pt x="1179" y="791"/>
                    </a:lnTo>
                    <a:lnTo>
                      <a:pt x="1178" y="791"/>
                    </a:lnTo>
                    <a:lnTo>
                      <a:pt x="1173" y="795"/>
                    </a:lnTo>
                    <a:lnTo>
                      <a:pt x="1169" y="798"/>
                    </a:lnTo>
                    <a:lnTo>
                      <a:pt x="1166" y="803"/>
                    </a:lnTo>
                    <a:lnTo>
                      <a:pt x="1162" y="810"/>
                    </a:lnTo>
                    <a:lnTo>
                      <a:pt x="1156" y="820"/>
                    </a:lnTo>
                    <a:lnTo>
                      <a:pt x="1149" y="836"/>
                    </a:lnTo>
                    <a:lnTo>
                      <a:pt x="1149" y="836"/>
                    </a:lnTo>
                    <a:lnTo>
                      <a:pt x="1147" y="836"/>
                    </a:lnTo>
                    <a:lnTo>
                      <a:pt x="1141" y="836"/>
                    </a:lnTo>
                    <a:lnTo>
                      <a:pt x="1137" y="836"/>
                    </a:lnTo>
                    <a:lnTo>
                      <a:pt x="1135" y="836"/>
                    </a:lnTo>
                    <a:lnTo>
                      <a:pt x="1135" y="837"/>
                    </a:lnTo>
                    <a:lnTo>
                      <a:pt x="1121" y="860"/>
                    </a:lnTo>
                    <a:lnTo>
                      <a:pt x="1112" y="877"/>
                    </a:lnTo>
                    <a:lnTo>
                      <a:pt x="1101" y="892"/>
                    </a:lnTo>
                    <a:lnTo>
                      <a:pt x="1089" y="905"/>
                    </a:lnTo>
                    <a:lnTo>
                      <a:pt x="1088" y="905"/>
                    </a:lnTo>
                    <a:lnTo>
                      <a:pt x="1088" y="906"/>
                    </a:lnTo>
                    <a:lnTo>
                      <a:pt x="1092" y="935"/>
                    </a:lnTo>
                    <a:lnTo>
                      <a:pt x="1094" y="960"/>
                    </a:lnTo>
                    <a:lnTo>
                      <a:pt x="1097" y="978"/>
                    </a:lnTo>
                    <a:lnTo>
                      <a:pt x="1098" y="991"/>
                    </a:lnTo>
                    <a:lnTo>
                      <a:pt x="1098" y="1002"/>
                    </a:lnTo>
                    <a:lnTo>
                      <a:pt x="1099" y="1010"/>
                    </a:lnTo>
                    <a:lnTo>
                      <a:pt x="1098" y="1018"/>
                    </a:lnTo>
                    <a:lnTo>
                      <a:pt x="1098" y="1026"/>
                    </a:lnTo>
                    <a:lnTo>
                      <a:pt x="1097" y="1035"/>
                    </a:lnTo>
                    <a:lnTo>
                      <a:pt x="1097" y="1035"/>
                    </a:lnTo>
                    <a:lnTo>
                      <a:pt x="1095" y="1035"/>
                    </a:lnTo>
                    <a:lnTo>
                      <a:pt x="1081" y="1041"/>
                    </a:lnTo>
                    <a:lnTo>
                      <a:pt x="1067" y="1050"/>
                    </a:lnTo>
                    <a:lnTo>
                      <a:pt x="1057" y="1061"/>
                    </a:lnTo>
                    <a:lnTo>
                      <a:pt x="1050" y="1066"/>
                    </a:lnTo>
                    <a:lnTo>
                      <a:pt x="1044" y="1072"/>
                    </a:lnTo>
                    <a:lnTo>
                      <a:pt x="1037" y="1077"/>
                    </a:lnTo>
                    <a:lnTo>
                      <a:pt x="1037" y="1078"/>
                    </a:lnTo>
                    <a:lnTo>
                      <a:pt x="1037" y="1078"/>
                    </a:lnTo>
                    <a:lnTo>
                      <a:pt x="1040" y="1084"/>
                    </a:lnTo>
                    <a:lnTo>
                      <a:pt x="1041" y="1089"/>
                    </a:lnTo>
                    <a:lnTo>
                      <a:pt x="1041" y="1095"/>
                    </a:lnTo>
                    <a:lnTo>
                      <a:pt x="1041" y="1104"/>
                    </a:lnTo>
                    <a:lnTo>
                      <a:pt x="1040" y="1115"/>
                    </a:lnTo>
                    <a:lnTo>
                      <a:pt x="1037" y="1132"/>
                    </a:lnTo>
                    <a:lnTo>
                      <a:pt x="1037" y="1132"/>
                    </a:lnTo>
                    <a:lnTo>
                      <a:pt x="1036" y="1132"/>
                    </a:lnTo>
                    <a:lnTo>
                      <a:pt x="1031" y="1133"/>
                    </a:lnTo>
                    <a:lnTo>
                      <a:pt x="1026" y="1135"/>
                    </a:lnTo>
                    <a:lnTo>
                      <a:pt x="1023" y="1138"/>
                    </a:lnTo>
                    <a:lnTo>
                      <a:pt x="1019" y="1143"/>
                    </a:lnTo>
                    <a:lnTo>
                      <a:pt x="1015" y="1151"/>
                    </a:lnTo>
                    <a:lnTo>
                      <a:pt x="1009" y="1163"/>
                    </a:lnTo>
                    <a:lnTo>
                      <a:pt x="1002" y="1179"/>
                    </a:lnTo>
                    <a:lnTo>
                      <a:pt x="1002" y="1179"/>
                    </a:lnTo>
                    <a:lnTo>
                      <a:pt x="995" y="1179"/>
                    </a:lnTo>
                    <a:lnTo>
                      <a:pt x="995" y="1180"/>
                    </a:lnTo>
                    <a:lnTo>
                      <a:pt x="993" y="1188"/>
                    </a:lnTo>
                    <a:lnTo>
                      <a:pt x="992" y="1194"/>
                    </a:lnTo>
                    <a:lnTo>
                      <a:pt x="992" y="1195"/>
                    </a:lnTo>
                    <a:lnTo>
                      <a:pt x="985" y="1195"/>
                    </a:lnTo>
                    <a:lnTo>
                      <a:pt x="985" y="1196"/>
                    </a:lnTo>
                    <a:lnTo>
                      <a:pt x="983" y="1206"/>
                    </a:lnTo>
                    <a:lnTo>
                      <a:pt x="979" y="1214"/>
                    </a:lnTo>
                    <a:lnTo>
                      <a:pt x="973" y="1221"/>
                    </a:lnTo>
                    <a:lnTo>
                      <a:pt x="964" y="1228"/>
                    </a:lnTo>
                    <a:lnTo>
                      <a:pt x="952" y="1234"/>
                    </a:lnTo>
                    <a:lnTo>
                      <a:pt x="936" y="1240"/>
                    </a:lnTo>
                    <a:lnTo>
                      <a:pt x="917" y="1246"/>
                    </a:lnTo>
                    <a:lnTo>
                      <a:pt x="892" y="1253"/>
                    </a:lnTo>
                    <a:lnTo>
                      <a:pt x="860" y="1261"/>
                    </a:lnTo>
                    <a:lnTo>
                      <a:pt x="860" y="1261"/>
                    </a:lnTo>
                    <a:lnTo>
                      <a:pt x="859" y="1261"/>
                    </a:lnTo>
                    <a:lnTo>
                      <a:pt x="854" y="1251"/>
                    </a:lnTo>
                    <a:lnTo>
                      <a:pt x="850" y="1238"/>
                    </a:lnTo>
                    <a:lnTo>
                      <a:pt x="848" y="1226"/>
                    </a:lnTo>
                    <a:lnTo>
                      <a:pt x="844" y="1212"/>
                    </a:lnTo>
                    <a:lnTo>
                      <a:pt x="841" y="1198"/>
                    </a:lnTo>
                    <a:lnTo>
                      <a:pt x="832" y="1188"/>
                    </a:lnTo>
                    <a:lnTo>
                      <a:pt x="820" y="1178"/>
                    </a:lnTo>
                    <a:lnTo>
                      <a:pt x="820" y="1178"/>
                    </a:lnTo>
                    <a:lnTo>
                      <a:pt x="820" y="1173"/>
                    </a:lnTo>
                    <a:lnTo>
                      <a:pt x="820" y="1168"/>
                    </a:lnTo>
                    <a:lnTo>
                      <a:pt x="819" y="1163"/>
                    </a:lnTo>
                    <a:lnTo>
                      <a:pt x="818" y="1150"/>
                    </a:lnTo>
                    <a:lnTo>
                      <a:pt x="815" y="1138"/>
                    </a:lnTo>
                    <a:lnTo>
                      <a:pt x="809" y="1126"/>
                    </a:lnTo>
                    <a:lnTo>
                      <a:pt x="802" y="1114"/>
                    </a:lnTo>
                    <a:lnTo>
                      <a:pt x="795" y="1101"/>
                    </a:lnTo>
                    <a:lnTo>
                      <a:pt x="789" y="1088"/>
                    </a:lnTo>
                    <a:lnTo>
                      <a:pt x="786" y="1075"/>
                    </a:lnTo>
                    <a:lnTo>
                      <a:pt x="786" y="1061"/>
                    </a:lnTo>
                    <a:lnTo>
                      <a:pt x="790" y="1049"/>
                    </a:lnTo>
                    <a:lnTo>
                      <a:pt x="793" y="1037"/>
                    </a:lnTo>
                    <a:lnTo>
                      <a:pt x="798" y="1024"/>
                    </a:lnTo>
                    <a:lnTo>
                      <a:pt x="802" y="1010"/>
                    </a:lnTo>
                    <a:lnTo>
                      <a:pt x="802" y="996"/>
                    </a:lnTo>
                    <a:lnTo>
                      <a:pt x="801" y="995"/>
                    </a:lnTo>
                    <a:lnTo>
                      <a:pt x="796" y="992"/>
                    </a:lnTo>
                    <a:lnTo>
                      <a:pt x="795" y="992"/>
                    </a:lnTo>
                    <a:lnTo>
                      <a:pt x="792" y="972"/>
                    </a:lnTo>
                    <a:lnTo>
                      <a:pt x="790" y="957"/>
                    </a:lnTo>
                    <a:lnTo>
                      <a:pt x="787" y="946"/>
                    </a:lnTo>
                    <a:lnTo>
                      <a:pt x="785" y="939"/>
                    </a:lnTo>
                    <a:lnTo>
                      <a:pt x="781" y="933"/>
                    </a:lnTo>
                    <a:lnTo>
                      <a:pt x="778" y="928"/>
                    </a:lnTo>
                    <a:lnTo>
                      <a:pt x="772" y="923"/>
                    </a:lnTo>
                    <a:lnTo>
                      <a:pt x="762" y="915"/>
                    </a:lnTo>
                    <a:lnTo>
                      <a:pt x="755" y="906"/>
                    </a:lnTo>
                    <a:lnTo>
                      <a:pt x="747" y="898"/>
                    </a:lnTo>
                    <a:lnTo>
                      <a:pt x="744" y="887"/>
                    </a:lnTo>
                    <a:lnTo>
                      <a:pt x="741" y="876"/>
                    </a:lnTo>
                    <a:lnTo>
                      <a:pt x="744" y="862"/>
                    </a:lnTo>
                    <a:lnTo>
                      <a:pt x="750" y="847"/>
                    </a:lnTo>
                    <a:lnTo>
                      <a:pt x="751" y="846"/>
                    </a:lnTo>
                    <a:lnTo>
                      <a:pt x="751" y="846"/>
                    </a:lnTo>
                    <a:lnTo>
                      <a:pt x="746" y="837"/>
                    </a:lnTo>
                    <a:lnTo>
                      <a:pt x="739" y="833"/>
                    </a:lnTo>
                    <a:lnTo>
                      <a:pt x="728" y="831"/>
                    </a:lnTo>
                    <a:lnTo>
                      <a:pt x="718" y="832"/>
                    </a:lnTo>
                    <a:lnTo>
                      <a:pt x="705" y="833"/>
                    </a:lnTo>
                    <a:lnTo>
                      <a:pt x="705" y="833"/>
                    </a:lnTo>
                    <a:lnTo>
                      <a:pt x="704" y="833"/>
                    </a:lnTo>
                    <a:lnTo>
                      <a:pt x="699" y="825"/>
                    </a:lnTo>
                    <a:lnTo>
                      <a:pt x="695" y="819"/>
                    </a:lnTo>
                    <a:lnTo>
                      <a:pt x="690" y="815"/>
                    </a:lnTo>
                    <a:lnTo>
                      <a:pt x="685" y="810"/>
                    </a:lnTo>
                    <a:lnTo>
                      <a:pt x="684" y="809"/>
                    </a:lnTo>
                    <a:lnTo>
                      <a:pt x="684" y="810"/>
                    </a:lnTo>
                    <a:lnTo>
                      <a:pt x="659" y="815"/>
                    </a:lnTo>
                    <a:lnTo>
                      <a:pt x="641" y="822"/>
                    </a:lnTo>
                    <a:lnTo>
                      <a:pt x="627" y="831"/>
                    </a:lnTo>
                    <a:lnTo>
                      <a:pt x="615" y="842"/>
                    </a:lnTo>
                    <a:lnTo>
                      <a:pt x="615" y="842"/>
                    </a:lnTo>
                    <a:lnTo>
                      <a:pt x="614" y="842"/>
                    </a:lnTo>
                    <a:lnTo>
                      <a:pt x="604" y="839"/>
                    </a:lnTo>
                    <a:lnTo>
                      <a:pt x="594" y="838"/>
                    </a:lnTo>
                    <a:lnTo>
                      <a:pt x="568" y="841"/>
                    </a:lnTo>
                    <a:lnTo>
                      <a:pt x="542" y="843"/>
                    </a:lnTo>
                    <a:lnTo>
                      <a:pt x="529" y="843"/>
                    </a:lnTo>
                    <a:lnTo>
                      <a:pt x="517" y="839"/>
                    </a:lnTo>
                    <a:lnTo>
                      <a:pt x="500" y="830"/>
                    </a:lnTo>
                    <a:lnTo>
                      <a:pt x="485" y="818"/>
                    </a:lnTo>
                    <a:lnTo>
                      <a:pt x="472" y="804"/>
                    </a:lnTo>
                    <a:lnTo>
                      <a:pt x="459" y="791"/>
                    </a:lnTo>
                    <a:lnTo>
                      <a:pt x="444" y="779"/>
                    </a:lnTo>
                    <a:lnTo>
                      <a:pt x="440" y="778"/>
                    </a:lnTo>
                    <a:lnTo>
                      <a:pt x="437" y="776"/>
                    </a:lnTo>
                    <a:lnTo>
                      <a:pt x="432" y="775"/>
                    </a:lnTo>
                    <a:lnTo>
                      <a:pt x="427" y="774"/>
                    </a:lnTo>
                    <a:lnTo>
                      <a:pt x="427" y="774"/>
                    </a:lnTo>
                    <a:lnTo>
                      <a:pt x="427" y="774"/>
                    </a:lnTo>
                    <a:lnTo>
                      <a:pt x="425" y="762"/>
                    </a:lnTo>
                    <a:lnTo>
                      <a:pt x="423" y="756"/>
                    </a:lnTo>
                    <a:lnTo>
                      <a:pt x="421" y="752"/>
                    </a:lnTo>
                    <a:lnTo>
                      <a:pt x="416" y="750"/>
                    </a:lnTo>
                    <a:lnTo>
                      <a:pt x="416" y="750"/>
                    </a:lnTo>
                    <a:lnTo>
                      <a:pt x="416" y="750"/>
                    </a:lnTo>
                    <a:lnTo>
                      <a:pt x="417" y="740"/>
                    </a:lnTo>
                    <a:lnTo>
                      <a:pt x="419" y="725"/>
                    </a:lnTo>
                    <a:lnTo>
                      <a:pt x="421" y="708"/>
                    </a:lnTo>
                    <a:lnTo>
                      <a:pt x="423" y="691"/>
                    </a:lnTo>
                    <a:lnTo>
                      <a:pt x="427" y="678"/>
                    </a:lnTo>
                    <a:lnTo>
                      <a:pt x="428" y="677"/>
                    </a:lnTo>
                    <a:lnTo>
                      <a:pt x="427" y="677"/>
                    </a:lnTo>
                    <a:lnTo>
                      <a:pt x="421" y="672"/>
                    </a:lnTo>
                    <a:lnTo>
                      <a:pt x="417" y="670"/>
                    </a:lnTo>
                    <a:lnTo>
                      <a:pt x="414" y="667"/>
                    </a:lnTo>
                    <a:lnTo>
                      <a:pt x="410" y="664"/>
                    </a:lnTo>
                    <a:lnTo>
                      <a:pt x="410" y="664"/>
                    </a:lnTo>
                    <a:lnTo>
                      <a:pt x="410" y="664"/>
                    </a:lnTo>
                    <a:lnTo>
                      <a:pt x="411" y="661"/>
                    </a:lnTo>
                    <a:lnTo>
                      <a:pt x="413" y="660"/>
                    </a:lnTo>
                    <a:lnTo>
                      <a:pt x="414" y="659"/>
                    </a:lnTo>
                    <a:lnTo>
                      <a:pt x="415" y="658"/>
                    </a:lnTo>
                    <a:lnTo>
                      <a:pt x="416" y="656"/>
                    </a:lnTo>
                    <a:lnTo>
                      <a:pt x="419" y="654"/>
                    </a:lnTo>
                    <a:lnTo>
                      <a:pt x="422" y="651"/>
                    </a:lnTo>
                    <a:lnTo>
                      <a:pt x="426" y="648"/>
                    </a:lnTo>
                    <a:lnTo>
                      <a:pt x="426" y="648"/>
                    </a:lnTo>
                    <a:lnTo>
                      <a:pt x="426" y="647"/>
                    </a:lnTo>
                    <a:lnTo>
                      <a:pt x="428" y="633"/>
                    </a:lnTo>
                    <a:lnTo>
                      <a:pt x="433" y="621"/>
                    </a:lnTo>
                    <a:lnTo>
                      <a:pt x="437" y="611"/>
                    </a:lnTo>
                    <a:lnTo>
                      <a:pt x="439" y="602"/>
                    </a:lnTo>
                    <a:lnTo>
                      <a:pt x="439" y="592"/>
                    </a:lnTo>
                    <a:lnTo>
                      <a:pt x="439" y="592"/>
                    </a:lnTo>
                    <a:lnTo>
                      <a:pt x="439" y="591"/>
                    </a:lnTo>
                    <a:lnTo>
                      <a:pt x="453" y="582"/>
                    </a:lnTo>
                    <a:lnTo>
                      <a:pt x="462" y="575"/>
                    </a:lnTo>
                    <a:lnTo>
                      <a:pt x="470" y="570"/>
                    </a:lnTo>
                    <a:lnTo>
                      <a:pt x="474" y="567"/>
                    </a:lnTo>
                    <a:lnTo>
                      <a:pt x="477" y="565"/>
                    </a:lnTo>
                    <a:lnTo>
                      <a:pt x="479" y="564"/>
                    </a:lnTo>
                    <a:lnTo>
                      <a:pt x="480" y="564"/>
                    </a:lnTo>
                    <a:lnTo>
                      <a:pt x="479" y="563"/>
                    </a:lnTo>
                    <a:lnTo>
                      <a:pt x="479" y="550"/>
                    </a:lnTo>
                    <a:lnTo>
                      <a:pt x="482" y="539"/>
                    </a:lnTo>
                    <a:lnTo>
                      <a:pt x="487" y="530"/>
                    </a:lnTo>
                    <a:lnTo>
                      <a:pt x="494" y="522"/>
                    </a:lnTo>
                    <a:lnTo>
                      <a:pt x="502" y="514"/>
                    </a:lnTo>
                    <a:lnTo>
                      <a:pt x="511" y="506"/>
                    </a:lnTo>
                    <a:lnTo>
                      <a:pt x="518" y="497"/>
                    </a:lnTo>
                    <a:lnTo>
                      <a:pt x="523" y="489"/>
                    </a:lnTo>
                    <a:lnTo>
                      <a:pt x="523" y="488"/>
                    </a:lnTo>
                    <a:lnTo>
                      <a:pt x="523" y="488"/>
                    </a:lnTo>
                    <a:lnTo>
                      <a:pt x="520" y="484"/>
                    </a:lnTo>
                    <a:lnTo>
                      <a:pt x="517" y="482"/>
                    </a:lnTo>
                    <a:lnTo>
                      <a:pt x="514" y="480"/>
                    </a:lnTo>
                    <a:lnTo>
                      <a:pt x="511" y="479"/>
                    </a:lnTo>
                    <a:lnTo>
                      <a:pt x="506" y="479"/>
                    </a:lnTo>
                    <a:lnTo>
                      <a:pt x="501" y="479"/>
                    </a:lnTo>
                    <a:lnTo>
                      <a:pt x="496" y="479"/>
                    </a:lnTo>
                    <a:lnTo>
                      <a:pt x="491" y="480"/>
                    </a:lnTo>
                    <a:lnTo>
                      <a:pt x="490" y="480"/>
                    </a:lnTo>
                    <a:lnTo>
                      <a:pt x="490" y="480"/>
                    </a:lnTo>
                    <a:lnTo>
                      <a:pt x="485" y="464"/>
                    </a:lnTo>
                    <a:lnTo>
                      <a:pt x="484" y="447"/>
                    </a:lnTo>
                    <a:lnTo>
                      <a:pt x="484" y="430"/>
                    </a:lnTo>
                    <a:lnTo>
                      <a:pt x="484" y="402"/>
                    </a:lnTo>
                    <a:lnTo>
                      <a:pt x="484" y="402"/>
                    </a:lnTo>
                    <a:lnTo>
                      <a:pt x="556" y="394"/>
                    </a:lnTo>
                    <a:lnTo>
                      <a:pt x="558" y="393"/>
                    </a:lnTo>
                    <a:lnTo>
                      <a:pt x="561" y="391"/>
                    </a:lnTo>
                    <a:lnTo>
                      <a:pt x="561" y="391"/>
                    </a:lnTo>
                    <a:lnTo>
                      <a:pt x="562" y="379"/>
                    </a:lnTo>
                    <a:lnTo>
                      <a:pt x="561" y="369"/>
                    </a:lnTo>
                    <a:lnTo>
                      <a:pt x="556" y="360"/>
                    </a:lnTo>
                    <a:lnTo>
                      <a:pt x="547" y="354"/>
                    </a:lnTo>
                    <a:lnTo>
                      <a:pt x="539" y="352"/>
                    </a:lnTo>
                    <a:lnTo>
                      <a:pt x="530" y="351"/>
                    </a:lnTo>
                    <a:lnTo>
                      <a:pt x="528" y="351"/>
                    </a:lnTo>
                    <a:lnTo>
                      <a:pt x="527" y="351"/>
                    </a:lnTo>
                    <a:lnTo>
                      <a:pt x="525" y="351"/>
                    </a:lnTo>
                    <a:lnTo>
                      <a:pt x="525" y="351"/>
                    </a:lnTo>
                    <a:lnTo>
                      <a:pt x="525" y="346"/>
                    </a:lnTo>
                    <a:lnTo>
                      <a:pt x="527" y="341"/>
                    </a:lnTo>
                    <a:lnTo>
                      <a:pt x="528" y="337"/>
                    </a:lnTo>
                    <a:lnTo>
                      <a:pt x="529" y="333"/>
                    </a:lnTo>
                    <a:lnTo>
                      <a:pt x="529" y="328"/>
                    </a:lnTo>
                    <a:lnTo>
                      <a:pt x="529" y="326"/>
                    </a:lnTo>
                    <a:lnTo>
                      <a:pt x="524" y="325"/>
                    </a:lnTo>
                    <a:lnTo>
                      <a:pt x="524" y="326"/>
                    </a:lnTo>
                    <a:lnTo>
                      <a:pt x="523" y="330"/>
                    </a:lnTo>
                    <a:lnTo>
                      <a:pt x="522" y="331"/>
                    </a:lnTo>
                    <a:lnTo>
                      <a:pt x="520" y="333"/>
                    </a:lnTo>
                    <a:lnTo>
                      <a:pt x="518" y="334"/>
                    </a:lnTo>
                    <a:lnTo>
                      <a:pt x="517" y="334"/>
                    </a:lnTo>
                    <a:lnTo>
                      <a:pt x="514" y="333"/>
                    </a:lnTo>
                    <a:lnTo>
                      <a:pt x="511" y="331"/>
                    </a:lnTo>
                    <a:lnTo>
                      <a:pt x="510" y="330"/>
                    </a:lnTo>
                    <a:lnTo>
                      <a:pt x="508" y="329"/>
                    </a:lnTo>
                    <a:lnTo>
                      <a:pt x="508" y="326"/>
                    </a:lnTo>
                    <a:lnTo>
                      <a:pt x="510" y="325"/>
                    </a:lnTo>
                    <a:lnTo>
                      <a:pt x="511" y="324"/>
                    </a:lnTo>
                    <a:lnTo>
                      <a:pt x="513" y="324"/>
                    </a:lnTo>
                    <a:lnTo>
                      <a:pt x="514" y="324"/>
                    </a:lnTo>
                    <a:lnTo>
                      <a:pt x="516" y="324"/>
                    </a:lnTo>
                    <a:lnTo>
                      <a:pt x="518" y="324"/>
                    </a:lnTo>
                    <a:lnTo>
                      <a:pt x="520" y="324"/>
                    </a:lnTo>
                    <a:lnTo>
                      <a:pt x="523" y="324"/>
                    </a:lnTo>
                    <a:lnTo>
                      <a:pt x="522" y="322"/>
                    </a:lnTo>
                    <a:lnTo>
                      <a:pt x="519" y="317"/>
                    </a:lnTo>
                    <a:lnTo>
                      <a:pt x="517" y="312"/>
                    </a:lnTo>
                    <a:lnTo>
                      <a:pt x="516" y="307"/>
                    </a:lnTo>
                    <a:lnTo>
                      <a:pt x="513" y="303"/>
                    </a:lnTo>
                    <a:lnTo>
                      <a:pt x="512" y="301"/>
                    </a:lnTo>
                    <a:lnTo>
                      <a:pt x="511" y="302"/>
                    </a:lnTo>
                    <a:lnTo>
                      <a:pt x="499" y="309"/>
                    </a:lnTo>
                    <a:lnTo>
                      <a:pt x="490" y="314"/>
                    </a:lnTo>
                    <a:lnTo>
                      <a:pt x="485" y="318"/>
                    </a:lnTo>
                    <a:lnTo>
                      <a:pt x="482" y="320"/>
                    </a:lnTo>
                    <a:lnTo>
                      <a:pt x="480" y="322"/>
                    </a:lnTo>
                    <a:lnTo>
                      <a:pt x="479" y="323"/>
                    </a:lnTo>
                    <a:lnTo>
                      <a:pt x="478" y="323"/>
                    </a:lnTo>
                    <a:lnTo>
                      <a:pt x="466" y="316"/>
                    </a:lnTo>
                    <a:lnTo>
                      <a:pt x="466" y="316"/>
                    </a:lnTo>
                    <a:lnTo>
                      <a:pt x="465" y="307"/>
                    </a:lnTo>
                    <a:lnTo>
                      <a:pt x="463" y="300"/>
                    </a:lnTo>
                    <a:lnTo>
                      <a:pt x="463" y="299"/>
                    </a:lnTo>
                    <a:lnTo>
                      <a:pt x="462" y="290"/>
                    </a:lnTo>
                    <a:lnTo>
                      <a:pt x="461" y="280"/>
                    </a:lnTo>
                    <a:lnTo>
                      <a:pt x="461" y="280"/>
                    </a:lnTo>
                    <a:lnTo>
                      <a:pt x="462" y="280"/>
                    </a:lnTo>
                    <a:lnTo>
                      <a:pt x="467" y="280"/>
                    </a:lnTo>
                    <a:lnTo>
                      <a:pt x="471" y="280"/>
                    </a:lnTo>
                    <a:lnTo>
                      <a:pt x="473" y="279"/>
                    </a:lnTo>
                    <a:lnTo>
                      <a:pt x="476" y="278"/>
                    </a:lnTo>
                    <a:lnTo>
                      <a:pt x="478" y="276"/>
                    </a:lnTo>
                    <a:lnTo>
                      <a:pt x="480" y="272"/>
                    </a:lnTo>
                    <a:lnTo>
                      <a:pt x="483" y="268"/>
                    </a:lnTo>
                    <a:lnTo>
                      <a:pt x="484" y="268"/>
                    </a:lnTo>
                    <a:lnTo>
                      <a:pt x="485" y="268"/>
                    </a:lnTo>
                    <a:lnTo>
                      <a:pt x="490" y="268"/>
                    </a:lnTo>
                    <a:lnTo>
                      <a:pt x="494" y="269"/>
                    </a:lnTo>
                    <a:lnTo>
                      <a:pt x="495" y="269"/>
                    </a:lnTo>
                    <a:lnTo>
                      <a:pt x="496" y="269"/>
                    </a:lnTo>
                    <a:lnTo>
                      <a:pt x="497" y="263"/>
                    </a:lnTo>
                    <a:lnTo>
                      <a:pt x="499" y="259"/>
                    </a:lnTo>
                    <a:lnTo>
                      <a:pt x="500" y="252"/>
                    </a:lnTo>
                    <a:lnTo>
                      <a:pt x="502" y="244"/>
                    </a:lnTo>
                    <a:lnTo>
                      <a:pt x="505" y="236"/>
                    </a:lnTo>
                    <a:lnTo>
                      <a:pt x="511" y="229"/>
                    </a:lnTo>
                    <a:lnTo>
                      <a:pt x="520" y="226"/>
                    </a:lnTo>
                    <a:lnTo>
                      <a:pt x="522" y="226"/>
                    </a:lnTo>
                    <a:lnTo>
                      <a:pt x="522" y="227"/>
                    </a:lnTo>
                    <a:lnTo>
                      <a:pt x="524" y="229"/>
                    </a:lnTo>
                    <a:lnTo>
                      <a:pt x="527" y="233"/>
                    </a:lnTo>
                    <a:lnTo>
                      <a:pt x="529" y="237"/>
                    </a:lnTo>
                    <a:lnTo>
                      <a:pt x="529" y="237"/>
                    </a:lnTo>
                    <a:lnTo>
                      <a:pt x="529" y="237"/>
                    </a:lnTo>
                    <a:lnTo>
                      <a:pt x="535" y="239"/>
                    </a:lnTo>
                    <a:lnTo>
                      <a:pt x="541" y="242"/>
                    </a:lnTo>
                    <a:lnTo>
                      <a:pt x="541" y="243"/>
                    </a:lnTo>
                    <a:lnTo>
                      <a:pt x="541" y="243"/>
                    </a:lnTo>
                    <a:lnTo>
                      <a:pt x="540" y="249"/>
                    </a:lnTo>
                    <a:lnTo>
                      <a:pt x="537" y="254"/>
                    </a:lnTo>
                    <a:lnTo>
                      <a:pt x="537" y="255"/>
                    </a:lnTo>
                    <a:lnTo>
                      <a:pt x="537" y="256"/>
                    </a:lnTo>
                    <a:lnTo>
                      <a:pt x="553" y="266"/>
                    </a:lnTo>
                    <a:lnTo>
                      <a:pt x="565" y="273"/>
                    </a:lnTo>
                    <a:lnTo>
                      <a:pt x="574" y="279"/>
                    </a:lnTo>
                    <a:lnTo>
                      <a:pt x="579" y="283"/>
                    </a:lnTo>
                    <a:lnTo>
                      <a:pt x="582" y="285"/>
                    </a:lnTo>
                    <a:lnTo>
                      <a:pt x="585" y="286"/>
                    </a:lnTo>
                    <a:lnTo>
                      <a:pt x="585" y="286"/>
                    </a:lnTo>
                    <a:lnTo>
                      <a:pt x="586" y="286"/>
                    </a:lnTo>
                    <a:lnTo>
                      <a:pt x="586" y="286"/>
                    </a:lnTo>
                    <a:lnTo>
                      <a:pt x="590" y="311"/>
                    </a:lnTo>
                    <a:lnTo>
                      <a:pt x="592" y="309"/>
                    </a:lnTo>
                    <a:lnTo>
                      <a:pt x="598" y="306"/>
                    </a:lnTo>
                    <a:lnTo>
                      <a:pt x="603" y="301"/>
                    </a:lnTo>
                    <a:lnTo>
                      <a:pt x="608" y="296"/>
                    </a:lnTo>
                    <a:lnTo>
                      <a:pt x="616" y="289"/>
                    </a:lnTo>
                    <a:lnTo>
                      <a:pt x="625" y="282"/>
                    </a:lnTo>
                    <a:lnTo>
                      <a:pt x="634" y="277"/>
                    </a:lnTo>
                    <a:lnTo>
                      <a:pt x="647" y="274"/>
                    </a:lnTo>
                    <a:lnTo>
                      <a:pt x="648" y="274"/>
                    </a:lnTo>
                    <a:lnTo>
                      <a:pt x="642" y="251"/>
                    </a:lnTo>
                    <a:lnTo>
                      <a:pt x="637" y="234"/>
                    </a:lnTo>
                    <a:lnTo>
                      <a:pt x="636" y="233"/>
                    </a:lnTo>
                    <a:lnTo>
                      <a:pt x="636" y="231"/>
                    </a:lnTo>
                    <a:lnTo>
                      <a:pt x="636" y="229"/>
                    </a:lnTo>
                    <a:lnTo>
                      <a:pt x="634" y="229"/>
                    </a:lnTo>
                    <a:lnTo>
                      <a:pt x="625" y="228"/>
                    </a:lnTo>
                    <a:lnTo>
                      <a:pt x="616" y="227"/>
                    </a:lnTo>
                    <a:lnTo>
                      <a:pt x="611" y="225"/>
                    </a:lnTo>
                    <a:lnTo>
                      <a:pt x="605" y="220"/>
                    </a:lnTo>
                    <a:lnTo>
                      <a:pt x="601" y="211"/>
                    </a:lnTo>
                    <a:lnTo>
                      <a:pt x="596" y="199"/>
                    </a:lnTo>
                    <a:lnTo>
                      <a:pt x="588" y="183"/>
                    </a:lnTo>
                    <a:lnTo>
                      <a:pt x="587" y="183"/>
                    </a:lnTo>
                    <a:lnTo>
                      <a:pt x="588" y="182"/>
                    </a:lnTo>
                    <a:lnTo>
                      <a:pt x="597" y="177"/>
                    </a:lnTo>
                    <a:lnTo>
                      <a:pt x="604" y="172"/>
                    </a:lnTo>
                    <a:lnTo>
                      <a:pt x="613" y="168"/>
                    </a:lnTo>
                    <a:lnTo>
                      <a:pt x="614" y="168"/>
                    </a:lnTo>
                    <a:lnTo>
                      <a:pt x="614" y="166"/>
                    </a:lnTo>
                    <a:lnTo>
                      <a:pt x="615" y="163"/>
                    </a:lnTo>
                    <a:lnTo>
                      <a:pt x="616" y="158"/>
                    </a:lnTo>
                    <a:lnTo>
                      <a:pt x="619" y="153"/>
                    </a:lnTo>
                    <a:lnTo>
                      <a:pt x="619" y="153"/>
                    </a:lnTo>
                    <a:lnTo>
                      <a:pt x="619" y="153"/>
                    </a:lnTo>
                    <a:lnTo>
                      <a:pt x="622" y="152"/>
                    </a:lnTo>
                    <a:lnTo>
                      <a:pt x="627" y="149"/>
                    </a:lnTo>
                    <a:lnTo>
                      <a:pt x="632" y="148"/>
                    </a:lnTo>
                    <a:lnTo>
                      <a:pt x="632" y="148"/>
                    </a:lnTo>
                    <a:lnTo>
                      <a:pt x="632" y="147"/>
                    </a:lnTo>
                    <a:lnTo>
                      <a:pt x="633" y="141"/>
                    </a:lnTo>
                    <a:lnTo>
                      <a:pt x="633" y="140"/>
                    </a:lnTo>
                    <a:lnTo>
                      <a:pt x="634" y="136"/>
                    </a:lnTo>
                    <a:lnTo>
                      <a:pt x="634" y="134"/>
                    </a:lnTo>
                    <a:lnTo>
                      <a:pt x="637" y="129"/>
                    </a:lnTo>
                    <a:lnTo>
                      <a:pt x="643" y="120"/>
                    </a:lnTo>
                    <a:lnTo>
                      <a:pt x="651" y="111"/>
                    </a:lnTo>
                    <a:lnTo>
                      <a:pt x="662" y="101"/>
                    </a:lnTo>
                    <a:lnTo>
                      <a:pt x="675" y="90"/>
                    </a:lnTo>
                    <a:lnTo>
                      <a:pt x="688" y="83"/>
                    </a:lnTo>
                    <a:lnTo>
                      <a:pt x="701" y="77"/>
                    </a:lnTo>
                    <a:lnTo>
                      <a:pt x="715" y="74"/>
                    </a:lnTo>
                    <a:lnTo>
                      <a:pt x="724" y="75"/>
                    </a:lnTo>
                    <a:lnTo>
                      <a:pt x="733" y="80"/>
                    </a:lnTo>
                    <a:lnTo>
                      <a:pt x="740" y="88"/>
                    </a:lnTo>
                    <a:lnTo>
                      <a:pt x="741" y="89"/>
                    </a:lnTo>
                    <a:lnTo>
                      <a:pt x="741" y="89"/>
                    </a:lnTo>
                    <a:lnTo>
                      <a:pt x="764" y="91"/>
                    </a:lnTo>
                    <a:lnTo>
                      <a:pt x="784" y="95"/>
                    </a:lnTo>
                    <a:lnTo>
                      <a:pt x="803" y="100"/>
                    </a:lnTo>
                    <a:lnTo>
                      <a:pt x="824" y="106"/>
                    </a:lnTo>
                    <a:lnTo>
                      <a:pt x="825" y="107"/>
                    </a:lnTo>
                    <a:lnTo>
                      <a:pt x="837" y="118"/>
                    </a:lnTo>
                    <a:lnTo>
                      <a:pt x="841" y="118"/>
                    </a:lnTo>
                    <a:lnTo>
                      <a:pt x="844" y="123"/>
                    </a:lnTo>
                    <a:lnTo>
                      <a:pt x="844" y="118"/>
                    </a:lnTo>
                    <a:lnTo>
                      <a:pt x="849" y="118"/>
                    </a:lnTo>
                    <a:lnTo>
                      <a:pt x="848" y="115"/>
                    </a:lnTo>
                    <a:lnTo>
                      <a:pt x="838" y="107"/>
                    </a:lnTo>
                    <a:lnTo>
                      <a:pt x="837" y="106"/>
                    </a:lnTo>
                    <a:lnTo>
                      <a:pt x="830" y="98"/>
                    </a:lnTo>
                    <a:lnTo>
                      <a:pt x="829" y="97"/>
                    </a:lnTo>
                    <a:lnTo>
                      <a:pt x="830" y="97"/>
                    </a:lnTo>
                    <a:lnTo>
                      <a:pt x="833" y="96"/>
                    </a:lnTo>
                    <a:lnTo>
                      <a:pt x="837" y="96"/>
                    </a:lnTo>
                    <a:lnTo>
                      <a:pt x="839" y="96"/>
                    </a:lnTo>
                    <a:lnTo>
                      <a:pt x="843" y="97"/>
                    </a:lnTo>
                    <a:lnTo>
                      <a:pt x="846" y="98"/>
                    </a:lnTo>
                    <a:lnTo>
                      <a:pt x="849" y="101"/>
                    </a:lnTo>
                    <a:lnTo>
                      <a:pt x="849" y="102"/>
                    </a:lnTo>
                    <a:lnTo>
                      <a:pt x="850" y="102"/>
                    </a:lnTo>
                    <a:lnTo>
                      <a:pt x="856" y="101"/>
                    </a:lnTo>
                    <a:lnTo>
                      <a:pt x="861" y="100"/>
                    </a:lnTo>
                    <a:lnTo>
                      <a:pt x="866" y="98"/>
                    </a:lnTo>
                    <a:lnTo>
                      <a:pt x="866" y="98"/>
                    </a:lnTo>
                    <a:lnTo>
                      <a:pt x="867" y="97"/>
                    </a:lnTo>
                    <a:lnTo>
                      <a:pt x="869" y="95"/>
                    </a:lnTo>
                    <a:lnTo>
                      <a:pt x="870" y="91"/>
                    </a:lnTo>
                    <a:lnTo>
                      <a:pt x="871" y="90"/>
                    </a:lnTo>
                    <a:lnTo>
                      <a:pt x="870" y="90"/>
                    </a:lnTo>
                    <a:lnTo>
                      <a:pt x="867" y="89"/>
                    </a:lnTo>
                    <a:lnTo>
                      <a:pt x="864" y="86"/>
                    </a:lnTo>
                    <a:lnTo>
                      <a:pt x="864" y="86"/>
                    </a:lnTo>
                    <a:lnTo>
                      <a:pt x="862" y="81"/>
                    </a:lnTo>
                    <a:lnTo>
                      <a:pt x="865" y="79"/>
                    </a:lnTo>
                    <a:lnTo>
                      <a:pt x="865" y="79"/>
                    </a:lnTo>
                    <a:lnTo>
                      <a:pt x="865" y="79"/>
                    </a:lnTo>
                    <a:lnTo>
                      <a:pt x="869" y="80"/>
                    </a:lnTo>
                    <a:lnTo>
                      <a:pt x="871" y="81"/>
                    </a:lnTo>
                    <a:lnTo>
                      <a:pt x="872" y="81"/>
                    </a:lnTo>
                    <a:lnTo>
                      <a:pt x="873" y="80"/>
                    </a:lnTo>
                    <a:lnTo>
                      <a:pt x="876" y="79"/>
                    </a:lnTo>
                    <a:lnTo>
                      <a:pt x="882" y="77"/>
                    </a:lnTo>
                    <a:lnTo>
                      <a:pt x="893" y="74"/>
                    </a:lnTo>
                    <a:lnTo>
                      <a:pt x="894" y="74"/>
                    </a:lnTo>
                    <a:lnTo>
                      <a:pt x="894" y="74"/>
                    </a:lnTo>
                    <a:lnTo>
                      <a:pt x="899" y="78"/>
                    </a:lnTo>
                    <a:lnTo>
                      <a:pt x="901" y="80"/>
                    </a:lnTo>
                    <a:lnTo>
                      <a:pt x="905" y="81"/>
                    </a:lnTo>
                    <a:lnTo>
                      <a:pt x="909" y="83"/>
                    </a:lnTo>
                    <a:lnTo>
                      <a:pt x="912" y="84"/>
                    </a:lnTo>
                    <a:lnTo>
                      <a:pt x="913" y="84"/>
                    </a:lnTo>
                    <a:lnTo>
                      <a:pt x="915" y="80"/>
                    </a:lnTo>
                    <a:lnTo>
                      <a:pt x="915" y="80"/>
                    </a:lnTo>
                    <a:lnTo>
                      <a:pt x="915" y="80"/>
                    </a:lnTo>
                    <a:lnTo>
                      <a:pt x="918" y="79"/>
                    </a:lnTo>
                    <a:lnTo>
                      <a:pt x="916" y="78"/>
                    </a:lnTo>
                    <a:lnTo>
                      <a:pt x="899" y="67"/>
                    </a:lnTo>
                    <a:lnTo>
                      <a:pt x="886" y="58"/>
                    </a:lnTo>
                    <a:lnTo>
                      <a:pt x="875" y="52"/>
                    </a:lnTo>
                    <a:lnTo>
                      <a:pt x="875" y="51"/>
                    </a:lnTo>
                    <a:lnTo>
                      <a:pt x="887" y="51"/>
                    </a:lnTo>
                    <a:lnTo>
                      <a:pt x="889" y="51"/>
                    </a:lnTo>
                    <a:lnTo>
                      <a:pt x="893" y="54"/>
                    </a:lnTo>
                    <a:lnTo>
                      <a:pt x="894" y="51"/>
                    </a:lnTo>
                    <a:lnTo>
                      <a:pt x="899" y="54"/>
                    </a:lnTo>
                    <a:lnTo>
                      <a:pt x="900" y="51"/>
                    </a:lnTo>
                    <a:lnTo>
                      <a:pt x="898" y="49"/>
                    </a:lnTo>
                    <a:lnTo>
                      <a:pt x="896" y="46"/>
                    </a:lnTo>
                    <a:lnTo>
                      <a:pt x="894" y="44"/>
                    </a:lnTo>
                    <a:lnTo>
                      <a:pt x="894" y="43"/>
                    </a:lnTo>
                    <a:lnTo>
                      <a:pt x="876" y="35"/>
                    </a:lnTo>
                    <a:lnTo>
                      <a:pt x="876" y="34"/>
                    </a:lnTo>
                    <a:lnTo>
                      <a:pt x="875" y="34"/>
                    </a:lnTo>
                    <a:lnTo>
                      <a:pt x="872" y="33"/>
                    </a:lnTo>
                    <a:lnTo>
                      <a:pt x="867" y="31"/>
                    </a:lnTo>
                    <a:lnTo>
                      <a:pt x="861" y="29"/>
                    </a:lnTo>
                    <a:lnTo>
                      <a:pt x="855" y="26"/>
                    </a:lnTo>
                    <a:lnTo>
                      <a:pt x="855" y="24"/>
                    </a:lnTo>
                    <a:close/>
                    <a:moveTo>
                      <a:pt x="847" y="21"/>
                    </a:moveTo>
                    <a:lnTo>
                      <a:pt x="849" y="22"/>
                    </a:lnTo>
                    <a:lnTo>
                      <a:pt x="855" y="24"/>
                    </a:lnTo>
                    <a:lnTo>
                      <a:pt x="855" y="24"/>
                    </a:lnTo>
                    <a:lnTo>
                      <a:pt x="847" y="21"/>
                    </a:lnTo>
                    <a:close/>
                    <a:moveTo>
                      <a:pt x="836" y="17"/>
                    </a:moveTo>
                    <a:lnTo>
                      <a:pt x="847" y="21"/>
                    </a:lnTo>
                    <a:lnTo>
                      <a:pt x="836" y="17"/>
                    </a:lnTo>
                    <a:lnTo>
                      <a:pt x="836" y="17"/>
                    </a:lnTo>
                    <a:close/>
                    <a:moveTo>
                      <a:pt x="796" y="15"/>
                    </a:moveTo>
                    <a:lnTo>
                      <a:pt x="796" y="15"/>
                    </a:lnTo>
                    <a:lnTo>
                      <a:pt x="798" y="16"/>
                    </a:lnTo>
                    <a:lnTo>
                      <a:pt x="801" y="16"/>
                    </a:lnTo>
                    <a:lnTo>
                      <a:pt x="804" y="17"/>
                    </a:lnTo>
                    <a:lnTo>
                      <a:pt x="808" y="18"/>
                    </a:lnTo>
                    <a:lnTo>
                      <a:pt x="812" y="21"/>
                    </a:lnTo>
                    <a:lnTo>
                      <a:pt x="815" y="23"/>
                    </a:lnTo>
                    <a:lnTo>
                      <a:pt x="816" y="26"/>
                    </a:lnTo>
                    <a:lnTo>
                      <a:pt x="816" y="27"/>
                    </a:lnTo>
                    <a:lnTo>
                      <a:pt x="815" y="29"/>
                    </a:lnTo>
                    <a:lnTo>
                      <a:pt x="815" y="31"/>
                    </a:lnTo>
                    <a:lnTo>
                      <a:pt x="814" y="32"/>
                    </a:lnTo>
                    <a:lnTo>
                      <a:pt x="813" y="33"/>
                    </a:lnTo>
                    <a:lnTo>
                      <a:pt x="814" y="33"/>
                    </a:lnTo>
                    <a:lnTo>
                      <a:pt x="815" y="34"/>
                    </a:lnTo>
                    <a:lnTo>
                      <a:pt x="818" y="35"/>
                    </a:lnTo>
                    <a:lnTo>
                      <a:pt x="820" y="37"/>
                    </a:lnTo>
                    <a:lnTo>
                      <a:pt x="822" y="38"/>
                    </a:lnTo>
                    <a:lnTo>
                      <a:pt x="821" y="40"/>
                    </a:lnTo>
                    <a:lnTo>
                      <a:pt x="821" y="40"/>
                    </a:lnTo>
                    <a:lnTo>
                      <a:pt x="821" y="41"/>
                    </a:lnTo>
                    <a:lnTo>
                      <a:pt x="821" y="43"/>
                    </a:lnTo>
                    <a:lnTo>
                      <a:pt x="824" y="45"/>
                    </a:lnTo>
                    <a:lnTo>
                      <a:pt x="826" y="46"/>
                    </a:lnTo>
                    <a:lnTo>
                      <a:pt x="827" y="48"/>
                    </a:lnTo>
                    <a:lnTo>
                      <a:pt x="827" y="48"/>
                    </a:lnTo>
                    <a:lnTo>
                      <a:pt x="827" y="49"/>
                    </a:lnTo>
                    <a:lnTo>
                      <a:pt x="827" y="49"/>
                    </a:lnTo>
                    <a:lnTo>
                      <a:pt x="827" y="50"/>
                    </a:lnTo>
                    <a:lnTo>
                      <a:pt x="829" y="51"/>
                    </a:lnTo>
                    <a:lnTo>
                      <a:pt x="831" y="52"/>
                    </a:lnTo>
                    <a:lnTo>
                      <a:pt x="832" y="54"/>
                    </a:lnTo>
                    <a:lnTo>
                      <a:pt x="833" y="55"/>
                    </a:lnTo>
                    <a:lnTo>
                      <a:pt x="833" y="55"/>
                    </a:lnTo>
                    <a:lnTo>
                      <a:pt x="833" y="56"/>
                    </a:lnTo>
                    <a:lnTo>
                      <a:pt x="833" y="56"/>
                    </a:lnTo>
                    <a:lnTo>
                      <a:pt x="839" y="60"/>
                    </a:lnTo>
                    <a:lnTo>
                      <a:pt x="844" y="63"/>
                    </a:lnTo>
                    <a:lnTo>
                      <a:pt x="849" y="66"/>
                    </a:lnTo>
                    <a:lnTo>
                      <a:pt x="852" y="67"/>
                    </a:lnTo>
                    <a:lnTo>
                      <a:pt x="855" y="68"/>
                    </a:lnTo>
                    <a:lnTo>
                      <a:pt x="861" y="69"/>
                    </a:lnTo>
                    <a:lnTo>
                      <a:pt x="862" y="71"/>
                    </a:lnTo>
                    <a:lnTo>
                      <a:pt x="864" y="72"/>
                    </a:lnTo>
                    <a:lnTo>
                      <a:pt x="864" y="73"/>
                    </a:lnTo>
                    <a:lnTo>
                      <a:pt x="862" y="74"/>
                    </a:lnTo>
                    <a:lnTo>
                      <a:pt x="861" y="75"/>
                    </a:lnTo>
                    <a:lnTo>
                      <a:pt x="860" y="75"/>
                    </a:lnTo>
                    <a:lnTo>
                      <a:pt x="860" y="75"/>
                    </a:lnTo>
                    <a:lnTo>
                      <a:pt x="856" y="75"/>
                    </a:lnTo>
                    <a:lnTo>
                      <a:pt x="853" y="73"/>
                    </a:lnTo>
                    <a:lnTo>
                      <a:pt x="849" y="72"/>
                    </a:lnTo>
                    <a:lnTo>
                      <a:pt x="844" y="69"/>
                    </a:lnTo>
                    <a:lnTo>
                      <a:pt x="841" y="68"/>
                    </a:lnTo>
                    <a:lnTo>
                      <a:pt x="837" y="68"/>
                    </a:lnTo>
                    <a:lnTo>
                      <a:pt x="833" y="68"/>
                    </a:lnTo>
                    <a:lnTo>
                      <a:pt x="833" y="68"/>
                    </a:lnTo>
                    <a:lnTo>
                      <a:pt x="832" y="68"/>
                    </a:lnTo>
                    <a:lnTo>
                      <a:pt x="830" y="67"/>
                    </a:lnTo>
                    <a:lnTo>
                      <a:pt x="829" y="66"/>
                    </a:lnTo>
                    <a:lnTo>
                      <a:pt x="827" y="65"/>
                    </a:lnTo>
                    <a:lnTo>
                      <a:pt x="826" y="63"/>
                    </a:lnTo>
                    <a:lnTo>
                      <a:pt x="825" y="63"/>
                    </a:lnTo>
                    <a:lnTo>
                      <a:pt x="825" y="62"/>
                    </a:lnTo>
                    <a:lnTo>
                      <a:pt x="825" y="62"/>
                    </a:lnTo>
                    <a:lnTo>
                      <a:pt x="826" y="61"/>
                    </a:lnTo>
                    <a:lnTo>
                      <a:pt x="827" y="60"/>
                    </a:lnTo>
                    <a:lnTo>
                      <a:pt x="826" y="58"/>
                    </a:lnTo>
                    <a:lnTo>
                      <a:pt x="825" y="57"/>
                    </a:lnTo>
                    <a:lnTo>
                      <a:pt x="821" y="56"/>
                    </a:lnTo>
                    <a:lnTo>
                      <a:pt x="819" y="54"/>
                    </a:lnTo>
                    <a:lnTo>
                      <a:pt x="816" y="52"/>
                    </a:lnTo>
                    <a:lnTo>
                      <a:pt x="815" y="51"/>
                    </a:lnTo>
                    <a:lnTo>
                      <a:pt x="814" y="51"/>
                    </a:lnTo>
                    <a:lnTo>
                      <a:pt x="814" y="50"/>
                    </a:lnTo>
                    <a:lnTo>
                      <a:pt x="813" y="48"/>
                    </a:lnTo>
                    <a:lnTo>
                      <a:pt x="812" y="48"/>
                    </a:lnTo>
                    <a:lnTo>
                      <a:pt x="809" y="46"/>
                    </a:lnTo>
                    <a:lnTo>
                      <a:pt x="807" y="45"/>
                    </a:lnTo>
                    <a:lnTo>
                      <a:pt x="804" y="43"/>
                    </a:lnTo>
                    <a:lnTo>
                      <a:pt x="803" y="41"/>
                    </a:lnTo>
                    <a:lnTo>
                      <a:pt x="802" y="39"/>
                    </a:lnTo>
                    <a:lnTo>
                      <a:pt x="801" y="38"/>
                    </a:lnTo>
                    <a:lnTo>
                      <a:pt x="798" y="37"/>
                    </a:lnTo>
                    <a:lnTo>
                      <a:pt x="796" y="34"/>
                    </a:lnTo>
                    <a:lnTo>
                      <a:pt x="793" y="33"/>
                    </a:lnTo>
                    <a:lnTo>
                      <a:pt x="790" y="31"/>
                    </a:lnTo>
                    <a:lnTo>
                      <a:pt x="789" y="31"/>
                    </a:lnTo>
                    <a:lnTo>
                      <a:pt x="789" y="29"/>
                    </a:lnTo>
                    <a:lnTo>
                      <a:pt x="790" y="29"/>
                    </a:lnTo>
                    <a:lnTo>
                      <a:pt x="791" y="28"/>
                    </a:lnTo>
                    <a:lnTo>
                      <a:pt x="792" y="28"/>
                    </a:lnTo>
                    <a:lnTo>
                      <a:pt x="792" y="27"/>
                    </a:lnTo>
                    <a:lnTo>
                      <a:pt x="792" y="27"/>
                    </a:lnTo>
                    <a:lnTo>
                      <a:pt x="792" y="24"/>
                    </a:lnTo>
                    <a:lnTo>
                      <a:pt x="790" y="24"/>
                    </a:lnTo>
                    <a:lnTo>
                      <a:pt x="789" y="23"/>
                    </a:lnTo>
                    <a:lnTo>
                      <a:pt x="787" y="22"/>
                    </a:lnTo>
                    <a:lnTo>
                      <a:pt x="787" y="22"/>
                    </a:lnTo>
                    <a:lnTo>
                      <a:pt x="787" y="21"/>
                    </a:lnTo>
                    <a:lnTo>
                      <a:pt x="789" y="20"/>
                    </a:lnTo>
                    <a:lnTo>
                      <a:pt x="790" y="20"/>
                    </a:lnTo>
                    <a:lnTo>
                      <a:pt x="791" y="20"/>
                    </a:lnTo>
                    <a:lnTo>
                      <a:pt x="793" y="21"/>
                    </a:lnTo>
                    <a:lnTo>
                      <a:pt x="798" y="21"/>
                    </a:lnTo>
                    <a:lnTo>
                      <a:pt x="796" y="18"/>
                    </a:lnTo>
                    <a:lnTo>
                      <a:pt x="795" y="16"/>
                    </a:lnTo>
                    <a:lnTo>
                      <a:pt x="795" y="16"/>
                    </a:lnTo>
                    <a:lnTo>
                      <a:pt x="796" y="15"/>
                    </a:lnTo>
                    <a:close/>
                    <a:moveTo>
                      <a:pt x="381" y="12"/>
                    </a:moveTo>
                    <a:lnTo>
                      <a:pt x="385" y="12"/>
                    </a:lnTo>
                    <a:lnTo>
                      <a:pt x="383" y="14"/>
                    </a:lnTo>
                    <a:lnTo>
                      <a:pt x="379" y="18"/>
                    </a:lnTo>
                    <a:lnTo>
                      <a:pt x="375" y="23"/>
                    </a:lnTo>
                    <a:lnTo>
                      <a:pt x="371" y="27"/>
                    </a:lnTo>
                    <a:lnTo>
                      <a:pt x="370" y="29"/>
                    </a:lnTo>
                    <a:lnTo>
                      <a:pt x="370" y="32"/>
                    </a:lnTo>
                    <a:lnTo>
                      <a:pt x="371" y="34"/>
                    </a:lnTo>
                    <a:lnTo>
                      <a:pt x="373" y="37"/>
                    </a:lnTo>
                    <a:lnTo>
                      <a:pt x="376" y="39"/>
                    </a:lnTo>
                    <a:lnTo>
                      <a:pt x="376" y="39"/>
                    </a:lnTo>
                    <a:lnTo>
                      <a:pt x="375" y="46"/>
                    </a:lnTo>
                    <a:lnTo>
                      <a:pt x="377" y="46"/>
                    </a:lnTo>
                    <a:lnTo>
                      <a:pt x="379" y="46"/>
                    </a:lnTo>
                    <a:lnTo>
                      <a:pt x="379" y="45"/>
                    </a:lnTo>
                    <a:lnTo>
                      <a:pt x="379" y="43"/>
                    </a:lnTo>
                    <a:lnTo>
                      <a:pt x="380" y="43"/>
                    </a:lnTo>
                    <a:lnTo>
                      <a:pt x="380" y="41"/>
                    </a:lnTo>
                    <a:lnTo>
                      <a:pt x="381" y="41"/>
                    </a:lnTo>
                    <a:lnTo>
                      <a:pt x="382" y="43"/>
                    </a:lnTo>
                    <a:lnTo>
                      <a:pt x="382" y="43"/>
                    </a:lnTo>
                    <a:lnTo>
                      <a:pt x="382" y="43"/>
                    </a:lnTo>
                    <a:lnTo>
                      <a:pt x="383" y="44"/>
                    </a:lnTo>
                    <a:lnTo>
                      <a:pt x="385" y="44"/>
                    </a:lnTo>
                    <a:lnTo>
                      <a:pt x="385" y="45"/>
                    </a:lnTo>
                    <a:lnTo>
                      <a:pt x="387" y="48"/>
                    </a:lnTo>
                    <a:lnTo>
                      <a:pt x="387" y="49"/>
                    </a:lnTo>
                    <a:lnTo>
                      <a:pt x="388" y="48"/>
                    </a:lnTo>
                    <a:lnTo>
                      <a:pt x="391" y="45"/>
                    </a:lnTo>
                    <a:lnTo>
                      <a:pt x="391" y="45"/>
                    </a:lnTo>
                    <a:lnTo>
                      <a:pt x="392" y="45"/>
                    </a:lnTo>
                    <a:lnTo>
                      <a:pt x="393" y="46"/>
                    </a:lnTo>
                    <a:lnTo>
                      <a:pt x="393" y="48"/>
                    </a:lnTo>
                    <a:lnTo>
                      <a:pt x="393" y="49"/>
                    </a:lnTo>
                    <a:lnTo>
                      <a:pt x="393" y="50"/>
                    </a:lnTo>
                    <a:lnTo>
                      <a:pt x="393" y="52"/>
                    </a:lnTo>
                    <a:lnTo>
                      <a:pt x="393" y="54"/>
                    </a:lnTo>
                    <a:lnTo>
                      <a:pt x="396" y="55"/>
                    </a:lnTo>
                    <a:lnTo>
                      <a:pt x="396" y="56"/>
                    </a:lnTo>
                    <a:lnTo>
                      <a:pt x="393" y="57"/>
                    </a:lnTo>
                    <a:lnTo>
                      <a:pt x="392" y="60"/>
                    </a:lnTo>
                    <a:lnTo>
                      <a:pt x="392" y="62"/>
                    </a:lnTo>
                    <a:lnTo>
                      <a:pt x="391" y="65"/>
                    </a:lnTo>
                    <a:lnTo>
                      <a:pt x="390" y="67"/>
                    </a:lnTo>
                    <a:lnTo>
                      <a:pt x="388" y="69"/>
                    </a:lnTo>
                    <a:lnTo>
                      <a:pt x="387" y="71"/>
                    </a:lnTo>
                    <a:lnTo>
                      <a:pt x="387" y="71"/>
                    </a:lnTo>
                    <a:lnTo>
                      <a:pt x="388" y="74"/>
                    </a:lnTo>
                    <a:lnTo>
                      <a:pt x="391" y="77"/>
                    </a:lnTo>
                    <a:lnTo>
                      <a:pt x="394" y="78"/>
                    </a:lnTo>
                    <a:lnTo>
                      <a:pt x="397" y="80"/>
                    </a:lnTo>
                    <a:lnTo>
                      <a:pt x="400" y="81"/>
                    </a:lnTo>
                    <a:lnTo>
                      <a:pt x="403" y="84"/>
                    </a:lnTo>
                    <a:lnTo>
                      <a:pt x="405" y="86"/>
                    </a:lnTo>
                    <a:lnTo>
                      <a:pt x="408" y="90"/>
                    </a:lnTo>
                    <a:lnTo>
                      <a:pt x="408" y="90"/>
                    </a:lnTo>
                    <a:lnTo>
                      <a:pt x="406" y="94"/>
                    </a:lnTo>
                    <a:lnTo>
                      <a:pt x="404" y="98"/>
                    </a:lnTo>
                    <a:lnTo>
                      <a:pt x="393" y="113"/>
                    </a:lnTo>
                    <a:lnTo>
                      <a:pt x="382" y="124"/>
                    </a:lnTo>
                    <a:lnTo>
                      <a:pt x="371" y="131"/>
                    </a:lnTo>
                    <a:lnTo>
                      <a:pt x="360" y="136"/>
                    </a:lnTo>
                    <a:lnTo>
                      <a:pt x="351" y="138"/>
                    </a:lnTo>
                    <a:lnTo>
                      <a:pt x="349" y="138"/>
                    </a:lnTo>
                    <a:lnTo>
                      <a:pt x="349" y="140"/>
                    </a:lnTo>
                    <a:lnTo>
                      <a:pt x="345" y="149"/>
                    </a:lnTo>
                    <a:lnTo>
                      <a:pt x="342" y="155"/>
                    </a:lnTo>
                    <a:lnTo>
                      <a:pt x="340" y="162"/>
                    </a:lnTo>
                    <a:lnTo>
                      <a:pt x="336" y="168"/>
                    </a:lnTo>
                    <a:lnTo>
                      <a:pt x="336" y="169"/>
                    </a:lnTo>
                    <a:lnTo>
                      <a:pt x="336" y="169"/>
                    </a:lnTo>
                    <a:lnTo>
                      <a:pt x="324" y="171"/>
                    </a:lnTo>
                    <a:lnTo>
                      <a:pt x="314" y="176"/>
                    </a:lnTo>
                    <a:lnTo>
                      <a:pt x="303" y="181"/>
                    </a:lnTo>
                    <a:lnTo>
                      <a:pt x="292" y="183"/>
                    </a:lnTo>
                    <a:lnTo>
                      <a:pt x="291" y="183"/>
                    </a:lnTo>
                    <a:lnTo>
                      <a:pt x="291" y="185"/>
                    </a:lnTo>
                    <a:lnTo>
                      <a:pt x="289" y="189"/>
                    </a:lnTo>
                    <a:lnTo>
                      <a:pt x="289" y="195"/>
                    </a:lnTo>
                    <a:lnTo>
                      <a:pt x="288" y="202"/>
                    </a:lnTo>
                    <a:lnTo>
                      <a:pt x="286" y="206"/>
                    </a:lnTo>
                    <a:lnTo>
                      <a:pt x="284" y="212"/>
                    </a:lnTo>
                    <a:lnTo>
                      <a:pt x="282" y="214"/>
                    </a:lnTo>
                    <a:lnTo>
                      <a:pt x="279" y="216"/>
                    </a:lnTo>
                    <a:lnTo>
                      <a:pt x="277" y="216"/>
                    </a:lnTo>
                    <a:lnTo>
                      <a:pt x="274" y="217"/>
                    </a:lnTo>
                    <a:lnTo>
                      <a:pt x="272" y="219"/>
                    </a:lnTo>
                    <a:lnTo>
                      <a:pt x="271" y="220"/>
                    </a:lnTo>
                    <a:lnTo>
                      <a:pt x="269" y="221"/>
                    </a:lnTo>
                    <a:lnTo>
                      <a:pt x="268" y="223"/>
                    </a:lnTo>
                    <a:lnTo>
                      <a:pt x="268" y="226"/>
                    </a:lnTo>
                    <a:lnTo>
                      <a:pt x="268" y="228"/>
                    </a:lnTo>
                    <a:lnTo>
                      <a:pt x="268" y="231"/>
                    </a:lnTo>
                    <a:lnTo>
                      <a:pt x="268" y="233"/>
                    </a:lnTo>
                    <a:lnTo>
                      <a:pt x="269" y="238"/>
                    </a:lnTo>
                    <a:lnTo>
                      <a:pt x="269" y="238"/>
                    </a:lnTo>
                    <a:lnTo>
                      <a:pt x="269" y="238"/>
                    </a:lnTo>
                    <a:lnTo>
                      <a:pt x="268" y="240"/>
                    </a:lnTo>
                    <a:lnTo>
                      <a:pt x="267" y="242"/>
                    </a:lnTo>
                    <a:lnTo>
                      <a:pt x="266" y="243"/>
                    </a:lnTo>
                    <a:lnTo>
                      <a:pt x="266" y="245"/>
                    </a:lnTo>
                    <a:lnTo>
                      <a:pt x="265" y="248"/>
                    </a:lnTo>
                    <a:lnTo>
                      <a:pt x="262" y="251"/>
                    </a:lnTo>
                    <a:lnTo>
                      <a:pt x="261" y="255"/>
                    </a:lnTo>
                    <a:lnTo>
                      <a:pt x="257" y="262"/>
                    </a:lnTo>
                    <a:lnTo>
                      <a:pt x="255" y="268"/>
                    </a:lnTo>
                    <a:lnTo>
                      <a:pt x="252" y="272"/>
                    </a:lnTo>
                    <a:lnTo>
                      <a:pt x="250" y="274"/>
                    </a:lnTo>
                    <a:lnTo>
                      <a:pt x="250" y="274"/>
                    </a:lnTo>
                    <a:lnTo>
                      <a:pt x="248" y="276"/>
                    </a:lnTo>
                    <a:lnTo>
                      <a:pt x="245" y="276"/>
                    </a:lnTo>
                    <a:lnTo>
                      <a:pt x="242" y="277"/>
                    </a:lnTo>
                    <a:lnTo>
                      <a:pt x="238" y="278"/>
                    </a:lnTo>
                    <a:lnTo>
                      <a:pt x="234" y="278"/>
                    </a:lnTo>
                    <a:lnTo>
                      <a:pt x="231" y="278"/>
                    </a:lnTo>
                    <a:lnTo>
                      <a:pt x="228" y="277"/>
                    </a:lnTo>
                    <a:lnTo>
                      <a:pt x="226" y="274"/>
                    </a:lnTo>
                    <a:lnTo>
                      <a:pt x="226" y="273"/>
                    </a:lnTo>
                    <a:lnTo>
                      <a:pt x="226" y="271"/>
                    </a:lnTo>
                    <a:lnTo>
                      <a:pt x="226" y="268"/>
                    </a:lnTo>
                    <a:lnTo>
                      <a:pt x="227" y="266"/>
                    </a:lnTo>
                    <a:lnTo>
                      <a:pt x="225" y="266"/>
                    </a:lnTo>
                    <a:lnTo>
                      <a:pt x="220" y="267"/>
                    </a:lnTo>
                    <a:lnTo>
                      <a:pt x="215" y="268"/>
                    </a:lnTo>
                    <a:lnTo>
                      <a:pt x="212" y="268"/>
                    </a:lnTo>
                    <a:lnTo>
                      <a:pt x="210" y="268"/>
                    </a:lnTo>
                    <a:lnTo>
                      <a:pt x="206" y="268"/>
                    </a:lnTo>
                    <a:lnTo>
                      <a:pt x="204" y="267"/>
                    </a:lnTo>
                    <a:lnTo>
                      <a:pt x="202" y="266"/>
                    </a:lnTo>
                    <a:lnTo>
                      <a:pt x="199" y="263"/>
                    </a:lnTo>
                    <a:lnTo>
                      <a:pt x="199" y="262"/>
                    </a:lnTo>
                    <a:lnTo>
                      <a:pt x="198" y="263"/>
                    </a:lnTo>
                    <a:lnTo>
                      <a:pt x="195" y="265"/>
                    </a:lnTo>
                    <a:lnTo>
                      <a:pt x="194" y="265"/>
                    </a:lnTo>
                    <a:lnTo>
                      <a:pt x="192" y="266"/>
                    </a:lnTo>
                    <a:lnTo>
                      <a:pt x="189" y="266"/>
                    </a:lnTo>
                    <a:lnTo>
                      <a:pt x="188" y="265"/>
                    </a:lnTo>
                    <a:lnTo>
                      <a:pt x="186" y="261"/>
                    </a:lnTo>
                    <a:lnTo>
                      <a:pt x="185" y="259"/>
                    </a:lnTo>
                    <a:lnTo>
                      <a:pt x="185" y="255"/>
                    </a:lnTo>
                    <a:lnTo>
                      <a:pt x="185" y="251"/>
                    </a:lnTo>
                    <a:lnTo>
                      <a:pt x="183" y="248"/>
                    </a:lnTo>
                    <a:lnTo>
                      <a:pt x="177" y="238"/>
                    </a:lnTo>
                    <a:lnTo>
                      <a:pt x="175" y="233"/>
                    </a:lnTo>
                    <a:lnTo>
                      <a:pt x="174" y="229"/>
                    </a:lnTo>
                    <a:lnTo>
                      <a:pt x="172" y="226"/>
                    </a:lnTo>
                    <a:lnTo>
                      <a:pt x="172" y="225"/>
                    </a:lnTo>
                    <a:lnTo>
                      <a:pt x="172" y="219"/>
                    </a:lnTo>
                    <a:lnTo>
                      <a:pt x="172" y="215"/>
                    </a:lnTo>
                    <a:lnTo>
                      <a:pt x="171" y="212"/>
                    </a:lnTo>
                    <a:lnTo>
                      <a:pt x="171" y="210"/>
                    </a:lnTo>
                    <a:lnTo>
                      <a:pt x="171" y="209"/>
                    </a:lnTo>
                    <a:lnTo>
                      <a:pt x="171" y="208"/>
                    </a:lnTo>
                    <a:lnTo>
                      <a:pt x="171" y="208"/>
                    </a:lnTo>
                    <a:lnTo>
                      <a:pt x="170" y="208"/>
                    </a:lnTo>
                    <a:lnTo>
                      <a:pt x="170" y="208"/>
                    </a:lnTo>
                    <a:lnTo>
                      <a:pt x="172" y="204"/>
                    </a:lnTo>
                    <a:lnTo>
                      <a:pt x="174" y="202"/>
                    </a:lnTo>
                    <a:lnTo>
                      <a:pt x="176" y="199"/>
                    </a:lnTo>
                    <a:lnTo>
                      <a:pt x="180" y="195"/>
                    </a:lnTo>
                    <a:lnTo>
                      <a:pt x="182" y="192"/>
                    </a:lnTo>
                    <a:lnTo>
                      <a:pt x="182" y="189"/>
                    </a:lnTo>
                    <a:lnTo>
                      <a:pt x="182" y="187"/>
                    </a:lnTo>
                    <a:lnTo>
                      <a:pt x="182" y="185"/>
                    </a:lnTo>
                    <a:lnTo>
                      <a:pt x="182" y="181"/>
                    </a:lnTo>
                    <a:lnTo>
                      <a:pt x="185" y="179"/>
                    </a:lnTo>
                    <a:lnTo>
                      <a:pt x="186" y="176"/>
                    </a:lnTo>
                    <a:lnTo>
                      <a:pt x="188" y="175"/>
                    </a:lnTo>
                    <a:lnTo>
                      <a:pt x="192" y="174"/>
                    </a:lnTo>
                    <a:lnTo>
                      <a:pt x="195" y="171"/>
                    </a:lnTo>
                    <a:lnTo>
                      <a:pt x="199" y="169"/>
                    </a:lnTo>
                    <a:lnTo>
                      <a:pt x="203" y="166"/>
                    </a:lnTo>
                    <a:lnTo>
                      <a:pt x="202" y="164"/>
                    </a:lnTo>
                    <a:lnTo>
                      <a:pt x="197" y="165"/>
                    </a:lnTo>
                    <a:lnTo>
                      <a:pt x="193" y="166"/>
                    </a:lnTo>
                    <a:lnTo>
                      <a:pt x="191" y="168"/>
                    </a:lnTo>
                    <a:lnTo>
                      <a:pt x="188" y="168"/>
                    </a:lnTo>
                    <a:lnTo>
                      <a:pt x="187" y="168"/>
                    </a:lnTo>
                    <a:lnTo>
                      <a:pt x="185" y="168"/>
                    </a:lnTo>
                    <a:lnTo>
                      <a:pt x="183" y="168"/>
                    </a:lnTo>
                    <a:lnTo>
                      <a:pt x="183" y="166"/>
                    </a:lnTo>
                    <a:lnTo>
                      <a:pt x="188" y="158"/>
                    </a:lnTo>
                    <a:lnTo>
                      <a:pt x="195" y="151"/>
                    </a:lnTo>
                    <a:lnTo>
                      <a:pt x="208" y="146"/>
                    </a:lnTo>
                    <a:lnTo>
                      <a:pt x="206" y="142"/>
                    </a:lnTo>
                    <a:lnTo>
                      <a:pt x="204" y="143"/>
                    </a:lnTo>
                    <a:lnTo>
                      <a:pt x="202" y="143"/>
                    </a:lnTo>
                    <a:lnTo>
                      <a:pt x="198" y="143"/>
                    </a:lnTo>
                    <a:lnTo>
                      <a:pt x="194" y="145"/>
                    </a:lnTo>
                    <a:lnTo>
                      <a:pt x="194" y="143"/>
                    </a:lnTo>
                    <a:lnTo>
                      <a:pt x="195" y="141"/>
                    </a:lnTo>
                    <a:lnTo>
                      <a:pt x="198" y="138"/>
                    </a:lnTo>
                    <a:lnTo>
                      <a:pt x="199" y="136"/>
                    </a:lnTo>
                    <a:lnTo>
                      <a:pt x="203" y="134"/>
                    </a:lnTo>
                    <a:lnTo>
                      <a:pt x="206" y="131"/>
                    </a:lnTo>
                    <a:lnTo>
                      <a:pt x="210" y="129"/>
                    </a:lnTo>
                    <a:lnTo>
                      <a:pt x="214" y="125"/>
                    </a:lnTo>
                    <a:lnTo>
                      <a:pt x="216" y="120"/>
                    </a:lnTo>
                    <a:lnTo>
                      <a:pt x="214" y="119"/>
                    </a:lnTo>
                    <a:lnTo>
                      <a:pt x="212" y="120"/>
                    </a:lnTo>
                    <a:lnTo>
                      <a:pt x="210" y="122"/>
                    </a:lnTo>
                    <a:lnTo>
                      <a:pt x="208" y="122"/>
                    </a:lnTo>
                    <a:lnTo>
                      <a:pt x="208" y="122"/>
                    </a:lnTo>
                    <a:lnTo>
                      <a:pt x="206" y="122"/>
                    </a:lnTo>
                    <a:lnTo>
                      <a:pt x="208" y="120"/>
                    </a:lnTo>
                    <a:lnTo>
                      <a:pt x="208" y="119"/>
                    </a:lnTo>
                    <a:lnTo>
                      <a:pt x="210" y="118"/>
                    </a:lnTo>
                    <a:lnTo>
                      <a:pt x="212" y="117"/>
                    </a:lnTo>
                    <a:lnTo>
                      <a:pt x="215" y="115"/>
                    </a:lnTo>
                    <a:lnTo>
                      <a:pt x="215" y="115"/>
                    </a:lnTo>
                    <a:lnTo>
                      <a:pt x="217" y="118"/>
                    </a:lnTo>
                    <a:lnTo>
                      <a:pt x="219" y="115"/>
                    </a:lnTo>
                    <a:lnTo>
                      <a:pt x="220" y="111"/>
                    </a:lnTo>
                    <a:lnTo>
                      <a:pt x="221" y="106"/>
                    </a:lnTo>
                    <a:lnTo>
                      <a:pt x="221" y="102"/>
                    </a:lnTo>
                    <a:lnTo>
                      <a:pt x="221" y="100"/>
                    </a:lnTo>
                    <a:lnTo>
                      <a:pt x="221" y="100"/>
                    </a:lnTo>
                    <a:lnTo>
                      <a:pt x="221" y="100"/>
                    </a:lnTo>
                    <a:lnTo>
                      <a:pt x="223" y="97"/>
                    </a:lnTo>
                    <a:lnTo>
                      <a:pt x="225" y="96"/>
                    </a:lnTo>
                    <a:lnTo>
                      <a:pt x="226" y="95"/>
                    </a:lnTo>
                    <a:lnTo>
                      <a:pt x="228" y="92"/>
                    </a:lnTo>
                    <a:lnTo>
                      <a:pt x="225" y="92"/>
                    </a:lnTo>
                    <a:lnTo>
                      <a:pt x="223" y="90"/>
                    </a:lnTo>
                    <a:lnTo>
                      <a:pt x="200" y="94"/>
                    </a:lnTo>
                    <a:lnTo>
                      <a:pt x="202" y="91"/>
                    </a:lnTo>
                    <a:lnTo>
                      <a:pt x="208" y="84"/>
                    </a:lnTo>
                    <a:lnTo>
                      <a:pt x="214" y="78"/>
                    </a:lnTo>
                    <a:lnTo>
                      <a:pt x="212" y="77"/>
                    </a:lnTo>
                    <a:lnTo>
                      <a:pt x="209" y="79"/>
                    </a:lnTo>
                    <a:lnTo>
                      <a:pt x="206" y="79"/>
                    </a:lnTo>
                    <a:lnTo>
                      <a:pt x="203" y="79"/>
                    </a:lnTo>
                    <a:lnTo>
                      <a:pt x="203" y="78"/>
                    </a:lnTo>
                    <a:lnTo>
                      <a:pt x="200" y="79"/>
                    </a:lnTo>
                    <a:lnTo>
                      <a:pt x="200" y="80"/>
                    </a:lnTo>
                    <a:lnTo>
                      <a:pt x="199" y="80"/>
                    </a:lnTo>
                    <a:lnTo>
                      <a:pt x="181" y="90"/>
                    </a:lnTo>
                    <a:lnTo>
                      <a:pt x="166" y="97"/>
                    </a:lnTo>
                    <a:lnTo>
                      <a:pt x="155" y="103"/>
                    </a:lnTo>
                    <a:lnTo>
                      <a:pt x="147" y="108"/>
                    </a:lnTo>
                    <a:lnTo>
                      <a:pt x="141" y="112"/>
                    </a:lnTo>
                    <a:lnTo>
                      <a:pt x="142" y="114"/>
                    </a:lnTo>
                    <a:lnTo>
                      <a:pt x="143" y="114"/>
                    </a:lnTo>
                    <a:lnTo>
                      <a:pt x="145" y="114"/>
                    </a:lnTo>
                    <a:lnTo>
                      <a:pt x="146" y="113"/>
                    </a:lnTo>
                    <a:lnTo>
                      <a:pt x="145" y="115"/>
                    </a:lnTo>
                    <a:lnTo>
                      <a:pt x="138" y="119"/>
                    </a:lnTo>
                    <a:lnTo>
                      <a:pt x="132" y="123"/>
                    </a:lnTo>
                    <a:lnTo>
                      <a:pt x="126" y="125"/>
                    </a:lnTo>
                    <a:lnTo>
                      <a:pt x="120" y="128"/>
                    </a:lnTo>
                    <a:lnTo>
                      <a:pt x="115" y="131"/>
                    </a:lnTo>
                    <a:lnTo>
                      <a:pt x="114" y="131"/>
                    </a:lnTo>
                    <a:lnTo>
                      <a:pt x="114" y="132"/>
                    </a:lnTo>
                    <a:lnTo>
                      <a:pt x="114" y="134"/>
                    </a:lnTo>
                    <a:lnTo>
                      <a:pt x="115" y="135"/>
                    </a:lnTo>
                    <a:lnTo>
                      <a:pt x="114" y="137"/>
                    </a:lnTo>
                    <a:lnTo>
                      <a:pt x="112" y="138"/>
                    </a:lnTo>
                    <a:lnTo>
                      <a:pt x="111" y="140"/>
                    </a:lnTo>
                    <a:lnTo>
                      <a:pt x="101" y="147"/>
                    </a:lnTo>
                    <a:lnTo>
                      <a:pt x="94" y="152"/>
                    </a:lnTo>
                    <a:lnTo>
                      <a:pt x="86" y="154"/>
                    </a:lnTo>
                    <a:lnTo>
                      <a:pt x="80" y="154"/>
                    </a:lnTo>
                    <a:lnTo>
                      <a:pt x="75" y="154"/>
                    </a:lnTo>
                    <a:lnTo>
                      <a:pt x="68" y="153"/>
                    </a:lnTo>
                    <a:lnTo>
                      <a:pt x="63" y="154"/>
                    </a:lnTo>
                    <a:lnTo>
                      <a:pt x="58" y="155"/>
                    </a:lnTo>
                    <a:lnTo>
                      <a:pt x="54" y="157"/>
                    </a:lnTo>
                    <a:lnTo>
                      <a:pt x="52" y="155"/>
                    </a:lnTo>
                    <a:lnTo>
                      <a:pt x="63" y="145"/>
                    </a:lnTo>
                    <a:lnTo>
                      <a:pt x="65" y="143"/>
                    </a:lnTo>
                    <a:lnTo>
                      <a:pt x="68" y="141"/>
                    </a:lnTo>
                    <a:lnTo>
                      <a:pt x="71" y="137"/>
                    </a:lnTo>
                    <a:lnTo>
                      <a:pt x="72" y="136"/>
                    </a:lnTo>
                    <a:lnTo>
                      <a:pt x="69" y="135"/>
                    </a:lnTo>
                    <a:lnTo>
                      <a:pt x="69" y="132"/>
                    </a:lnTo>
                    <a:lnTo>
                      <a:pt x="56" y="142"/>
                    </a:lnTo>
                    <a:lnTo>
                      <a:pt x="48" y="149"/>
                    </a:lnTo>
                    <a:lnTo>
                      <a:pt x="39" y="155"/>
                    </a:lnTo>
                    <a:lnTo>
                      <a:pt x="34" y="157"/>
                    </a:lnTo>
                    <a:lnTo>
                      <a:pt x="33" y="155"/>
                    </a:lnTo>
                    <a:lnTo>
                      <a:pt x="34" y="154"/>
                    </a:lnTo>
                    <a:lnTo>
                      <a:pt x="35" y="153"/>
                    </a:lnTo>
                    <a:lnTo>
                      <a:pt x="38" y="151"/>
                    </a:lnTo>
                    <a:lnTo>
                      <a:pt x="39" y="148"/>
                    </a:lnTo>
                    <a:lnTo>
                      <a:pt x="38" y="147"/>
                    </a:lnTo>
                    <a:lnTo>
                      <a:pt x="40" y="145"/>
                    </a:lnTo>
                    <a:lnTo>
                      <a:pt x="51" y="137"/>
                    </a:lnTo>
                    <a:lnTo>
                      <a:pt x="58" y="132"/>
                    </a:lnTo>
                    <a:lnTo>
                      <a:pt x="65" y="130"/>
                    </a:lnTo>
                    <a:lnTo>
                      <a:pt x="66" y="129"/>
                    </a:lnTo>
                    <a:lnTo>
                      <a:pt x="67" y="129"/>
                    </a:lnTo>
                    <a:lnTo>
                      <a:pt x="68" y="130"/>
                    </a:lnTo>
                    <a:lnTo>
                      <a:pt x="69" y="131"/>
                    </a:lnTo>
                    <a:lnTo>
                      <a:pt x="71" y="130"/>
                    </a:lnTo>
                    <a:lnTo>
                      <a:pt x="74" y="128"/>
                    </a:lnTo>
                    <a:lnTo>
                      <a:pt x="77" y="125"/>
                    </a:lnTo>
                    <a:lnTo>
                      <a:pt x="80" y="124"/>
                    </a:lnTo>
                    <a:lnTo>
                      <a:pt x="81" y="124"/>
                    </a:lnTo>
                    <a:lnTo>
                      <a:pt x="83" y="124"/>
                    </a:lnTo>
                    <a:lnTo>
                      <a:pt x="84" y="124"/>
                    </a:lnTo>
                    <a:lnTo>
                      <a:pt x="85" y="125"/>
                    </a:lnTo>
                    <a:lnTo>
                      <a:pt x="85" y="126"/>
                    </a:lnTo>
                    <a:lnTo>
                      <a:pt x="86" y="126"/>
                    </a:lnTo>
                    <a:lnTo>
                      <a:pt x="88" y="126"/>
                    </a:lnTo>
                    <a:lnTo>
                      <a:pt x="90" y="128"/>
                    </a:lnTo>
                    <a:lnTo>
                      <a:pt x="91" y="128"/>
                    </a:lnTo>
                    <a:lnTo>
                      <a:pt x="98" y="122"/>
                    </a:lnTo>
                    <a:lnTo>
                      <a:pt x="107" y="117"/>
                    </a:lnTo>
                    <a:lnTo>
                      <a:pt x="111" y="114"/>
                    </a:lnTo>
                    <a:lnTo>
                      <a:pt x="109" y="113"/>
                    </a:lnTo>
                    <a:lnTo>
                      <a:pt x="114" y="108"/>
                    </a:lnTo>
                    <a:lnTo>
                      <a:pt x="109" y="109"/>
                    </a:lnTo>
                    <a:lnTo>
                      <a:pt x="111" y="108"/>
                    </a:lnTo>
                    <a:lnTo>
                      <a:pt x="108" y="107"/>
                    </a:lnTo>
                    <a:lnTo>
                      <a:pt x="103" y="109"/>
                    </a:lnTo>
                    <a:lnTo>
                      <a:pt x="100" y="112"/>
                    </a:lnTo>
                    <a:lnTo>
                      <a:pt x="96" y="114"/>
                    </a:lnTo>
                    <a:lnTo>
                      <a:pt x="94" y="115"/>
                    </a:lnTo>
                    <a:lnTo>
                      <a:pt x="92" y="115"/>
                    </a:lnTo>
                    <a:lnTo>
                      <a:pt x="91" y="115"/>
                    </a:lnTo>
                    <a:lnTo>
                      <a:pt x="91" y="115"/>
                    </a:lnTo>
                    <a:lnTo>
                      <a:pt x="91" y="114"/>
                    </a:lnTo>
                    <a:lnTo>
                      <a:pt x="84" y="113"/>
                    </a:lnTo>
                    <a:lnTo>
                      <a:pt x="85" y="115"/>
                    </a:lnTo>
                    <a:lnTo>
                      <a:pt x="80" y="114"/>
                    </a:lnTo>
                    <a:lnTo>
                      <a:pt x="84" y="118"/>
                    </a:lnTo>
                    <a:lnTo>
                      <a:pt x="83" y="119"/>
                    </a:lnTo>
                    <a:lnTo>
                      <a:pt x="81" y="119"/>
                    </a:lnTo>
                    <a:lnTo>
                      <a:pt x="79" y="118"/>
                    </a:lnTo>
                    <a:lnTo>
                      <a:pt x="78" y="118"/>
                    </a:lnTo>
                    <a:lnTo>
                      <a:pt x="78" y="118"/>
                    </a:lnTo>
                    <a:lnTo>
                      <a:pt x="78" y="117"/>
                    </a:lnTo>
                    <a:lnTo>
                      <a:pt x="77" y="115"/>
                    </a:lnTo>
                    <a:lnTo>
                      <a:pt x="77" y="114"/>
                    </a:lnTo>
                    <a:lnTo>
                      <a:pt x="79" y="113"/>
                    </a:lnTo>
                    <a:lnTo>
                      <a:pt x="80" y="111"/>
                    </a:lnTo>
                    <a:lnTo>
                      <a:pt x="84" y="109"/>
                    </a:lnTo>
                    <a:lnTo>
                      <a:pt x="86" y="108"/>
                    </a:lnTo>
                    <a:lnTo>
                      <a:pt x="88" y="107"/>
                    </a:lnTo>
                    <a:lnTo>
                      <a:pt x="90" y="106"/>
                    </a:lnTo>
                    <a:lnTo>
                      <a:pt x="92" y="105"/>
                    </a:lnTo>
                    <a:lnTo>
                      <a:pt x="95" y="102"/>
                    </a:lnTo>
                    <a:lnTo>
                      <a:pt x="97" y="101"/>
                    </a:lnTo>
                    <a:lnTo>
                      <a:pt x="100" y="98"/>
                    </a:lnTo>
                    <a:lnTo>
                      <a:pt x="102" y="97"/>
                    </a:lnTo>
                    <a:lnTo>
                      <a:pt x="103" y="96"/>
                    </a:lnTo>
                    <a:lnTo>
                      <a:pt x="105" y="95"/>
                    </a:lnTo>
                    <a:lnTo>
                      <a:pt x="106" y="95"/>
                    </a:lnTo>
                    <a:lnTo>
                      <a:pt x="106" y="95"/>
                    </a:lnTo>
                    <a:lnTo>
                      <a:pt x="107" y="95"/>
                    </a:lnTo>
                    <a:lnTo>
                      <a:pt x="108" y="95"/>
                    </a:lnTo>
                    <a:lnTo>
                      <a:pt x="108" y="96"/>
                    </a:lnTo>
                    <a:lnTo>
                      <a:pt x="108" y="96"/>
                    </a:lnTo>
                    <a:lnTo>
                      <a:pt x="107" y="97"/>
                    </a:lnTo>
                    <a:lnTo>
                      <a:pt x="108" y="100"/>
                    </a:lnTo>
                    <a:lnTo>
                      <a:pt x="109" y="100"/>
                    </a:lnTo>
                    <a:lnTo>
                      <a:pt x="109" y="100"/>
                    </a:lnTo>
                    <a:lnTo>
                      <a:pt x="109" y="100"/>
                    </a:lnTo>
                    <a:lnTo>
                      <a:pt x="111" y="101"/>
                    </a:lnTo>
                    <a:lnTo>
                      <a:pt x="111" y="101"/>
                    </a:lnTo>
                    <a:lnTo>
                      <a:pt x="111" y="101"/>
                    </a:lnTo>
                    <a:lnTo>
                      <a:pt x="109" y="102"/>
                    </a:lnTo>
                    <a:lnTo>
                      <a:pt x="112" y="106"/>
                    </a:lnTo>
                    <a:lnTo>
                      <a:pt x="113" y="103"/>
                    </a:lnTo>
                    <a:lnTo>
                      <a:pt x="122" y="94"/>
                    </a:lnTo>
                    <a:lnTo>
                      <a:pt x="132" y="85"/>
                    </a:lnTo>
                    <a:lnTo>
                      <a:pt x="145" y="78"/>
                    </a:lnTo>
                    <a:lnTo>
                      <a:pt x="154" y="74"/>
                    </a:lnTo>
                    <a:lnTo>
                      <a:pt x="162" y="71"/>
                    </a:lnTo>
                    <a:lnTo>
                      <a:pt x="165" y="69"/>
                    </a:lnTo>
                    <a:lnTo>
                      <a:pt x="170" y="67"/>
                    </a:lnTo>
                    <a:lnTo>
                      <a:pt x="179" y="63"/>
                    </a:lnTo>
                    <a:lnTo>
                      <a:pt x="187" y="61"/>
                    </a:lnTo>
                    <a:lnTo>
                      <a:pt x="192" y="58"/>
                    </a:lnTo>
                    <a:lnTo>
                      <a:pt x="193" y="58"/>
                    </a:lnTo>
                    <a:lnTo>
                      <a:pt x="194" y="58"/>
                    </a:lnTo>
                    <a:lnTo>
                      <a:pt x="197" y="57"/>
                    </a:lnTo>
                    <a:lnTo>
                      <a:pt x="199" y="57"/>
                    </a:lnTo>
                    <a:lnTo>
                      <a:pt x="202" y="56"/>
                    </a:lnTo>
                    <a:lnTo>
                      <a:pt x="205" y="55"/>
                    </a:lnTo>
                    <a:lnTo>
                      <a:pt x="210" y="54"/>
                    </a:lnTo>
                    <a:lnTo>
                      <a:pt x="217" y="51"/>
                    </a:lnTo>
                    <a:lnTo>
                      <a:pt x="225" y="48"/>
                    </a:lnTo>
                    <a:lnTo>
                      <a:pt x="231" y="45"/>
                    </a:lnTo>
                    <a:lnTo>
                      <a:pt x="236" y="44"/>
                    </a:lnTo>
                    <a:lnTo>
                      <a:pt x="237" y="44"/>
                    </a:lnTo>
                    <a:lnTo>
                      <a:pt x="237" y="44"/>
                    </a:lnTo>
                    <a:lnTo>
                      <a:pt x="240" y="44"/>
                    </a:lnTo>
                    <a:lnTo>
                      <a:pt x="243" y="43"/>
                    </a:lnTo>
                    <a:lnTo>
                      <a:pt x="244" y="43"/>
                    </a:lnTo>
                    <a:lnTo>
                      <a:pt x="245" y="43"/>
                    </a:lnTo>
                    <a:lnTo>
                      <a:pt x="245" y="43"/>
                    </a:lnTo>
                    <a:lnTo>
                      <a:pt x="249" y="43"/>
                    </a:lnTo>
                    <a:lnTo>
                      <a:pt x="252" y="40"/>
                    </a:lnTo>
                    <a:lnTo>
                      <a:pt x="257" y="40"/>
                    </a:lnTo>
                    <a:lnTo>
                      <a:pt x="261" y="39"/>
                    </a:lnTo>
                    <a:lnTo>
                      <a:pt x="265" y="39"/>
                    </a:lnTo>
                    <a:lnTo>
                      <a:pt x="268" y="40"/>
                    </a:lnTo>
                    <a:lnTo>
                      <a:pt x="273" y="41"/>
                    </a:lnTo>
                    <a:lnTo>
                      <a:pt x="278" y="43"/>
                    </a:lnTo>
                    <a:lnTo>
                      <a:pt x="279" y="44"/>
                    </a:lnTo>
                    <a:lnTo>
                      <a:pt x="308" y="31"/>
                    </a:lnTo>
                    <a:lnTo>
                      <a:pt x="309" y="32"/>
                    </a:lnTo>
                    <a:lnTo>
                      <a:pt x="311" y="32"/>
                    </a:lnTo>
                    <a:lnTo>
                      <a:pt x="336" y="21"/>
                    </a:lnTo>
                    <a:lnTo>
                      <a:pt x="337" y="21"/>
                    </a:lnTo>
                    <a:lnTo>
                      <a:pt x="354" y="14"/>
                    </a:lnTo>
                    <a:lnTo>
                      <a:pt x="356" y="14"/>
                    </a:lnTo>
                    <a:lnTo>
                      <a:pt x="358" y="14"/>
                    </a:lnTo>
                    <a:lnTo>
                      <a:pt x="360" y="14"/>
                    </a:lnTo>
                    <a:lnTo>
                      <a:pt x="363" y="14"/>
                    </a:lnTo>
                    <a:lnTo>
                      <a:pt x="363" y="14"/>
                    </a:lnTo>
                    <a:lnTo>
                      <a:pt x="364" y="18"/>
                    </a:lnTo>
                    <a:lnTo>
                      <a:pt x="365" y="17"/>
                    </a:lnTo>
                    <a:lnTo>
                      <a:pt x="370" y="15"/>
                    </a:lnTo>
                    <a:lnTo>
                      <a:pt x="374" y="14"/>
                    </a:lnTo>
                    <a:lnTo>
                      <a:pt x="376" y="14"/>
                    </a:lnTo>
                    <a:lnTo>
                      <a:pt x="379" y="12"/>
                    </a:lnTo>
                    <a:lnTo>
                      <a:pt x="380" y="12"/>
                    </a:lnTo>
                    <a:lnTo>
                      <a:pt x="381" y="12"/>
                    </a:lnTo>
                    <a:close/>
                    <a:moveTo>
                      <a:pt x="591" y="0"/>
                    </a:moveTo>
                    <a:lnTo>
                      <a:pt x="596" y="1"/>
                    </a:lnTo>
                    <a:lnTo>
                      <a:pt x="603" y="1"/>
                    </a:lnTo>
                    <a:lnTo>
                      <a:pt x="608" y="1"/>
                    </a:lnTo>
                    <a:lnTo>
                      <a:pt x="613" y="3"/>
                    </a:lnTo>
                    <a:lnTo>
                      <a:pt x="615" y="3"/>
                    </a:lnTo>
                    <a:lnTo>
                      <a:pt x="616" y="3"/>
                    </a:lnTo>
                    <a:lnTo>
                      <a:pt x="618" y="4"/>
                    </a:lnTo>
                    <a:lnTo>
                      <a:pt x="618" y="4"/>
                    </a:lnTo>
                    <a:lnTo>
                      <a:pt x="620" y="6"/>
                    </a:lnTo>
                    <a:lnTo>
                      <a:pt x="621" y="8"/>
                    </a:lnTo>
                    <a:lnTo>
                      <a:pt x="621" y="10"/>
                    </a:lnTo>
                    <a:lnTo>
                      <a:pt x="619" y="11"/>
                    </a:lnTo>
                    <a:lnTo>
                      <a:pt x="616" y="12"/>
                    </a:lnTo>
                    <a:lnTo>
                      <a:pt x="614" y="14"/>
                    </a:lnTo>
                    <a:lnTo>
                      <a:pt x="610" y="15"/>
                    </a:lnTo>
                    <a:lnTo>
                      <a:pt x="605" y="15"/>
                    </a:lnTo>
                    <a:lnTo>
                      <a:pt x="604" y="15"/>
                    </a:lnTo>
                    <a:lnTo>
                      <a:pt x="604" y="16"/>
                    </a:lnTo>
                    <a:lnTo>
                      <a:pt x="604" y="18"/>
                    </a:lnTo>
                    <a:lnTo>
                      <a:pt x="604" y="20"/>
                    </a:lnTo>
                    <a:lnTo>
                      <a:pt x="603" y="23"/>
                    </a:lnTo>
                    <a:lnTo>
                      <a:pt x="602" y="27"/>
                    </a:lnTo>
                    <a:lnTo>
                      <a:pt x="602" y="27"/>
                    </a:lnTo>
                    <a:lnTo>
                      <a:pt x="601" y="31"/>
                    </a:lnTo>
                    <a:lnTo>
                      <a:pt x="601" y="33"/>
                    </a:lnTo>
                    <a:lnTo>
                      <a:pt x="601" y="33"/>
                    </a:lnTo>
                    <a:lnTo>
                      <a:pt x="599" y="33"/>
                    </a:lnTo>
                    <a:lnTo>
                      <a:pt x="598" y="33"/>
                    </a:lnTo>
                    <a:lnTo>
                      <a:pt x="596" y="34"/>
                    </a:lnTo>
                    <a:lnTo>
                      <a:pt x="593" y="33"/>
                    </a:lnTo>
                    <a:lnTo>
                      <a:pt x="590" y="33"/>
                    </a:lnTo>
                    <a:lnTo>
                      <a:pt x="586" y="31"/>
                    </a:lnTo>
                    <a:lnTo>
                      <a:pt x="584" y="29"/>
                    </a:lnTo>
                    <a:lnTo>
                      <a:pt x="581" y="27"/>
                    </a:lnTo>
                    <a:lnTo>
                      <a:pt x="581" y="27"/>
                    </a:lnTo>
                    <a:lnTo>
                      <a:pt x="580" y="26"/>
                    </a:lnTo>
                    <a:lnTo>
                      <a:pt x="575" y="24"/>
                    </a:lnTo>
                    <a:lnTo>
                      <a:pt x="568" y="23"/>
                    </a:lnTo>
                    <a:lnTo>
                      <a:pt x="563" y="21"/>
                    </a:lnTo>
                    <a:lnTo>
                      <a:pt x="558" y="18"/>
                    </a:lnTo>
                    <a:lnTo>
                      <a:pt x="554" y="16"/>
                    </a:lnTo>
                    <a:lnTo>
                      <a:pt x="551" y="14"/>
                    </a:lnTo>
                    <a:lnTo>
                      <a:pt x="548" y="11"/>
                    </a:lnTo>
                    <a:lnTo>
                      <a:pt x="547" y="10"/>
                    </a:lnTo>
                    <a:lnTo>
                      <a:pt x="550" y="10"/>
                    </a:lnTo>
                    <a:lnTo>
                      <a:pt x="552" y="11"/>
                    </a:lnTo>
                    <a:lnTo>
                      <a:pt x="557" y="11"/>
                    </a:lnTo>
                    <a:lnTo>
                      <a:pt x="559" y="11"/>
                    </a:lnTo>
                    <a:lnTo>
                      <a:pt x="563" y="10"/>
                    </a:lnTo>
                    <a:lnTo>
                      <a:pt x="565" y="9"/>
                    </a:lnTo>
                    <a:lnTo>
                      <a:pt x="569" y="8"/>
                    </a:lnTo>
                    <a:lnTo>
                      <a:pt x="573" y="6"/>
                    </a:lnTo>
                    <a:lnTo>
                      <a:pt x="573" y="6"/>
                    </a:lnTo>
                    <a:lnTo>
                      <a:pt x="575" y="6"/>
                    </a:lnTo>
                    <a:lnTo>
                      <a:pt x="577" y="6"/>
                    </a:lnTo>
                    <a:lnTo>
                      <a:pt x="580" y="6"/>
                    </a:lnTo>
                    <a:lnTo>
                      <a:pt x="579" y="5"/>
                    </a:lnTo>
                    <a:lnTo>
                      <a:pt x="579" y="4"/>
                    </a:lnTo>
                    <a:lnTo>
                      <a:pt x="580" y="3"/>
                    </a:lnTo>
                    <a:lnTo>
                      <a:pt x="581" y="1"/>
                    </a:lnTo>
                    <a:lnTo>
                      <a:pt x="584" y="1"/>
                    </a:lnTo>
                    <a:lnTo>
                      <a:pt x="586" y="1"/>
                    </a:lnTo>
                    <a:lnTo>
                      <a:pt x="588" y="1"/>
                    </a:lnTo>
                    <a:lnTo>
                      <a:pt x="591"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416"/>
              <p:cNvSpPr>
                <a:spLocks noEditPoints="1"/>
              </p:cNvSpPr>
              <p:nvPr/>
            </p:nvSpPr>
            <p:spPr bwMode="auto">
              <a:xfrm>
                <a:off x="3170238" y="2308226"/>
                <a:ext cx="2771775" cy="2303463"/>
              </a:xfrm>
              <a:custGeom>
                <a:avLst/>
                <a:gdLst>
                  <a:gd name="T0" fmla="*/ 1219 w 1746"/>
                  <a:gd name="T1" fmla="*/ 1275 h 1451"/>
                  <a:gd name="T2" fmla="*/ 1229 w 1746"/>
                  <a:gd name="T3" fmla="*/ 1232 h 1451"/>
                  <a:gd name="T4" fmla="*/ 1492 w 1746"/>
                  <a:gd name="T5" fmla="*/ 1183 h 1451"/>
                  <a:gd name="T6" fmla="*/ 1619 w 1746"/>
                  <a:gd name="T7" fmla="*/ 956 h 1451"/>
                  <a:gd name="T8" fmla="*/ 1575 w 1746"/>
                  <a:gd name="T9" fmla="*/ 1167 h 1451"/>
                  <a:gd name="T10" fmla="*/ 1477 w 1746"/>
                  <a:gd name="T11" fmla="*/ 1195 h 1451"/>
                  <a:gd name="T12" fmla="*/ 1548 w 1746"/>
                  <a:gd name="T13" fmla="*/ 966 h 1451"/>
                  <a:gd name="T14" fmla="*/ 1670 w 1746"/>
                  <a:gd name="T15" fmla="*/ 910 h 1451"/>
                  <a:gd name="T16" fmla="*/ 1680 w 1746"/>
                  <a:gd name="T17" fmla="*/ 894 h 1451"/>
                  <a:gd name="T18" fmla="*/ 1681 w 1746"/>
                  <a:gd name="T19" fmla="*/ 895 h 1451"/>
                  <a:gd name="T20" fmla="*/ 1710 w 1746"/>
                  <a:gd name="T21" fmla="*/ 876 h 1451"/>
                  <a:gd name="T22" fmla="*/ 1645 w 1746"/>
                  <a:gd name="T23" fmla="*/ 844 h 1451"/>
                  <a:gd name="T24" fmla="*/ 1500 w 1746"/>
                  <a:gd name="T25" fmla="*/ 847 h 1451"/>
                  <a:gd name="T26" fmla="*/ 1441 w 1746"/>
                  <a:gd name="T27" fmla="*/ 873 h 1451"/>
                  <a:gd name="T28" fmla="*/ 1487 w 1746"/>
                  <a:gd name="T29" fmla="*/ 941 h 1451"/>
                  <a:gd name="T30" fmla="*/ 1606 w 1746"/>
                  <a:gd name="T31" fmla="*/ 833 h 1451"/>
                  <a:gd name="T32" fmla="*/ 1683 w 1746"/>
                  <a:gd name="T33" fmla="*/ 839 h 1451"/>
                  <a:gd name="T34" fmla="*/ 1723 w 1746"/>
                  <a:gd name="T35" fmla="*/ 803 h 1451"/>
                  <a:gd name="T36" fmla="*/ 1746 w 1746"/>
                  <a:gd name="T37" fmla="*/ 712 h 1451"/>
                  <a:gd name="T38" fmla="*/ 214 w 1746"/>
                  <a:gd name="T39" fmla="*/ 688 h 1451"/>
                  <a:gd name="T40" fmla="*/ 273 w 1746"/>
                  <a:gd name="T41" fmla="*/ 662 h 1451"/>
                  <a:gd name="T42" fmla="*/ 237 w 1746"/>
                  <a:gd name="T43" fmla="*/ 660 h 1451"/>
                  <a:gd name="T44" fmla="*/ 182 w 1746"/>
                  <a:gd name="T45" fmla="*/ 654 h 1451"/>
                  <a:gd name="T46" fmla="*/ 1732 w 1746"/>
                  <a:gd name="T47" fmla="*/ 653 h 1451"/>
                  <a:gd name="T48" fmla="*/ 1692 w 1746"/>
                  <a:gd name="T49" fmla="*/ 619 h 1451"/>
                  <a:gd name="T50" fmla="*/ 1715 w 1746"/>
                  <a:gd name="T51" fmla="*/ 643 h 1451"/>
                  <a:gd name="T52" fmla="*/ 1706 w 1746"/>
                  <a:gd name="T53" fmla="*/ 570 h 1451"/>
                  <a:gd name="T54" fmla="*/ 1335 w 1746"/>
                  <a:gd name="T55" fmla="*/ 431 h 1451"/>
                  <a:gd name="T56" fmla="*/ 1414 w 1746"/>
                  <a:gd name="T57" fmla="*/ 503 h 1451"/>
                  <a:gd name="T58" fmla="*/ 50 w 1746"/>
                  <a:gd name="T59" fmla="*/ 363 h 1451"/>
                  <a:gd name="T60" fmla="*/ 1071 w 1746"/>
                  <a:gd name="T61" fmla="*/ 301 h 1451"/>
                  <a:gd name="T62" fmla="*/ 1056 w 1746"/>
                  <a:gd name="T63" fmla="*/ 228 h 1451"/>
                  <a:gd name="T64" fmla="*/ 915 w 1746"/>
                  <a:gd name="T65" fmla="*/ 269 h 1451"/>
                  <a:gd name="T66" fmla="*/ 1155 w 1746"/>
                  <a:gd name="T67" fmla="*/ 336 h 1451"/>
                  <a:gd name="T68" fmla="*/ 1249 w 1746"/>
                  <a:gd name="T69" fmla="*/ 295 h 1451"/>
                  <a:gd name="T70" fmla="*/ 838 w 1746"/>
                  <a:gd name="T71" fmla="*/ 166 h 1451"/>
                  <a:gd name="T72" fmla="*/ 1206 w 1746"/>
                  <a:gd name="T73" fmla="*/ 175 h 1451"/>
                  <a:gd name="T74" fmla="*/ 1264 w 1746"/>
                  <a:gd name="T75" fmla="*/ 175 h 1451"/>
                  <a:gd name="T76" fmla="*/ 1424 w 1746"/>
                  <a:gd name="T77" fmla="*/ 221 h 1451"/>
                  <a:gd name="T78" fmla="*/ 883 w 1746"/>
                  <a:gd name="T79" fmla="*/ 169 h 1451"/>
                  <a:gd name="T80" fmla="*/ 830 w 1746"/>
                  <a:gd name="T81" fmla="*/ 109 h 1451"/>
                  <a:gd name="T82" fmla="*/ 354 w 1746"/>
                  <a:gd name="T83" fmla="*/ 78 h 1451"/>
                  <a:gd name="T84" fmla="*/ 352 w 1746"/>
                  <a:gd name="T85" fmla="*/ 38 h 1451"/>
                  <a:gd name="T86" fmla="*/ 360 w 1746"/>
                  <a:gd name="T87" fmla="*/ 22 h 1451"/>
                  <a:gd name="T88" fmla="*/ 406 w 1746"/>
                  <a:gd name="T89" fmla="*/ 85 h 1451"/>
                  <a:gd name="T90" fmla="*/ 370 w 1746"/>
                  <a:gd name="T91" fmla="*/ 81 h 1451"/>
                  <a:gd name="T92" fmla="*/ 295 w 1746"/>
                  <a:gd name="T93" fmla="*/ 106 h 1451"/>
                  <a:gd name="T94" fmla="*/ 281 w 1746"/>
                  <a:gd name="T95" fmla="*/ 138 h 1451"/>
                  <a:gd name="T96" fmla="*/ 245 w 1746"/>
                  <a:gd name="T97" fmla="*/ 282 h 1451"/>
                  <a:gd name="T98" fmla="*/ 440 w 1746"/>
                  <a:gd name="T99" fmla="*/ 289 h 1451"/>
                  <a:gd name="T100" fmla="*/ 343 w 1746"/>
                  <a:gd name="T101" fmla="*/ 302 h 1451"/>
                  <a:gd name="T102" fmla="*/ 182 w 1746"/>
                  <a:gd name="T103" fmla="*/ 617 h 1451"/>
                  <a:gd name="T104" fmla="*/ 163 w 1746"/>
                  <a:gd name="T105" fmla="*/ 735 h 1451"/>
                  <a:gd name="T106" fmla="*/ 331 w 1746"/>
                  <a:gd name="T107" fmla="*/ 831 h 1451"/>
                  <a:gd name="T108" fmla="*/ 552 w 1746"/>
                  <a:gd name="T109" fmla="*/ 1207 h 1451"/>
                  <a:gd name="T110" fmla="*/ 613 w 1746"/>
                  <a:gd name="T111" fmla="*/ 1448 h 1451"/>
                  <a:gd name="T112" fmla="*/ 354 w 1746"/>
                  <a:gd name="T113" fmla="*/ 1163 h 1451"/>
                  <a:gd name="T114" fmla="*/ 178 w 1746"/>
                  <a:gd name="T115" fmla="*/ 814 h 1451"/>
                  <a:gd name="T116" fmla="*/ 24 w 1746"/>
                  <a:gd name="T117" fmla="*/ 664 h 1451"/>
                  <a:gd name="T118" fmla="*/ 203 w 1746"/>
                  <a:gd name="T119" fmla="*/ 112 h 1451"/>
                  <a:gd name="T120" fmla="*/ 288 w 1746"/>
                  <a:gd name="T121" fmla="*/ 31 h 1451"/>
                  <a:gd name="T122" fmla="*/ 322 w 1746"/>
                  <a:gd name="T123" fmla="*/ 21 h 1451"/>
                  <a:gd name="T124" fmla="*/ 318 w 1746"/>
                  <a:gd name="T125" fmla="*/ 6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6" h="1451">
                    <a:moveTo>
                      <a:pt x="467" y="1348"/>
                    </a:moveTo>
                    <a:lnTo>
                      <a:pt x="468" y="1349"/>
                    </a:lnTo>
                    <a:lnTo>
                      <a:pt x="469" y="1349"/>
                    </a:lnTo>
                    <a:lnTo>
                      <a:pt x="473" y="1352"/>
                    </a:lnTo>
                    <a:lnTo>
                      <a:pt x="474" y="1354"/>
                    </a:lnTo>
                    <a:lnTo>
                      <a:pt x="474" y="1354"/>
                    </a:lnTo>
                    <a:lnTo>
                      <a:pt x="474" y="1355"/>
                    </a:lnTo>
                    <a:lnTo>
                      <a:pt x="473" y="1355"/>
                    </a:lnTo>
                    <a:lnTo>
                      <a:pt x="472" y="1355"/>
                    </a:lnTo>
                    <a:lnTo>
                      <a:pt x="471" y="1354"/>
                    </a:lnTo>
                    <a:lnTo>
                      <a:pt x="468" y="1352"/>
                    </a:lnTo>
                    <a:lnTo>
                      <a:pt x="468" y="1351"/>
                    </a:lnTo>
                    <a:lnTo>
                      <a:pt x="467" y="1350"/>
                    </a:lnTo>
                    <a:lnTo>
                      <a:pt x="467" y="1349"/>
                    </a:lnTo>
                    <a:lnTo>
                      <a:pt x="467" y="1348"/>
                    </a:lnTo>
                    <a:lnTo>
                      <a:pt x="467" y="1348"/>
                    </a:lnTo>
                    <a:close/>
                    <a:moveTo>
                      <a:pt x="1231" y="1274"/>
                    </a:moveTo>
                    <a:lnTo>
                      <a:pt x="1231" y="1281"/>
                    </a:lnTo>
                    <a:lnTo>
                      <a:pt x="1233" y="1287"/>
                    </a:lnTo>
                    <a:lnTo>
                      <a:pt x="1238" y="1292"/>
                    </a:lnTo>
                    <a:lnTo>
                      <a:pt x="1244" y="1297"/>
                    </a:lnTo>
                    <a:lnTo>
                      <a:pt x="1252" y="1301"/>
                    </a:lnTo>
                    <a:lnTo>
                      <a:pt x="1255" y="1308"/>
                    </a:lnTo>
                    <a:lnTo>
                      <a:pt x="1257" y="1315"/>
                    </a:lnTo>
                    <a:lnTo>
                      <a:pt x="1253" y="1324"/>
                    </a:lnTo>
                    <a:lnTo>
                      <a:pt x="1248" y="1326"/>
                    </a:lnTo>
                    <a:lnTo>
                      <a:pt x="1244" y="1327"/>
                    </a:lnTo>
                    <a:lnTo>
                      <a:pt x="1242" y="1327"/>
                    </a:lnTo>
                    <a:lnTo>
                      <a:pt x="1240" y="1327"/>
                    </a:lnTo>
                    <a:lnTo>
                      <a:pt x="1229" y="1326"/>
                    </a:lnTo>
                    <a:lnTo>
                      <a:pt x="1219" y="1323"/>
                    </a:lnTo>
                    <a:lnTo>
                      <a:pt x="1223" y="1315"/>
                    </a:lnTo>
                    <a:lnTo>
                      <a:pt x="1223" y="1309"/>
                    </a:lnTo>
                    <a:lnTo>
                      <a:pt x="1221" y="1304"/>
                    </a:lnTo>
                    <a:lnTo>
                      <a:pt x="1217" y="1300"/>
                    </a:lnTo>
                    <a:lnTo>
                      <a:pt x="1215" y="1298"/>
                    </a:lnTo>
                    <a:lnTo>
                      <a:pt x="1213" y="1297"/>
                    </a:lnTo>
                    <a:lnTo>
                      <a:pt x="1212" y="1294"/>
                    </a:lnTo>
                    <a:lnTo>
                      <a:pt x="1210" y="1291"/>
                    </a:lnTo>
                    <a:lnTo>
                      <a:pt x="1210" y="1287"/>
                    </a:lnTo>
                    <a:lnTo>
                      <a:pt x="1212" y="1283"/>
                    </a:lnTo>
                    <a:lnTo>
                      <a:pt x="1213" y="1280"/>
                    </a:lnTo>
                    <a:lnTo>
                      <a:pt x="1214" y="1275"/>
                    </a:lnTo>
                    <a:lnTo>
                      <a:pt x="1217" y="1275"/>
                    </a:lnTo>
                    <a:lnTo>
                      <a:pt x="1219" y="1275"/>
                    </a:lnTo>
                    <a:lnTo>
                      <a:pt x="1220" y="1275"/>
                    </a:lnTo>
                    <a:lnTo>
                      <a:pt x="1223" y="1275"/>
                    </a:lnTo>
                    <a:lnTo>
                      <a:pt x="1225" y="1274"/>
                    </a:lnTo>
                    <a:lnTo>
                      <a:pt x="1227" y="1274"/>
                    </a:lnTo>
                    <a:lnTo>
                      <a:pt x="1230" y="1274"/>
                    </a:lnTo>
                    <a:lnTo>
                      <a:pt x="1231" y="1274"/>
                    </a:lnTo>
                    <a:close/>
                    <a:moveTo>
                      <a:pt x="1407" y="1243"/>
                    </a:moveTo>
                    <a:lnTo>
                      <a:pt x="1406" y="1246"/>
                    </a:lnTo>
                    <a:lnTo>
                      <a:pt x="1406" y="1248"/>
                    </a:lnTo>
                    <a:lnTo>
                      <a:pt x="1407" y="1248"/>
                    </a:lnTo>
                    <a:lnTo>
                      <a:pt x="1409" y="1249"/>
                    </a:lnTo>
                    <a:lnTo>
                      <a:pt x="1413" y="1249"/>
                    </a:lnTo>
                    <a:lnTo>
                      <a:pt x="1417" y="1248"/>
                    </a:lnTo>
                    <a:lnTo>
                      <a:pt x="1421" y="1247"/>
                    </a:lnTo>
                    <a:lnTo>
                      <a:pt x="1412" y="1264"/>
                    </a:lnTo>
                    <a:lnTo>
                      <a:pt x="1402" y="1275"/>
                    </a:lnTo>
                    <a:lnTo>
                      <a:pt x="1395" y="1281"/>
                    </a:lnTo>
                    <a:lnTo>
                      <a:pt x="1390" y="1282"/>
                    </a:lnTo>
                    <a:lnTo>
                      <a:pt x="1387" y="1280"/>
                    </a:lnTo>
                    <a:lnTo>
                      <a:pt x="1386" y="1277"/>
                    </a:lnTo>
                    <a:lnTo>
                      <a:pt x="1387" y="1274"/>
                    </a:lnTo>
                    <a:lnTo>
                      <a:pt x="1389" y="1270"/>
                    </a:lnTo>
                    <a:lnTo>
                      <a:pt x="1391" y="1264"/>
                    </a:lnTo>
                    <a:lnTo>
                      <a:pt x="1392" y="1260"/>
                    </a:lnTo>
                    <a:lnTo>
                      <a:pt x="1397" y="1255"/>
                    </a:lnTo>
                    <a:lnTo>
                      <a:pt x="1402" y="1248"/>
                    </a:lnTo>
                    <a:lnTo>
                      <a:pt x="1407" y="1243"/>
                    </a:lnTo>
                    <a:close/>
                    <a:moveTo>
                      <a:pt x="1428" y="1235"/>
                    </a:moveTo>
                    <a:lnTo>
                      <a:pt x="1429" y="1235"/>
                    </a:lnTo>
                    <a:lnTo>
                      <a:pt x="1429" y="1236"/>
                    </a:lnTo>
                    <a:lnTo>
                      <a:pt x="1429" y="1237"/>
                    </a:lnTo>
                    <a:lnTo>
                      <a:pt x="1429" y="1238"/>
                    </a:lnTo>
                    <a:lnTo>
                      <a:pt x="1428" y="1238"/>
                    </a:lnTo>
                    <a:lnTo>
                      <a:pt x="1426" y="1238"/>
                    </a:lnTo>
                    <a:lnTo>
                      <a:pt x="1426" y="1237"/>
                    </a:lnTo>
                    <a:lnTo>
                      <a:pt x="1428" y="1236"/>
                    </a:lnTo>
                    <a:lnTo>
                      <a:pt x="1428" y="1235"/>
                    </a:lnTo>
                    <a:close/>
                    <a:moveTo>
                      <a:pt x="1243" y="1213"/>
                    </a:moveTo>
                    <a:lnTo>
                      <a:pt x="1243" y="1215"/>
                    </a:lnTo>
                    <a:lnTo>
                      <a:pt x="1242" y="1219"/>
                    </a:lnTo>
                    <a:lnTo>
                      <a:pt x="1241" y="1221"/>
                    </a:lnTo>
                    <a:lnTo>
                      <a:pt x="1238" y="1225"/>
                    </a:lnTo>
                    <a:lnTo>
                      <a:pt x="1235" y="1227"/>
                    </a:lnTo>
                    <a:lnTo>
                      <a:pt x="1232" y="1230"/>
                    </a:lnTo>
                    <a:lnTo>
                      <a:pt x="1229" y="1232"/>
                    </a:lnTo>
                    <a:lnTo>
                      <a:pt x="1225" y="1237"/>
                    </a:lnTo>
                    <a:lnTo>
                      <a:pt x="1221" y="1244"/>
                    </a:lnTo>
                    <a:lnTo>
                      <a:pt x="1223" y="1255"/>
                    </a:lnTo>
                    <a:lnTo>
                      <a:pt x="1224" y="1259"/>
                    </a:lnTo>
                    <a:lnTo>
                      <a:pt x="1224" y="1260"/>
                    </a:lnTo>
                    <a:lnTo>
                      <a:pt x="1224" y="1261"/>
                    </a:lnTo>
                    <a:lnTo>
                      <a:pt x="1224" y="1263"/>
                    </a:lnTo>
                    <a:lnTo>
                      <a:pt x="1220" y="1264"/>
                    </a:lnTo>
                    <a:lnTo>
                      <a:pt x="1217" y="1266"/>
                    </a:lnTo>
                    <a:lnTo>
                      <a:pt x="1213" y="1267"/>
                    </a:lnTo>
                    <a:lnTo>
                      <a:pt x="1210" y="1270"/>
                    </a:lnTo>
                    <a:lnTo>
                      <a:pt x="1208" y="1272"/>
                    </a:lnTo>
                    <a:lnTo>
                      <a:pt x="1207" y="1276"/>
                    </a:lnTo>
                    <a:lnTo>
                      <a:pt x="1207" y="1278"/>
                    </a:lnTo>
                    <a:lnTo>
                      <a:pt x="1206" y="1282"/>
                    </a:lnTo>
                    <a:lnTo>
                      <a:pt x="1204" y="1284"/>
                    </a:lnTo>
                    <a:lnTo>
                      <a:pt x="1202" y="1287"/>
                    </a:lnTo>
                    <a:lnTo>
                      <a:pt x="1200" y="1288"/>
                    </a:lnTo>
                    <a:lnTo>
                      <a:pt x="1200" y="1288"/>
                    </a:lnTo>
                    <a:lnTo>
                      <a:pt x="1196" y="1280"/>
                    </a:lnTo>
                    <a:lnTo>
                      <a:pt x="1191" y="1271"/>
                    </a:lnTo>
                    <a:lnTo>
                      <a:pt x="1187" y="1263"/>
                    </a:lnTo>
                    <a:lnTo>
                      <a:pt x="1185" y="1253"/>
                    </a:lnTo>
                    <a:lnTo>
                      <a:pt x="1185" y="1252"/>
                    </a:lnTo>
                    <a:lnTo>
                      <a:pt x="1185" y="1249"/>
                    </a:lnTo>
                    <a:lnTo>
                      <a:pt x="1190" y="1251"/>
                    </a:lnTo>
                    <a:lnTo>
                      <a:pt x="1193" y="1249"/>
                    </a:lnTo>
                    <a:lnTo>
                      <a:pt x="1197" y="1248"/>
                    </a:lnTo>
                    <a:lnTo>
                      <a:pt x="1201" y="1247"/>
                    </a:lnTo>
                    <a:lnTo>
                      <a:pt x="1203" y="1244"/>
                    </a:lnTo>
                    <a:lnTo>
                      <a:pt x="1207" y="1243"/>
                    </a:lnTo>
                    <a:lnTo>
                      <a:pt x="1210" y="1241"/>
                    </a:lnTo>
                    <a:lnTo>
                      <a:pt x="1214" y="1240"/>
                    </a:lnTo>
                    <a:lnTo>
                      <a:pt x="1218" y="1240"/>
                    </a:lnTo>
                    <a:lnTo>
                      <a:pt x="1220" y="1230"/>
                    </a:lnTo>
                    <a:lnTo>
                      <a:pt x="1224" y="1223"/>
                    </a:lnTo>
                    <a:lnTo>
                      <a:pt x="1230" y="1215"/>
                    </a:lnTo>
                    <a:lnTo>
                      <a:pt x="1240" y="1213"/>
                    </a:lnTo>
                    <a:lnTo>
                      <a:pt x="1243" y="1213"/>
                    </a:lnTo>
                    <a:close/>
                    <a:moveTo>
                      <a:pt x="1494" y="1177"/>
                    </a:moveTo>
                    <a:lnTo>
                      <a:pt x="1493" y="1178"/>
                    </a:lnTo>
                    <a:lnTo>
                      <a:pt x="1492" y="1179"/>
                    </a:lnTo>
                    <a:lnTo>
                      <a:pt x="1492" y="1179"/>
                    </a:lnTo>
                    <a:lnTo>
                      <a:pt x="1492" y="1181"/>
                    </a:lnTo>
                    <a:lnTo>
                      <a:pt x="1492" y="1183"/>
                    </a:lnTo>
                    <a:lnTo>
                      <a:pt x="1493" y="1184"/>
                    </a:lnTo>
                    <a:lnTo>
                      <a:pt x="1494" y="1183"/>
                    </a:lnTo>
                    <a:lnTo>
                      <a:pt x="1495" y="1181"/>
                    </a:lnTo>
                    <a:lnTo>
                      <a:pt x="1497" y="1180"/>
                    </a:lnTo>
                    <a:lnTo>
                      <a:pt x="1497" y="1178"/>
                    </a:lnTo>
                    <a:lnTo>
                      <a:pt x="1495" y="1177"/>
                    </a:lnTo>
                    <a:lnTo>
                      <a:pt x="1494" y="1177"/>
                    </a:lnTo>
                    <a:close/>
                    <a:moveTo>
                      <a:pt x="308" y="1132"/>
                    </a:moveTo>
                    <a:lnTo>
                      <a:pt x="309" y="1133"/>
                    </a:lnTo>
                    <a:lnTo>
                      <a:pt x="311" y="1133"/>
                    </a:lnTo>
                    <a:lnTo>
                      <a:pt x="312" y="1134"/>
                    </a:lnTo>
                    <a:lnTo>
                      <a:pt x="312" y="1134"/>
                    </a:lnTo>
                    <a:lnTo>
                      <a:pt x="312" y="1135"/>
                    </a:lnTo>
                    <a:lnTo>
                      <a:pt x="312" y="1137"/>
                    </a:lnTo>
                    <a:lnTo>
                      <a:pt x="312" y="1139"/>
                    </a:lnTo>
                    <a:lnTo>
                      <a:pt x="311" y="1140"/>
                    </a:lnTo>
                    <a:lnTo>
                      <a:pt x="309" y="1140"/>
                    </a:lnTo>
                    <a:lnTo>
                      <a:pt x="307" y="1139"/>
                    </a:lnTo>
                    <a:lnTo>
                      <a:pt x="307" y="1138"/>
                    </a:lnTo>
                    <a:lnTo>
                      <a:pt x="307" y="1135"/>
                    </a:lnTo>
                    <a:lnTo>
                      <a:pt x="307" y="1133"/>
                    </a:lnTo>
                    <a:lnTo>
                      <a:pt x="308" y="1132"/>
                    </a:lnTo>
                    <a:close/>
                    <a:moveTo>
                      <a:pt x="1653" y="1049"/>
                    </a:moveTo>
                    <a:lnTo>
                      <a:pt x="1653" y="1049"/>
                    </a:lnTo>
                    <a:lnTo>
                      <a:pt x="1653" y="1049"/>
                    </a:lnTo>
                    <a:lnTo>
                      <a:pt x="1653" y="1049"/>
                    </a:lnTo>
                    <a:close/>
                    <a:moveTo>
                      <a:pt x="438" y="927"/>
                    </a:moveTo>
                    <a:lnTo>
                      <a:pt x="436" y="928"/>
                    </a:lnTo>
                    <a:lnTo>
                      <a:pt x="433" y="929"/>
                    </a:lnTo>
                    <a:lnTo>
                      <a:pt x="432" y="933"/>
                    </a:lnTo>
                    <a:lnTo>
                      <a:pt x="432" y="935"/>
                    </a:lnTo>
                    <a:lnTo>
                      <a:pt x="433" y="936"/>
                    </a:lnTo>
                    <a:lnTo>
                      <a:pt x="434" y="936"/>
                    </a:lnTo>
                    <a:lnTo>
                      <a:pt x="437" y="935"/>
                    </a:lnTo>
                    <a:lnTo>
                      <a:pt x="438" y="934"/>
                    </a:lnTo>
                    <a:lnTo>
                      <a:pt x="439" y="932"/>
                    </a:lnTo>
                    <a:lnTo>
                      <a:pt x="440" y="930"/>
                    </a:lnTo>
                    <a:lnTo>
                      <a:pt x="439" y="928"/>
                    </a:lnTo>
                    <a:lnTo>
                      <a:pt x="438" y="927"/>
                    </a:lnTo>
                    <a:close/>
                    <a:moveTo>
                      <a:pt x="1622" y="921"/>
                    </a:moveTo>
                    <a:lnTo>
                      <a:pt x="1623" y="921"/>
                    </a:lnTo>
                    <a:lnTo>
                      <a:pt x="1620" y="938"/>
                    </a:lnTo>
                    <a:lnTo>
                      <a:pt x="1619" y="947"/>
                    </a:lnTo>
                    <a:lnTo>
                      <a:pt x="1619" y="953"/>
                    </a:lnTo>
                    <a:lnTo>
                      <a:pt x="1619" y="956"/>
                    </a:lnTo>
                    <a:lnTo>
                      <a:pt x="1619" y="956"/>
                    </a:lnTo>
                    <a:lnTo>
                      <a:pt x="1620" y="957"/>
                    </a:lnTo>
                    <a:lnTo>
                      <a:pt x="1622" y="958"/>
                    </a:lnTo>
                    <a:lnTo>
                      <a:pt x="1623" y="959"/>
                    </a:lnTo>
                    <a:lnTo>
                      <a:pt x="1626" y="958"/>
                    </a:lnTo>
                    <a:lnTo>
                      <a:pt x="1630" y="957"/>
                    </a:lnTo>
                    <a:lnTo>
                      <a:pt x="1634" y="956"/>
                    </a:lnTo>
                    <a:lnTo>
                      <a:pt x="1637" y="955"/>
                    </a:lnTo>
                    <a:lnTo>
                      <a:pt x="1642" y="956"/>
                    </a:lnTo>
                    <a:lnTo>
                      <a:pt x="1641" y="967"/>
                    </a:lnTo>
                    <a:lnTo>
                      <a:pt x="1641" y="973"/>
                    </a:lnTo>
                    <a:lnTo>
                      <a:pt x="1641" y="975"/>
                    </a:lnTo>
                    <a:lnTo>
                      <a:pt x="1641" y="976"/>
                    </a:lnTo>
                    <a:lnTo>
                      <a:pt x="1642" y="978"/>
                    </a:lnTo>
                    <a:lnTo>
                      <a:pt x="1645" y="978"/>
                    </a:lnTo>
                    <a:lnTo>
                      <a:pt x="1646" y="978"/>
                    </a:lnTo>
                    <a:lnTo>
                      <a:pt x="1647" y="976"/>
                    </a:lnTo>
                    <a:lnTo>
                      <a:pt x="1648" y="976"/>
                    </a:lnTo>
                    <a:lnTo>
                      <a:pt x="1648" y="987"/>
                    </a:lnTo>
                    <a:lnTo>
                      <a:pt x="1645" y="998"/>
                    </a:lnTo>
                    <a:lnTo>
                      <a:pt x="1645" y="1010"/>
                    </a:lnTo>
                    <a:lnTo>
                      <a:pt x="1652" y="1016"/>
                    </a:lnTo>
                    <a:lnTo>
                      <a:pt x="1656" y="1024"/>
                    </a:lnTo>
                    <a:lnTo>
                      <a:pt x="1657" y="1033"/>
                    </a:lnTo>
                    <a:lnTo>
                      <a:pt x="1656" y="1042"/>
                    </a:lnTo>
                    <a:lnTo>
                      <a:pt x="1653" y="1049"/>
                    </a:lnTo>
                    <a:lnTo>
                      <a:pt x="1653" y="1049"/>
                    </a:lnTo>
                    <a:lnTo>
                      <a:pt x="1653" y="1049"/>
                    </a:lnTo>
                    <a:lnTo>
                      <a:pt x="1652" y="1052"/>
                    </a:lnTo>
                    <a:lnTo>
                      <a:pt x="1651" y="1055"/>
                    </a:lnTo>
                    <a:lnTo>
                      <a:pt x="1647" y="1063"/>
                    </a:lnTo>
                    <a:lnTo>
                      <a:pt x="1642" y="1075"/>
                    </a:lnTo>
                    <a:lnTo>
                      <a:pt x="1629" y="1099"/>
                    </a:lnTo>
                    <a:lnTo>
                      <a:pt x="1614" y="1122"/>
                    </a:lnTo>
                    <a:lnTo>
                      <a:pt x="1600" y="1146"/>
                    </a:lnTo>
                    <a:lnTo>
                      <a:pt x="1592" y="1158"/>
                    </a:lnTo>
                    <a:lnTo>
                      <a:pt x="1585" y="1170"/>
                    </a:lnTo>
                    <a:lnTo>
                      <a:pt x="1582" y="1170"/>
                    </a:lnTo>
                    <a:lnTo>
                      <a:pt x="1579" y="1172"/>
                    </a:lnTo>
                    <a:lnTo>
                      <a:pt x="1577" y="1173"/>
                    </a:lnTo>
                    <a:lnTo>
                      <a:pt x="1574" y="1174"/>
                    </a:lnTo>
                    <a:lnTo>
                      <a:pt x="1572" y="1175"/>
                    </a:lnTo>
                    <a:lnTo>
                      <a:pt x="1572" y="1172"/>
                    </a:lnTo>
                    <a:lnTo>
                      <a:pt x="1573" y="1169"/>
                    </a:lnTo>
                    <a:lnTo>
                      <a:pt x="1575" y="1167"/>
                    </a:lnTo>
                    <a:lnTo>
                      <a:pt x="1577" y="1163"/>
                    </a:lnTo>
                    <a:lnTo>
                      <a:pt x="1578" y="1161"/>
                    </a:lnTo>
                    <a:lnTo>
                      <a:pt x="1577" y="1161"/>
                    </a:lnTo>
                    <a:lnTo>
                      <a:pt x="1575" y="1162"/>
                    </a:lnTo>
                    <a:lnTo>
                      <a:pt x="1575" y="1162"/>
                    </a:lnTo>
                    <a:lnTo>
                      <a:pt x="1574" y="1162"/>
                    </a:lnTo>
                    <a:lnTo>
                      <a:pt x="1573" y="1162"/>
                    </a:lnTo>
                    <a:lnTo>
                      <a:pt x="1571" y="1162"/>
                    </a:lnTo>
                    <a:lnTo>
                      <a:pt x="1569" y="1163"/>
                    </a:lnTo>
                    <a:lnTo>
                      <a:pt x="1567" y="1163"/>
                    </a:lnTo>
                    <a:lnTo>
                      <a:pt x="1566" y="1163"/>
                    </a:lnTo>
                    <a:lnTo>
                      <a:pt x="1563" y="1164"/>
                    </a:lnTo>
                    <a:lnTo>
                      <a:pt x="1562" y="1164"/>
                    </a:lnTo>
                    <a:lnTo>
                      <a:pt x="1563" y="1153"/>
                    </a:lnTo>
                    <a:lnTo>
                      <a:pt x="1561" y="1145"/>
                    </a:lnTo>
                    <a:lnTo>
                      <a:pt x="1557" y="1141"/>
                    </a:lnTo>
                    <a:lnTo>
                      <a:pt x="1551" y="1140"/>
                    </a:lnTo>
                    <a:lnTo>
                      <a:pt x="1545" y="1140"/>
                    </a:lnTo>
                    <a:lnTo>
                      <a:pt x="1538" y="1141"/>
                    </a:lnTo>
                    <a:lnTo>
                      <a:pt x="1533" y="1144"/>
                    </a:lnTo>
                    <a:lnTo>
                      <a:pt x="1528" y="1146"/>
                    </a:lnTo>
                    <a:lnTo>
                      <a:pt x="1527" y="1146"/>
                    </a:lnTo>
                    <a:lnTo>
                      <a:pt x="1520" y="1155"/>
                    </a:lnTo>
                    <a:lnTo>
                      <a:pt x="1515" y="1164"/>
                    </a:lnTo>
                    <a:lnTo>
                      <a:pt x="1509" y="1173"/>
                    </a:lnTo>
                    <a:lnTo>
                      <a:pt x="1503" y="1181"/>
                    </a:lnTo>
                    <a:lnTo>
                      <a:pt x="1504" y="1178"/>
                    </a:lnTo>
                    <a:lnTo>
                      <a:pt x="1505" y="1174"/>
                    </a:lnTo>
                    <a:lnTo>
                      <a:pt x="1505" y="1173"/>
                    </a:lnTo>
                    <a:lnTo>
                      <a:pt x="1506" y="1172"/>
                    </a:lnTo>
                    <a:lnTo>
                      <a:pt x="1506" y="1170"/>
                    </a:lnTo>
                    <a:lnTo>
                      <a:pt x="1506" y="1169"/>
                    </a:lnTo>
                    <a:lnTo>
                      <a:pt x="1504" y="1172"/>
                    </a:lnTo>
                    <a:lnTo>
                      <a:pt x="1503" y="1175"/>
                    </a:lnTo>
                    <a:lnTo>
                      <a:pt x="1503" y="1179"/>
                    </a:lnTo>
                    <a:lnTo>
                      <a:pt x="1501" y="1183"/>
                    </a:lnTo>
                    <a:lnTo>
                      <a:pt x="1500" y="1185"/>
                    </a:lnTo>
                    <a:lnTo>
                      <a:pt x="1498" y="1187"/>
                    </a:lnTo>
                    <a:lnTo>
                      <a:pt x="1494" y="1190"/>
                    </a:lnTo>
                    <a:lnTo>
                      <a:pt x="1491" y="1191"/>
                    </a:lnTo>
                    <a:lnTo>
                      <a:pt x="1487" y="1191"/>
                    </a:lnTo>
                    <a:lnTo>
                      <a:pt x="1483" y="1191"/>
                    </a:lnTo>
                    <a:lnTo>
                      <a:pt x="1480" y="1191"/>
                    </a:lnTo>
                    <a:lnTo>
                      <a:pt x="1477" y="1194"/>
                    </a:lnTo>
                    <a:lnTo>
                      <a:pt x="1477" y="1195"/>
                    </a:lnTo>
                    <a:lnTo>
                      <a:pt x="1475" y="1198"/>
                    </a:lnTo>
                    <a:lnTo>
                      <a:pt x="1474" y="1202"/>
                    </a:lnTo>
                    <a:lnTo>
                      <a:pt x="1471" y="1204"/>
                    </a:lnTo>
                    <a:lnTo>
                      <a:pt x="1470" y="1208"/>
                    </a:lnTo>
                    <a:lnTo>
                      <a:pt x="1469" y="1210"/>
                    </a:lnTo>
                    <a:lnTo>
                      <a:pt x="1466" y="1214"/>
                    </a:lnTo>
                    <a:lnTo>
                      <a:pt x="1465" y="1218"/>
                    </a:lnTo>
                    <a:lnTo>
                      <a:pt x="1421" y="1236"/>
                    </a:lnTo>
                    <a:lnTo>
                      <a:pt x="1413" y="1234"/>
                    </a:lnTo>
                    <a:lnTo>
                      <a:pt x="1407" y="1229"/>
                    </a:lnTo>
                    <a:lnTo>
                      <a:pt x="1401" y="1221"/>
                    </a:lnTo>
                    <a:lnTo>
                      <a:pt x="1406" y="1210"/>
                    </a:lnTo>
                    <a:lnTo>
                      <a:pt x="1408" y="1201"/>
                    </a:lnTo>
                    <a:lnTo>
                      <a:pt x="1409" y="1191"/>
                    </a:lnTo>
                    <a:lnTo>
                      <a:pt x="1408" y="1179"/>
                    </a:lnTo>
                    <a:lnTo>
                      <a:pt x="1406" y="1168"/>
                    </a:lnTo>
                    <a:lnTo>
                      <a:pt x="1404" y="1161"/>
                    </a:lnTo>
                    <a:lnTo>
                      <a:pt x="1404" y="1156"/>
                    </a:lnTo>
                    <a:lnTo>
                      <a:pt x="1404" y="1152"/>
                    </a:lnTo>
                    <a:lnTo>
                      <a:pt x="1406" y="1150"/>
                    </a:lnTo>
                    <a:lnTo>
                      <a:pt x="1406" y="1147"/>
                    </a:lnTo>
                    <a:lnTo>
                      <a:pt x="1407" y="1144"/>
                    </a:lnTo>
                    <a:lnTo>
                      <a:pt x="1408" y="1140"/>
                    </a:lnTo>
                    <a:lnTo>
                      <a:pt x="1409" y="1137"/>
                    </a:lnTo>
                    <a:lnTo>
                      <a:pt x="1447" y="1081"/>
                    </a:lnTo>
                    <a:lnTo>
                      <a:pt x="1458" y="1066"/>
                    </a:lnTo>
                    <a:lnTo>
                      <a:pt x="1469" y="1050"/>
                    </a:lnTo>
                    <a:lnTo>
                      <a:pt x="1481" y="1037"/>
                    </a:lnTo>
                    <a:lnTo>
                      <a:pt x="1489" y="1030"/>
                    </a:lnTo>
                    <a:lnTo>
                      <a:pt x="1494" y="1024"/>
                    </a:lnTo>
                    <a:lnTo>
                      <a:pt x="1498" y="1016"/>
                    </a:lnTo>
                    <a:lnTo>
                      <a:pt x="1500" y="1006"/>
                    </a:lnTo>
                    <a:lnTo>
                      <a:pt x="1503" y="999"/>
                    </a:lnTo>
                    <a:lnTo>
                      <a:pt x="1504" y="995"/>
                    </a:lnTo>
                    <a:lnTo>
                      <a:pt x="1505" y="990"/>
                    </a:lnTo>
                    <a:lnTo>
                      <a:pt x="1508" y="986"/>
                    </a:lnTo>
                    <a:lnTo>
                      <a:pt x="1514" y="980"/>
                    </a:lnTo>
                    <a:lnTo>
                      <a:pt x="1520" y="974"/>
                    </a:lnTo>
                    <a:lnTo>
                      <a:pt x="1527" y="968"/>
                    </a:lnTo>
                    <a:lnTo>
                      <a:pt x="1531" y="961"/>
                    </a:lnTo>
                    <a:lnTo>
                      <a:pt x="1533" y="951"/>
                    </a:lnTo>
                    <a:lnTo>
                      <a:pt x="1537" y="942"/>
                    </a:lnTo>
                    <a:lnTo>
                      <a:pt x="1543" y="935"/>
                    </a:lnTo>
                    <a:lnTo>
                      <a:pt x="1545" y="950"/>
                    </a:lnTo>
                    <a:lnTo>
                      <a:pt x="1548" y="966"/>
                    </a:lnTo>
                    <a:lnTo>
                      <a:pt x="1545" y="973"/>
                    </a:lnTo>
                    <a:lnTo>
                      <a:pt x="1542" y="981"/>
                    </a:lnTo>
                    <a:lnTo>
                      <a:pt x="1538" y="989"/>
                    </a:lnTo>
                    <a:lnTo>
                      <a:pt x="1538" y="996"/>
                    </a:lnTo>
                    <a:lnTo>
                      <a:pt x="1544" y="1002"/>
                    </a:lnTo>
                    <a:lnTo>
                      <a:pt x="1552" y="997"/>
                    </a:lnTo>
                    <a:lnTo>
                      <a:pt x="1560" y="992"/>
                    </a:lnTo>
                    <a:lnTo>
                      <a:pt x="1567" y="986"/>
                    </a:lnTo>
                    <a:lnTo>
                      <a:pt x="1574" y="978"/>
                    </a:lnTo>
                    <a:lnTo>
                      <a:pt x="1585" y="967"/>
                    </a:lnTo>
                    <a:lnTo>
                      <a:pt x="1583" y="968"/>
                    </a:lnTo>
                    <a:lnTo>
                      <a:pt x="1580" y="968"/>
                    </a:lnTo>
                    <a:lnTo>
                      <a:pt x="1579" y="968"/>
                    </a:lnTo>
                    <a:lnTo>
                      <a:pt x="1578" y="968"/>
                    </a:lnTo>
                    <a:lnTo>
                      <a:pt x="1577" y="967"/>
                    </a:lnTo>
                    <a:lnTo>
                      <a:pt x="1578" y="966"/>
                    </a:lnTo>
                    <a:lnTo>
                      <a:pt x="1578" y="961"/>
                    </a:lnTo>
                    <a:lnTo>
                      <a:pt x="1579" y="951"/>
                    </a:lnTo>
                    <a:lnTo>
                      <a:pt x="1582" y="936"/>
                    </a:lnTo>
                    <a:lnTo>
                      <a:pt x="1584" y="938"/>
                    </a:lnTo>
                    <a:lnTo>
                      <a:pt x="1586" y="938"/>
                    </a:lnTo>
                    <a:lnTo>
                      <a:pt x="1591" y="936"/>
                    </a:lnTo>
                    <a:lnTo>
                      <a:pt x="1599" y="932"/>
                    </a:lnTo>
                    <a:lnTo>
                      <a:pt x="1609" y="924"/>
                    </a:lnTo>
                    <a:lnTo>
                      <a:pt x="1611" y="926"/>
                    </a:lnTo>
                    <a:lnTo>
                      <a:pt x="1611" y="930"/>
                    </a:lnTo>
                    <a:lnTo>
                      <a:pt x="1611" y="934"/>
                    </a:lnTo>
                    <a:lnTo>
                      <a:pt x="1611" y="936"/>
                    </a:lnTo>
                    <a:lnTo>
                      <a:pt x="1611" y="938"/>
                    </a:lnTo>
                    <a:lnTo>
                      <a:pt x="1611" y="939"/>
                    </a:lnTo>
                    <a:lnTo>
                      <a:pt x="1611" y="939"/>
                    </a:lnTo>
                    <a:lnTo>
                      <a:pt x="1611" y="940"/>
                    </a:lnTo>
                    <a:lnTo>
                      <a:pt x="1612" y="938"/>
                    </a:lnTo>
                    <a:lnTo>
                      <a:pt x="1613" y="935"/>
                    </a:lnTo>
                    <a:lnTo>
                      <a:pt x="1614" y="933"/>
                    </a:lnTo>
                    <a:lnTo>
                      <a:pt x="1614" y="929"/>
                    </a:lnTo>
                    <a:lnTo>
                      <a:pt x="1614" y="927"/>
                    </a:lnTo>
                    <a:lnTo>
                      <a:pt x="1615" y="924"/>
                    </a:lnTo>
                    <a:lnTo>
                      <a:pt x="1617" y="922"/>
                    </a:lnTo>
                    <a:lnTo>
                      <a:pt x="1619" y="921"/>
                    </a:lnTo>
                    <a:lnTo>
                      <a:pt x="1622" y="921"/>
                    </a:lnTo>
                    <a:close/>
                    <a:moveTo>
                      <a:pt x="1672" y="904"/>
                    </a:moveTo>
                    <a:lnTo>
                      <a:pt x="1671" y="907"/>
                    </a:lnTo>
                    <a:lnTo>
                      <a:pt x="1671" y="909"/>
                    </a:lnTo>
                    <a:lnTo>
                      <a:pt x="1670" y="910"/>
                    </a:lnTo>
                    <a:lnTo>
                      <a:pt x="1670" y="910"/>
                    </a:lnTo>
                    <a:lnTo>
                      <a:pt x="1670" y="910"/>
                    </a:lnTo>
                    <a:lnTo>
                      <a:pt x="1670" y="909"/>
                    </a:lnTo>
                    <a:lnTo>
                      <a:pt x="1670" y="909"/>
                    </a:lnTo>
                    <a:lnTo>
                      <a:pt x="1670" y="906"/>
                    </a:lnTo>
                    <a:lnTo>
                      <a:pt x="1671" y="905"/>
                    </a:lnTo>
                    <a:lnTo>
                      <a:pt x="1672" y="904"/>
                    </a:lnTo>
                    <a:lnTo>
                      <a:pt x="1672" y="904"/>
                    </a:lnTo>
                    <a:close/>
                    <a:moveTo>
                      <a:pt x="1648" y="885"/>
                    </a:moveTo>
                    <a:lnTo>
                      <a:pt x="1649" y="885"/>
                    </a:lnTo>
                    <a:lnTo>
                      <a:pt x="1651" y="887"/>
                    </a:lnTo>
                    <a:lnTo>
                      <a:pt x="1652" y="888"/>
                    </a:lnTo>
                    <a:lnTo>
                      <a:pt x="1653" y="892"/>
                    </a:lnTo>
                    <a:lnTo>
                      <a:pt x="1654" y="894"/>
                    </a:lnTo>
                    <a:lnTo>
                      <a:pt x="1656" y="898"/>
                    </a:lnTo>
                    <a:lnTo>
                      <a:pt x="1657" y="899"/>
                    </a:lnTo>
                    <a:lnTo>
                      <a:pt x="1658" y="900"/>
                    </a:lnTo>
                    <a:lnTo>
                      <a:pt x="1659" y="900"/>
                    </a:lnTo>
                    <a:lnTo>
                      <a:pt x="1659" y="901"/>
                    </a:lnTo>
                    <a:lnTo>
                      <a:pt x="1659" y="904"/>
                    </a:lnTo>
                    <a:lnTo>
                      <a:pt x="1659" y="906"/>
                    </a:lnTo>
                    <a:lnTo>
                      <a:pt x="1658" y="910"/>
                    </a:lnTo>
                    <a:lnTo>
                      <a:pt x="1657" y="913"/>
                    </a:lnTo>
                    <a:lnTo>
                      <a:pt x="1654" y="916"/>
                    </a:lnTo>
                    <a:lnTo>
                      <a:pt x="1654" y="912"/>
                    </a:lnTo>
                    <a:lnTo>
                      <a:pt x="1653" y="909"/>
                    </a:lnTo>
                    <a:lnTo>
                      <a:pt x="1652" y="907"/>
                    </a:lnTo>
                    <a:lnTo>
                      <a:pt x="1651" y="905"/>
                    </a:lnTo>
                    <a:lnTo>
                      <a:pt x="1648" y="904"/>
                    </a:lnTo>
                    <a:lnTo>
                      <a:pt x="1646" y="902"/>
                    </a:lnTo>
                    <a:lnTo>
                      <a:pt x="1645" y="901"/>
                    </a:lnTo>
                    <a:lnTo>
                      <a:pt x="1643" y="900"/>
                    </a:lnTo>
                    <a:lnTo>
                      <a:pt x="1642" y="898"/>
                    </a:lnTo>
                    <a:lnTo>
                      <a:pt x="1641" y="894"/>
                    </a:lnTo>
                    <a:lnTo>
                      <a:pt x="1641" y="890"/>
                    </a:lnTo>
                    <a:lnTo>
                      <a:pt x="1641" y="888"/>
                    </a:lnTo>
                    <a:lnTo>
                      <a:pt x="1643" y="887"/>
                    </a:lnTo>
                    <a:lnTo>
                      <a:pt x="1646" y="885"/>
                    </a:lnTo>
                    <a:lnTo>
                      <a:pt x="1647" y="885"/>
                    </a:lnTo>
                    <a:lnTo>
                      <a:pt x="1648" y="885"/>
                    </a:lnTo>
                    <a:close/>
                    <a:moveTo>
                      <a:pt x="1681" y="879"/>
                    </a:moveTo>
                    <a:lnTo>
                      <a:pt x="1680" y="884"/>
                    </a:lnTo>
                    <a:lnTo>
                      <a:pt x="1679" y="889"/>
                    </a:lnTo>
                    <a:lnTo>
                      <a:pt x="1679" y="892"/>
                    </a:lnTo>
                    <a:lnTo>
                      <a:pt x="1680" y="894"/>
                    </a:lnTo>
                    <a:lnTo>
                      <a:pt x="1681" y="895"/>
                    </a:lnTo>
                    <a:lnTo>
                      <a:pt x="1680" y="898"/>
                    </a:lnTo>
                    <a:lnTo>
                      <a:pt x="1679" y="899"/>
                    </a:lnTo>
                    <a:lnTo>
                      <a:pt x="1679" y="900"/>
                    </a:lnTo>
                    <a:lnTo>
                      <a:pt x="1676" y="902"/>
                    </a:lnTo>
                    <a:lnTo>
                      <a:pt x="1675" y="902"/>
                    </a:lnTo>
                    <a:lnTo>
                      <a:pt x="1672" y="904"/>
                    </a:lnTo>
                    <a:lnTo>
                      <a:pt x="1672" y="900"/>
                    </a:lnTo>
                    <a:lnTo>
                      <a:pt x="1672" y="898"/>
                    </a:lnTo>
                    <a:lnTo>
                      <a:pt x="1672" y="896"/>
                    </a:lnTo>
                    <a:lnTo>
                      <a:pt x="1670" y="895"/>
                    </a:lnTo>
                    <a:lnTo>
                      <a:pt x="1669" y="894"/>
                    </a:lnTo>
                    <a:lnTo>
                      <a:pt x="1668" y="893"/>
                    </a:lnTo>
                    <a:lnTo>
                      <a:pt x="1665" y="892"/>
                    </a:lnTo>
                    <a:lnTo>
                      <a:pt x="1664" y="890"/>
                    </a:lnTo>
                    <a:lnTo>
                      <a:pt x="1664" y="888"/>
                    </a:lnTo>
                    <a:lnTo>
                      <a:pt x="1664" y="884"/>
                    </a:lnTo>
                    <a:lnTo>
                      <a:pt x="1664" y="883"/>
                    </a:lnTo>
                    <a:lnTo>
                      <a:pt x="1665" y="883"/>
                    </a:lnTo>
                    <a:lnTo>
                      <a:pt x="1666" y="883"/>
                    </a:lnTo>
                    <a:lnTo>
                      <a:pt x="1668" y="883"/>
                    </a:lnTo>
                    <a:lnTo>
                      <a:pt x="1669" y="882"/>
                    </a:lnTo>
                    <a:lnTo>
                      <a:pt x="1669" y="882"/>
                    </a:lnTo>
                    <a:lnTo>
                      <a:pt x="1670" y="882"/>
                    </a:lnTo>
                    <a:lnTo>
                      <a:pt x="1671" y="882"/>
                    </a:lnTo>
                    <a:lnTo>
                      <a:pt x="1672" y="882"/>
                    </a:lnTo>
                    <a:lnTo>
                      <a:pt x="1674" y="882"/>
                    </a:lnTo>
                    <a:lnTo>
                      <a:pt x="1675" y="881"/>
                    </a:lnTo>
                    <a:lnTo>
                      <a:pt x="1676" y="881"/>
                    </a:lnTo>
                    <a:lnTo>
                      <a:pt x="1676" y="881"/>
                    </a:lnTo>
                    <a:lnTo>
                      <a:pt x="1676" y="881"/>
                    </a:lnTo>
                    <a:lnTo>
                      <a:pt x="1677" y="881"/>
                    </a:lnTo>
                    <a:lnTo>
                      <a:pt x="1679" y="881"/>
                    </a:lnTo>
                    <a:lnTo>
                      <a:pt x="1680" y="879"/>
                    </a:lnTo>
                    <a:lnTo>
                      <a:pt x="1681" y="879"/>
                    </a:lnTo>
                    <a:close/>
                    <a:moveTo>
                      <a:pt x="1692" y="877"/>
                    </a:moveTo>
                    <a:lnTo>
                      <a:pt x="1692" y="879"/>
                    </a:lnTo>
                    <a:lnTo>
                      <a:pt x="1691" y="883"/>
                    </a:lnTo>
                    <a:lnTo>
                      <a:pt x="1689" y="887"/>
                    </a:lnTo>
                    <a:lnTo>
                      <a:pt x="1688" y="890"/>
                    </a:lnTo>
                    <a:lnTo>
                      <a:pt x="1687" y="892"/>
                    </a:lnTo>
                    <a:lnTo>
                      <a:pt x="1687" y="892"/>
                    </a:lnTo>
                    <a:lnTo>
                      <a:pt x="1686" y="893"/>
                    </a:lnTo>
                    <a:lnTo>
                      <a:pt x="1683" y="894"/>
                    </a:lnTo>
                    <a:lnTo>
                      <a:pt x="1681" y="895"/>
                    </a:lnTo>
                    <a:lnTo>
                      <a:pt x="1681" y="894"/>
                    </a:lnTo>
                    <a:lnTo>
                      <a:pt x="1681" y="893"/>
                    </a:lnTo>
                    <a:lnTo>
                      <a:pt x="1681" y="892"/>
                    </a:lnTo>
                    <a:lnTo>
                      <a:pt x="1681" y="890"/>
                    </a:lnTo>
                    <a:lnTo>
                      <a:pt x="1681" y="890"/>
                    </a:lnTo>
                    <a:lnTo>
                      <a:pt x="1682" y="889"/>
                    </a:lnTo>
                    <a:lnTo>
                      <a:pt x="1682" y="888"/>
                    </a:lnTo>
                    <a:lnTo>
                      <a:pt x="1682" y="887"/>
                    </a:lnTo>
                    <a:lnTo>
                      <a:pt x="1682" y="885"/>
                    </a:lnTo>
                    <a:lnTo>
                      <a:pt x="1682" y="885"/>
                    </a:lnTo>
                    <a:lnTo>
                      <a:pt x="1682" y="884"/>
                    </a:lnTo>
                    <a:lnTo>
                      <a:pt x="1682" y="883"/>
                    </a:lnTo>
                    <a:lnTo>
                      <a:pt x="1683" y="882"/>
                    </a:lnTo>
                    <a:lnTo>
                      <a:pt x="1683" y="881"/>
                    </a:lnTo>
                    <a:lnTo>
                      <a:pt x="1683" y="879"/>
                    </a:lnTo>
                    <a:lnTo>
                      <a:pt x="1683" y="879"/>
                    </a:lnTo>
                    <a:lnTo>
                      <a:pt x="1685" y="879"/>
                    </a:lnTo>
                    <a:lnTo>
                      <a:pt x="1685" y="878"/>
                    </a:lnTo>
                    <a:lnTo>
                      <a:pt x="1685" y="878"/>
                    </a:lnTo>
                    <a:lnTo>
                      <a:pt x="1686" y="878"/>
                    </a:lnTo>
                    <a:lnTo>
                      <a:pt x="1686" y="878"/>
                    </a:lnTo>
                    <a:lnTo>
                      <a:pt x="1687" y="878"/>
                    </a:lnTo>
                    <a:lnTo>
                      <a:pt x="1687" y="878"/>
                    </a:lnTo>
                    <a:lnTo>
                      <a:pt x="1688" y="878"/>
                    </a:lnTo>
                    <a:lnTo>
                      <a:pt x="1688" y="878"/>
                    </a:lnTo>
                    <a:lnTo>
                      <a:pt x="1689" y="878"/>
                    </a:lnTo>
                    <a:lnTo>
                      <a:pt x="1689" y="877"/>
                    </a:lnTo>
                    <a:lnTo>
                      <a:pt x="1689" y="877"/>
                    </a:lnTo>
                    <a:lnTo>
                      <a:pt x="1691" y="877"/>
                    </a:lnTo>
                    <a:lnTo>
                      <a:pt x="1691" y="877"/>
                    </a:lnTo>
                    <a:lnTo>
                      <a:pt x="1692" y="877"/>
                    </a:lnTo>
                    <a:lnTo>
                      <a:pt x="1692" y="877"/>
                    </a:lnTo>
                    <a:close/>
                    <a:moveTo>
                      <a:pt x="1723" y="852"/>
                    </a:moveTo>
                    <a:lnTo>
                      <a:pt x="1723" y="854"/>
                    </a:lnTo>
                    <a:lnTo>
                      <a:pt x="1722" y="859"/>
                    </a:lnTo>
                    <a:lnTo>
                      <a:pt x="1722" y="861"/>
                    </a:lnTo>
                    <a:lnTo>
                      <a:pt x="1722" y="864"/>
                    </a:lnTo>
                    <a:lnTo>
                      <a:pt x="1722" y="865"/>
                    </a:lnTo>
                    <a:lnTo>
                      <a:pt x="1722" y="866"/>
                    </a:lnTo>
                    <a:lnTo>
                      <a:pt x="1721" y="867"/>
                    </a:lnTo>
                    <a:lnTo>
                      <a:pt x="1720" y="867"/>
                    </a:lnTo>
                    <a:lnTo>
                      <a:pt x="1719" y="867"/>
                    </a:lnTo>
                    <a:lnTo>
                      <a:pt x="1716" y="870"/>
                    </a:lnTo>
                    <a:lnTo>
                      <a:pt x="1713" y="873"/>
                    </a:lnTo>
                    <a:lnTo>
                      <a:pt x="1710" y="876"/>
                    </a:lnTo>
                    <a:lnTo>
                      <a:pt x="1708" y="878"/>
                    </a:lnTo>
                    <a:lnTo>
                      <a:pt x="1706" y="881"/>
                    </a:lnTo>
                    <a:lnTo>
                      <a:pt x="1704" y="882"/>
                    </a:lnTo>
                    <a:lnTo>
                      <a:pt x="1702" y="883"/>
                    </a:lnTo>
                    <a:lnTo>
                      <a:pt x="1700" y="883"/>
                    </a:lnTo>
                    <a:lnTo>
                      <a:pt x="1699" y="881"/>
                    </a:lnTo>
                    <a:lnTo>
                      <a:pt x="1698" y="878"/>
                    </a:lnTo>
                    <a:lnTo>
                      <a:pt x="1697" y="876"/>
                    </a:lnTo>
                    <a:lnTo>
                      <a:pt x="1697" y="876"/>
                    </a:lnTo>
                    <a:lnTo>
                      <a:pt x="1697" y="876"/>
                    </a:lnTo>
                    <a:lnTo>
                      <a:pt x="1698" y="876"/>
                    </a:lnTo>
                    <a:lnTo>
                      <a:pt x="1698" y="876"/>
                    </a:lnTo>
                    <a:lnTo>
                      <a:pt x="1698" y="876"/>
                    </a:lnTo>
                    <a:lnTo>
                      <a:pt x="1698" y="876"/>
                    </a:lnTo>
                    <a:lnTo>
                      <a:pt x="1698" y="876"/>
                    </a:lnTo>
                    <a:lnTo>
                      <a:pt x="1698" y="876"/>
                    </a:lnTo>
                    <a:lnTo>
                      <a:pt x="1705" y="871"/>
                    </a:lnTo>
                    <a:lnTo>
                      <a:pt x="1711" y="865"/>
                    </a:lnTo>
                    <a:lnTo>
                      <a:pt x="1717" y="858"/>
                    </a:lnTo>
                    <a:lnTo>
                      <a:pt x="1723" y="852"/>
                    </a:lnTo>
                    <a:close/>
                    <a:moveTo>
                      <a:pt x="1652" y="841"/>
                    </a:moveTo>
                    <a:lnTo>
                      <a:pt x="1654" y="841"/>
                    </a:lnTo>
                    <a:lnTo>
                      <a:pt x="1654" y="842"/>
                    </a:lnTo>
                    <a:lnTo>
                      <a:pt x="1656" y="843"/>
                    </a:lnTo>
                    <a:lnTo>
                      <a:pt x="1656" y="844"/>
                    </a:lnTo>
                    <a:lnTo>
                      <a:pt x="1656" y="848"/>
                    </a:lnTo>
                    <a:lnTo>
                      <a:pt x="1654" y="850"/>
                    </a:lnTo>
                    <a:lnTo>
                      <a:pt x="1653" y="852"/>
                    </a:lnTo>
                    <a:lnTo>
                      <a:pt x="1653" y="852"/>
                    </a:lnTo>
                    <a:lnTo>
                      <a:pt x="1652" y="853"/>
                    </a:lnTo>
                    <a:lnTo>
                      <a:pt x="1651" y="852"/>
                    </a:lnTo>
                    <a:lnTo>
                      <a:pt x="1649" y="850"/>
                    </a:lnTo>
                    <a:lnTo>
                      <a:pt x="1648" y="848"/>
                    </a:lnTo>
                    <a:lnTo>
                      <a:pt x="1647" y="848"/>
                    </a:lnTo>
                    <a:lnTo>
                      <a:pt x="1647" y="848"/>
                    </a:lnTo>
                    <a:lnTo>
                      <a:pt x="1647" y="847"/>
                    </a:lnTo>
                    <a:lnTo>
                      <a:pt x="1648" y="844"/>
                    </a:lnTo>
                    <a:lnTo>
                      <a:pt x="1649" y="843"/>
                    </a:lnTo>
                    <a:lnTo>
                      <a:pt x="1651" y="841"/>
                    </a:lnTo>
                    <a:lnTo>
                      <a:pt x="1652" y="841"/>
                    </a:lnTo>
                    <a:lnTo>
                      <a:pt x="1652" y="841"/>
                    </a:lnTo>
                    <a:close/>
                    <a:moveTo>
                      <a:pt x="1645" y="832"/>
                    </a:moveTo>
                    <a:lnTo>
                      <a:pt x="1646" y="835"/>
                    </a:lnTo>
                    <a:lnTo>
                      <a:pt x="1646" y="839"/>
                    </a:lnTo>
                    <a:lnTo>
                      <a:pt x="1645" y="844"/>
                    </a:lnTo>
                    <a:lnTo>
                      <a:pt x="1642" y="847"/>
                    </a:lnTo>
                    <a:lnTo>
                      <a:pt x="1640" y="849"/>
                    </a:lnTo>
                    <a:lnTo>
                      <a:pt x="1637" y="852"/>
                    </a:lnTo>
                    <a:lnTo>
                      <a:pt x="1635" y="852"/>
                    </a:lnTo>
                    <a:lnTo>
                      <a:pt x="1632" y="853"/>
                    </a:lnTo>
                    <a:lnTo>
                      <a:pt x="1630" y="852"/>
                    </a:lnTo>
                    <a:lnTo>
                      <a:pt x="1629" y="850"/>
                    </a:lnTo>
                    <a:lnTo>
                      <a:pt x="1628" y="849"/>
                    </a:lnTo>
                    <a:lnTo>
                      <a:pt x="1628" y="848"/>
                    </a:lnTo>
                    <a:lnTo>
                      <a:pt x="1626" y="847"/>
                    </a:lnTo>
                    <a:lnTo>
                      <a:pt x="1626" y="845"/>
                    </a:lnTo>
                    <a:lnTo>
                      <a:pt x="1628" y="844"/>
                    </a:lnTo>
                    <a:lnTo>
                      <a:pt x="1628" y="843"/>
                    </a:lnTo>
                    <a:lnTo>
                      <a:pt x="1629" y="841"/>
                    </a:lnTo>
                    <a:lnTo>
                      <a:pt x="1631" y="838"/>
                    </a:lnTo>
                    <a:lnTo>
                      <a:pt x="1634" y="837"/>
                    </a:lnTo>
                    <a:lnTo>
                      <a:pt x="1635" y="838"/>
                    </a:lnTo>
                    <a:lnTo>
                      <a:pt x="1636" y="838"/>
                    </a:lnTo>
                    <a:lnTo>
                      <a:pt x="1637" y="839"/>
                    </a:lnTo>
                    <a:lnTo>
                      <a:pt x="1640" y="839"/>
                    </a:lnTo>
                    <a:lnTo>
                      <a:pt x="1641" y="838"/>
                    </a:lnTo>
                    <a:lnTo>
                      <a:pt x="1642" y="836"/>
                    </a:lnTo>
                    <a:lnTo>
                      <a:pt x="1645" y="832"/>
                    </a:lnTo>
                    <a:close/>
                    <a:moveTo>
                      <a:pt x="232" y="831"/>
                    </a:moveTo>
                    <a:lnTo>
                      <a:pt x="229" y="831"/>
                    </a:lnTo>
                    <a:lnTo>
                      <a:pt x="228" y="833"/>
                    </a:lnTo>
                    <a:lnTo>
                      <a:pt x="227" y="836"/>
                    </a:lnTo>
                    <a:lnTo>
                      <a:pt x="227" y="838"/>
                    </a:lnTo>
                    <a:lnTo>
                      <a:pt x="227" y="841"/>
                    </a:lnTo>
                    <a:lnTo>
                      <a:pt x="229" y="841"/>
                    </a:lnTo>
                    <a:lnTo>
                      <a:pt x="231" y="841"/>
                    </a:lnTo>
                    <a:lnTo>
                      <a:pt x="232" y="838"/>
                    </a:lnTo>
                    <a:lnTo>
                      <a:pt x="233" y="836"/>
                    </a:lnTo>
                    <a:lnTo>
                      <a:pt x="233" y="833"/>
                    </a:lnTo>
                    <a:lnTo>
                      <a:pt x="233" y="832"/>
                    </a:lnTo>
                    <a:lnTo>
                      <a:pt x="232" y="831"/>
                    </a:lnTo>
                    <a:close/>
                    <a:moveTo>
                      <a:pt x="1487" y="831"/>
                    </a:moveTo>
                    <a:lnTo>
                      <a:pt x="1489" y="831"/>
                    </a:lnTo>
                    <a:lnTo>
                      <a:pt x="1492" y="832"/>
                    </a:lnTo>
                    <a:lnTo>
                      <a:pt x="1494" y="835"/>
                    </a:lnTo>
                    <a:lnTo>
                      <a:pt x="1497" y="836"/>
                    </a:lnTo>
                    <a:lnTo>
                      <a:pt x="1499" y="838"/>
                    </a:lnTo>
                    <a:lnTo>
                      <a:pt x="1501" y="838"/>
                    </a:lnTo>
                    <a:lnTo>
                      <a:pt x="1501" y="843"/>
                    </a:lnTo>
                    <a:lnTo>
                      <a:pt x="1500" y="847"/>
                    </a:lnTo>
                    <a:lnTo>
                      <a:pt x="1499" y="850"/>
                    </a:lnTo>
                    <a:lnTo>
                      <a:pt x="1499" y="854"/>
                    </a:lnTo>
                    <a:lnTo>
                      <a:pt x="1498" y="858"/>
                    </a:lnTo>
                    <a:lnTo>
                      <a:pt x="1495" y="865"/>
                    </a:lnTo>
                    <a:lnTo>
                      <a:pt x="1492" y="873"/>
                    </a:lnTo>
                    <a:lnTo>
                      <a:pt x="1487" y="888"/>
                    </a:lnTo>
                    <a:lnTo>
                      <a:pt x="1492" y="888"/>
                    </a:lnTo>
                    <a:lnTo>
                      <a:pt x="1495" y="888"/>
                    </a:lnTo>
                    <a:lnTo>
                      <a:pt x="1498" y="888"/>
                    </a:lnTo>
                    <a:lnTo>
                      <a:pt x="1500" y="890"/>
                    </a:lnTo>
                    <a:lnTo>
                      <a:pt x="1503" y="892"/>
                    </a:lnTo>
                    <a:lnTo>
                      <a:pt x="1504" y="895"/>
                    </a:lnTo>
                    <a:lnTo>
                      <a:pt x="1504" y="899"/>
                    </a:lnTo>
                    <a:lnTo>
                      <a:pt x="1503" y="904"/>
                    </a:lnTo>
                    <a:lnTo>
                      <a:pt x="1491" y="906"/>
                    </a:lnTo>
                    <a:lnTo>
                      <a:pt x="1481" y="904"/>
                    </a:lnTo>
                    <a:lnTo>
                      <a:pt x="1481" y="907"/>
                    </a:lnTo>
                    <a:lnTo>
                      <a:pt x="1481" y="911"/>
                    </a:lnTo>
                    <a:lnTo>
                      <a:pt x="1481" y="915"/>
                    </a:lnTo>
                    <a:lnTo>
                      <a:pt x="1480" y="918"/>
                    </a:lnTo>
                    <a:lnTo>
                      <a:pt x="1472" y="933"/>
                    </a:lnTo>
                    <a:lnTo>
                      <a:pt x="1468" y="944"/>
                    </a:lnTo>
                    <a:lnTo>
                      <a:pt x="1464" y="951"/>
                    </a:lnTo>
                    <a:lnTo>
                      <a:pt x="1461" y="956"/>
                    </a:lnTo>
                    <a:lnTo>
                      <a:pt x="1460" y="959"/>
                    </a:lnTo>
                    <a:lnTo>
                      <a:pt x="1458" y="963"/>
                    </a:lnTo>
                    <a:lnTo>
                      <a:pt x="1448" y="973"/>
                    </a:lnTo>
                    <a:lnTo>
                      <a:pt x="1437" y="983"/>
                    </a:lnTo>
                    <a:lnTo>
                      <a:pt x="1435" y="980"/>
                    </a:lnTo>
                    <a:lnTo>
                      <a:pt x="1430" y="975"/>
                    </a:lnTo>
                    <a:lnTo>
                      <a:pt x="1426" y="969"/>
                    </a:lnTo>
                    <a:lnTo>
                      <a:pt x="1424" y="959"/>
                    </a:lnTo>
                    <a:lnTo>
                      <a:pt x="1424" y="947"/>
                    </a:lnTo>
                    <a:lnTo>
                      <a:pt x="1425" y="935"/>
                    </a:lnTo>
                    <a:lnTo>
                      <a:pt x="1430" y="926"/>
                    </a:lnTo>
                    <a:lnTo>
                      <a:pt x="1435" y="918"/>
                    </a:lnTo>
                    <a:lnTo>
                      <a:pt x="1436" y="916"/>
                    </a:lnTo>
                    <a:lnTo>
                      <a:pt x="1437" y="915"/>
                    </a:lnTo>
                    <a:lnTo>
                      <a:pt x="1437" y="913"/>
                    </a:lnTo>
                    <a:lnTo>
                      <a:pt x="1438" y="904"/>
                    </a:lnTo>
                    <a:lnTo>
                      <a:pt x="1437" y="894"/>
                    </a:lnTo>
                    <a:lnTo>
                      <a:pt x="1437" y="885"/>
                    </a:lnTo>
                    <a:lnTo>
                      <a:pt x="1438" y="882"/>
                    </a:lnTo>
                    <a:lnTo>
                      <a:pt x="1440" y="879"/>
                    </a:lnTo>
                    <a:lnTo>
                      <a:pt x="1441" y="873"/>
                    </a:lnTo>
                    <a:lnTo>
                      <a:pt x="1443" y="866"/>
                    </a:lnTo>
                    <a:lnTo>
                      <a:pt x="1459" y="862"/>
                    </a:lnTo>
                    <a:lnTo>
                      <a:pt x="1470" y="858"/>
                    </a:lnTo>
                    <a:lnTo>
                      <a:pt x="1477" y="852"/>
                    </a:lnTo>
                    <a:lnTo>
                      <a:pt x="1482" y="843"/>
                    </a:lnTo>
                    <a:lnTo>
                      <a:pt x="1485" y="831"/>
                    </a:lnTo>
                    <a:lnTo>
                      <a:pt x="1487" y="831"/>
                    </a:lnTo>
                    <a:close/>
                    <a:moveTo>
                      <a:pt x="1625" y="812"/>
                    </a:moveTo>
                    <a:lnTo>
                      <a:pt x="1626" y="814"/>
                    </a:lnTo>
                    <a:lnTo>
                      <a:pt x="1626" y="816"/>
                    </a:lnTo>
                    <a:lnTo>
                      <a:pt x="1628" y="825"/>
                    </a:lnTo>
                    <a:lnTo>
                      <a:pt x="1625" y="831"/>
                    </a:lnTo>
                    <a:lnTo>
                      <a:pt x="1619" y="837"/>
                    </a:lnTo>
                    <a:lnTo>
                      <a:pt x="1619" y="847"/>
                    </a:lnTo>
                    <a:lnTo>
                      <a:pt x="1619" y="853"/>
                    </a:lnTo>
                    <a:lnTo>
                      <a:pt x="1619" y="856"/>
                    </a:lnTo>
                    <a:lnTo>
                      <a:pt x="1617" y="861"/>
                    </a:lnTo>
                    <a:lnTo>
                      <a:pt x="1608" y="864"/>
                    </a:lnTo>
                    <a:lnTo>
                      <a:pt x="1600" y="869"/>
                    </a:lnTo>
                    <a:lnTo>
                      <a:pt x="1590" y="875"/>
                    </a:lnTo>
                    <a:lnTo>
                      <a:pt x="1584" y="883"/>
                    </a:lnTo>
                    <a:lnTo>
                      <a:pt x="1580" y="893"/>
                    </a:lnTo>
                    <a:lnTo>
                      <a:pt x="1583" y="906"/>
                    </a:lnTo>
                    <a:lnTo>
                      <a:pt x="1572" y="907"/>
                    </a:lnTo>
                    <a:lnTo>
                      <a:pt x="1562" y="913"/>
                    </a:lnTo>
                    <a:lnTo>
                      <a:pt x="1558" y="916"/>
                    </a:lnTo>
                    <a:lnTo>
                      <a:pt x="1556" y="917"/>
                    </a:lnTo>
                    <a:lnTo>
                      <a:pt x="1554" y="918"/>
                    </a:lnTo>
                    <a:lnTo>
                      <a:pt x="1551" y="919"/>
                    </a:lnTo>
                    <a:lnTo>
                      <a:pt x="1550" y="919"/>
                    </a:lnTo>
                    <a:lnTo>
                      <a:pt x="1544" y="919"/>
                    </a:lnTo>
                    <a:lnTo>
                      <a:pt x="1540" y="916"/>
                    </a:lnTo>
                    <a:lnTo>
                      <a:pt x="1537" y="911"/>
                    </a:lnTo>
                    <a:lnTo>
                      <a:pt x="1532" y="907"/>
                    </a:lnTo>
                    <a:lnTo>
                      <a:pt x="1527" y="907"/>
                    </a:lnTo>
                    <a:lnTo>
                      <a:pt x="1526" y="909"/>
                    </a:lnTo>
                    <a:lnTo>
                      <a:pt x="1525" y="910"/>
                    </a:lnTo>
                    <a:lnTo>
                      <a:pt x="1523" y="911"/>
                    </a:lnTo>
                    <a:lnTo>
                      <a:pt x="1523" y="913"/>
                    </a:lnTo>
                    <a:lnTo>
                      <a:pt x="1520" y="918"/>
                    </a:lnTo>
                    <a:lnTo>
                      <a:pt x="1515" y="926"/>
                    </a:lnTo>
                    <a:lnTo>
                      <a:pt x="1508" y="932"/>
                    </a:lnTo>
                    <a:lnTo>
                      <a:pt x="1500" y="938"/>
                    </a:lnTo>
                    <a:lnTo>
                      <a:pt x="1493" y="941"/>
                    </a:lnTo>
                    <a:lnTo>
                      <a:pt x="1487" y="941"/>
                    </a:lnTo>
                    <a:lnTo>
                      <a:pt x="1482" y="939"/>
                    </a:lnTo>
                    <a:lnTo>
                      <a:pt x="1482" y="938"/>
                    </a:lnTo>
                    <a:lnTo>
                      <a:pt x="1493" y="927"/>
                    </a:lnTo>
                    <a:lnTo>
                      <a:pt x="1501" y="918"/>
                    </a:lnTo>
                    <a:lnTo>
                      <a:pt x="1506" y="913"/>
                    </a:lnTo>
                    <a:lnTo>
                      <a:pt x="1509" y="909"/>
                    </a:lnTo>
                    <a:lnTo>
                      <a:pt x="1509" y="906"/>
                    </a:lnTo>
                    <a:lnTo>
                      <a:pt x="1509" y="902"/>
                    </a:lnTo>
                    <a:lnTo>
                      <a:pt x="1509" y="899"/>
                    </a:lnTo>
                    <a:lnTo>
                      <a:pt x="1510" y="896"/>
                    </a:lnTo>
                    <a:lnTo>
                      <a:pt x="1510" y="894"/>
                    </a:lnTo>
                    <a:lnTo>
                      <a:pt x="1511" y="893"/>
                    </a:lnTo>
                    <a:lnTo>
                      <a:pt x="1518" y="889"/>
                    </a:lnTo>
                    <a:lnTo>
                      <a:pt x="1526" y="884"/>
                    </a:lnTo>
                    <a:lnTo>
                      <a:pt x="1532" y="878"/>
                    </a:lnTo>
                    <a:lnTo>
                      <a:pt x="1537" y="869"/>
                    </a:lnTo>
                    <a:lnTo>
                      <a:pt x="1539" y="862"/>
                    </a:lnTo>
                    <a:lnTo>
                      <a:pt x="1542" y="859"/>
                    </a:lnTo>
                    <a:lnTo>
                      <a:pt x="1543" y="858"/>
                    </a:lnTo>
                    <a:lnTo>
                      <a:pt x="1544" y="856"/>
                    </a:lnTo>
                    <a:lnTo>
                      <a:pt x="1548" y="855"/>
                    </a:lnTo>
                    <a:lnTo>
                      <a:pt x="1550" y="855"/>
                    </a:lnTo>
                    <a:lnTo>
                      <a:pt x="1554" y="854"/>
                    </a:lnTo>
                    <a:lnTo>
                      <a:pt x="1557" y="854"/>
                    </a:lnTo>
                    <a:lnTo>
                      <a:pt x="1560" y="852"/>
                    </a:lnTo>
                    <a:lnTo>
                      <a:pt x="1561" y="850"/>
                    </a:lnTo>
                    <a:lnTo>
                      <a:pt x="1562" y="849"/>
                    </a:lnTo>
                    <a:lnTo>
                      <a:pt x="1563" y="847"/>
                    </a:lnTo>
                    <a:lnTo>
                      <a:pt x="1565" y="847"/>
                    </a:lnTo>
                    <a:lnTo>
                      <a:pt x="1566" y="845"/>
                    </a:lnTo>
                    <a:lnTo>
                      <a:pt x="1568" y="845"/>
                    </a:lnTo>
                    <a:lnTo>
                      <a:pt x="1572" y="845"/>
                    </a:lnTo>
                    <a:lnTo>
                      <a:pt x="1574" y="845"/>
                    </a:lnTo>
                    <a:lnTo>
                      <a:pt x="1577" y="844"/>
                    </a:lnTo>
                    <a:lnTo>
                      <a:pt x="1580" y="842"/>
                    </a:lnTo>
                    <a:lnTo>
                      <a:pt x="1583" y="841"/>
                    </a:lnTo>
                    <a:lnTo>
                      <a:pt x="1585" y="838"/>
                    </a:lnTo>
                    <a:lnTo>
                      <a:pt x="1589" y="837"/>
                    </a:lnTo>
                    <a:lnTo>
                      <a:pt x="1592" y="837"/>
                    </a:lnTo>
                    <a:lnTo>
                      <a:pt x="1595" y="838"/>
                    </a:lnTo>
                    <a:lnTo>
                      <a:pt x="1599" y="839"/>
                    </a:lnTo>
                    <a:lnTo>
                      <a:pt x="1600" y="842"/>
                    </a:lnTo>
                    <a:lnTo>
                      <a:pt x="1602" y="845"/>
                    </a:lnTo>
                    <a:lnTo>
                      <a:pt x="1605" y="848"/>
                    </a:lnTo>
                    <a:lnTo>
                      <a:pt x="1606" y="833"/>
                    </a:lnTo>
                    <a:lnTo>
                      <a:pt x="1609" y="824"/>
                    </a:lnTo>
                    <a:lnTo>
                      <a:pt x="1615" y="818"/>
                    </a:lnTo>
                    <a:lnTo>
                      <a:pt x="1625" y="812"/>
                    </a:lnTo>
                    <a:close/>
                    <a:moveTo>
                      <a:pt x="1653" y="782"/>
                    </a:moveTo>
                    <a:lnTo>
                      <a:pt x="1653" y="784"/>
                    </a:lnTo>
                    <a:lnTo>
                      <a:pt x="1652" y="796"/>
                    </a:lnTo>
                    <a:lnTo>
                      <a:pt x="1651" y="808"/>
                    </a:lnTo>
                    <a:lnTo>
                      <a:pt x="1649" y="812"/>
                    </a:lnTo>
                    <a:lnTo>
                      <a:pt x="1648" y="814"/>
                    </a:lnTo>
                    <a:lnTo>
                      <a:pt x="1648" y="815"/>
                    </a:lnTo>
                    <a:lnTo>
                      <a:pt x="1647" y="816"/>
                    </a:lnTo>
                    <a:lnTo>
                      <a:pt x="1647" y="810"/>
                    </a:lnTo>
                    <a:lnTo>
                      <a:pt x="1647" y="805"/>
                    </a:lnTo>
                    <a:lnTo>
                      <a:pt x="1646" y="801"/>
                    </a:lnTo>
                    <a:lnTo>
                      <a:pt x="1646" y="797"/>
                    </a:lnTo>
                    <a:lnTo>
                      <a:pt x="1646" y="795"/>
                    </a:lnTo>
                    <a:lnTo>
                      <a:pt x="1646" y="791"/>
                    </a:lnTo>
                    <a:lnTo>
                      <a:pt x="1647" y="788"/>
                    </a:lnTo>
                    <a:lnTo>
                      <a:pt x="1649" y="785"/>
                    </a:lnTo>
                    <a:lnTo>
                      <a:pt x="1653" y="782"/>
                    </a:lnTo>
                    <a:close/>
                    <a:moveTo>
                      <a:pt x="1669" y="780"/>
                    </a:moveTo>
                    <a:lnTo>
                      <a:pt x="1669" y="782"/>
                    </a:lnTo>
                    <a:lnTo>
                      <a:pt x="1670" y="785"/>
                    </a:lnTo>
                    <a:lnTo>
                      <a:pt x="1671" y="787"/>
                    </a:lnTo>
                    <a:lnTo>
                      <a:pt x="1674" y="787"/>
                    </a:lnTo>
                    <a:lnTo>
                      <a:pt x="1676" y="787"/>
                    </a:lnTo>
                    <a:lnTo>
                      <a:pt x="1681" y="785"/>
                    </a:lnTo>
                    <a:lnTo>
                      <a:pt x="1683" y="784"/>
                    </a:lnTo>
                    <a:lnTo>
                      <a:pt x="1686" y="782"/>
                    </a:lnTo>
                    <a:lnTo>
                      <a:pt x="1687" y="782"/>
                    </a:lnTo>
                    <a:lnTo>
                      <a:pt x="1689" y="782"/>
                    </a:lnTo>
                    <a:lnTo>
                      <a:pt x="1692" y="802"/>
                    </a:lnTo>
                    <a:lnTo>
                      <a:pt x="1692" y="821"/>
                    </a:lnTo>
                    <a:lnTo>
                      <a:pt x="1692" y="839"/>
                    </a:lnTo>
                    <a:lnTo>
                      <a:pt x="1689" y="854"/>
                    </a:lnTo>
                    <a:lnTo>
                      <a:pt x="1686" y="862"/>
                    </a:lnTo>
                    <a:lnTo>
                      <a:pt x="1681" y="866"/>
                    </a:lnTo>
                    <a:lnTo>
                      <a:pt x="1681" y="865"/>
                    </a:lnTo>
                    <a:lnTo>
                      <a:pt x="1681" y="864"/>
                    </a:lnTo>
                    <a:lnTo>
                      <a:pt x="1681" y="861"/>
                    </a:lnTo>
                    <a:lnTo>
                      <a:pt x="1681" y="859"/>
                    </a:lnTo>
                    <a:lnTo>
                      <a:pt x="1682" y="855"/>
                    </a:lnTo>
                    <a:lnTo>
                      <a:pt x="1682" y="849"/>
                    </a:lnTo>
                    <a:lnTo>
                      <a:pt x="1683" y="844"/>
                    </a:lnTo>
                    <a:lnTo>
                      <a:pt x="1683" y="839"/>
                    </a:lnTo>
                    <a:lnTo>
                      <a:pt x="1685" y="837"/>
                    </a:lnTo>
                    <a:lnTo>
                      <a:pt x="1683" y="835"/>
                    </a:lnTo>
                    <a:lnTo>
                      <a:pt x="1683" y="833"/>
                    </a:lnTo>
                    <a:lnTo>
                      <a:pt x="1683" y="833"/>
                    </a:lnTo>
                    <a:lnTo>
                      <a:pt x="1682" y="833"/>
                    </a:lnTo>
                    <a:lnTo>
                      <a:pt x="1679" y="847"/>
                    </a:lnTo>
                    <a:lnTo>
                      <a:pt x="1677" y="855"/>
                    </a:lnTo>
                    <a:lnTo>
                      <a:pt x="1675" y="859"/>
                    </a:lnTo>
                    <a:lnTo>
                      <a:pt x="1671" y="859"/>
                    </a:lnTo>
                    <a:lnTo>
                      <a:pt x="1670" y="847"/>
                    </a:lnTo>
                    <a:lnTo>
                      <a:pt x="1672" y="835"/>
                    </a:lnTo>
                    <a:lnTo>
                      <a:pt x="1675" y="822"/>
                    </a:lnTo>
                    <a:lnTo>
                      <a:pt x="1674" y="810"/>
                    </a:lnTo>
                    <a:lnTo>
                      <a:pt x="1677" y="810"/>
                    </a:lnTo>
                    <a:lnTo>
                      <a:pt x="1681" y="809"/>
                    </a:lnTo>
                    <a:lnTo>
                      <a:pt x="1683" y="808"/>
                    </a:lnTo>
                    <a:lnTo>
                      <a:pt x="1686" y="805"/>
                    </a:lnTo>
                    <a:lnTo>
                      <a:pt x="1687" y="803"/>
                    </a:lnTo>
                    <a:lnTo>
                      <a:pt x="1688" y="799"/>
                    </a:lnTo>
                    <a:lnTo>
                      <a:pt x="1681" y="803"/>
                    </a:lnTo>
                    <a:lnTo>
                      <a:pt x="1674" y="803"/>
                    </a:lnTo>
                    <a:lnTo>
                      <a:pt x="1668" y="799"/>
                    </a:lnTo>
                    <a:lnTo>
                      <a:pt x="1664" y="793"/>
                    </a:lnTo>
                    <a:lnTo>
                      <a:pt x="1665" y="790"/>
                    </a:lnTo>
                    <a:lnTo>
                      <a:pt x="1665" y="786"/>
                    </a:lnTo>
                    <a:lnTo>
                      <a:pt x="1668" y="782"/>
                    </a:lnTo>
                    <a:lnTo>
                      <a:pt x="1669" y="780"/>
                    </a:lnTo>
                    <a:close/>
                    <a:moveTo>
                      <a:pt x="1709" y="739"/>
                    </a:moveTo>
                    <a:lnTo>
                      <a:pt x="1710" y="741"/>
                    </a:lnTo>
                    <a:lnTo>
                      <a:pt x="1711" y="744"/>
                    </a:lnTo>
                    <a:lnTo>
                      <a:pt x="1711" y="746"/>
                    </a:lnTo>
                    <a:lnTo>
                      <a:pt x="1711" y="750"/>
                    </a:lnTo>
                    <a:lnTo>
                      <a:pt x="1711" y="757"/>
                    </a:lnTo>
                    <a:lnTo>
                      <a:pt x="1711" y="764"/>
                    </a:lnTo>
                    <a:lnTo>
                      <a:pt x="1713" y="769"/>
                    </a:lnTo>
                    <a:lnTo>
                      <a:pt x="1714" y="773"/>
                    </a:lnTo>
                    <a:lnTo>
                      <a:pt x="1715" y="775"/>
                    </a:lnTo>
                    <a:lnTo>
                      <a:pt x="1717" y="775"/>
                    </a:lnTo>
                    <a:lnTo>
                      <a:pt x="1720" y="775"/>
                    </a:lnTo>
                    <a:lnTo>
                      <a:pt x="1722" y="773"/>
                    </a:lnTo>
                    <a:lnTo>
                      <a:pt x="1725" y="769"/>
                    </a:lnTo>
                    <a:lnTo>
                      <a:pt x="1728" y="764"/>
                    </a:lnTo>
                    <a:lnTo>
                      <a:pt x="1727" y="776"/>
                    </a:lnTo>
                    <a:lnTo>
                      <a:pt x="1726" y="790"/>
                    </a:lnTo>
                    <a:lnTo>
                      <a:pt x="1723" y="803"/>
                    </a:lnTo>
                    <a:lnTo>
                      <a:pt x="1721" y="815"/>
                    </a:lnTo>
                    <a:lnTo>
                      <a:pt x="1720" y="825"/>
                    </a:lnTo>
                    <a:lnTo>
                      <a:pt x="1717" y="828"/>
                    </a:lnTo>
                    <a:lnTo>
                      <a:pt x="1716" y="828"/>
                    </a:lnTo>
                    <a:lnTo>
                      <a:pt x="1716" y="827"/>
                    </a:lnTo>
                    <a:lnTo>
                      <a:pt x="1715" y="826"/>
                    </a:lnTo>
                    <a:lnTo>
                      <a:pt x="1715" y="824"/>
                    </a:lnTo>
                    <a:lnTo>
                      <a:pt x="1714" y="824"/>
                    </a:lnTo>
                    <a:lnTo>
                      <a:pt x="1711" y="831"/>
                    </a:lnTo>
                    <a:lnTo>
                      <a:pt x="1709" y="837"/>
                    </a:lnTo>
                    <a:lnTo>
                      <a:pt x="1705" y="843"/>
                    </a:lnTo>
                    <a:lnTo>
                      <a:pt x="1700" y="844"/>
                    </a:lnTo>
                    <a:lnTo>
                      <a:pt x="1700" y="828"/>
                    </a:lnTo>
                    <a:lnTo>
                      <a:pt x="1700" y="816"/>
                    </a:lnTo>
                    <a:lnTo>
                      <a:pt x="1699" y="803"/>
                    </a:lnTo>
                    <a:lnTo>
                      <a:pt x="1697" y="785"/>
                    </a:lnTo>
                    <a:lnTo>
                      <a:pt x="1696" y="784"/>
                    </a:lnTo>
                    <a:lnTo>
                      <a:pt x="1696" y="781"/>
                    </a:lnTo>
                    <a:lnTo>
                      <a:pt x="1697" y="779"/>
                    </a:lnTo>
                    <a:lnTo>
                      <a:pt x="1698" y="775"/>
                    </a:lnTo>
                    <a:lnTo>
                      <a:pt x="1699" y="771"/>
                    </a:lnTo>
                    <a:lnTo>
                      <a:pt x="1703" y="758"/>
                    </a:lnTo>
                    <a:lnTo>
                      <a:pt x="1705" y="745"/>
                    </a:lnTo>
                    <a:lnTo>
                      <a:pt x="1706" y="742"/>
                    </a:lnTo>
                    <a:lnTo>
                      <a:pt x="1708" y="740"/>
                    </a:lnTo>
                    <a:lnTo>
                      <a:pt x="1708" y="740"/>
                    </a:lnTo>
                    <a:lnTo>
                      <a:pt x="1709" y="739"/>
                    </a:lnTo>
                    <a:close/>
                    <a:moveTo>
                      <a:pt x="1715" y="728"/>
                    </a:moveTo>
                    <a:lnTo>
                      <a:pt x="1715" y="728"/>
                    </a:lnTo>
                    <a:lnTo>
                      <a:pt x="1716" y="736"/>
                    </a:lnTo>
                    <a:lnTo>
                      <a:pt x="1716" y="744"/>
                    </a:lnTo>
                    <a:lnTo>
                      <a:pt x="1716" y="748"/>
                    </a:lnTo>
                    <a:lnTo>
                      <a:pt x="1715" y="750"/>
                    </a:lnTo>
                    <a:lnTo>
                      <a:pt x="1714" y="750"/>
                    </a:lnTo>
                    <a:lnTo>
                      <a:pt x="1714" y="750"/>
                    </a:lnTo>
                    <a:lnTo>
                      <a:pt x="1713" y="747"/>
                    </a:lnTo>
                    <a:lnTo>
                      <a:pt x="1711" y="745"/>
                    </a:lnTo>
                    <a:lnTo>
                      <a:pt x="1711" y="741"/>
                    </a:lnTo>
                    <a:lnTo>
                      <a:pt x="1713" y="736"/>
                    </a:lnTo>
                    <a:lnTo>
                      <a:pt x="1713" y="733"/>
                    </a:lnTo>
                    <a:lnTo>
                      <a:pt x="1714" y="730"/>
                    </a:lnTo>
                    <a:lnTo>
                      <a:pt x="1714" y="729"/>
                    </a:lnTo>
                    <a:lnTo>
                      <a:pt x="1715" y="728"/>
                    </a:lnTo>
                    <a:close/>
                    <a:moveTo>
                      <a:pt x="1746" y="712"/>
                    </a:moveTo>
                    <a:lnTo>
                      <a:pt x="1746" y="712"/>
                    </a:lnTo>
                    <a:lnTo>
                      <a:pt x="1746" y="713"/>
                    </a:lnTo>
                    <a:lnTo>
                      <a:pt x="1746" y="712"/>
                    </a:lnTo>
                    <a:close/>
                    <a:moveTo>
                      <a:pt x="1746" y="711"/>
                    </a:moveTo>
                    <a:lnTo>
                      <a:pt x="1746" y="714"/>
                    </a:lnTo>
                    <a:lnTo>
                      <a:pt x="1746" y="713"/>
                    </a:lnTo>
                    <a:lnTo>
                      <a:pt x="1746" y="714"/>
                    </a:lnTo>
                    <a:lnTo>
                      <a:pt x="1746" y="721"/>
                    </a:lnTo>
                    <a:lnTo>
                      <a:pt x="1746" y="722"/>
                    </a:lnTo>
                    <a:lnTo>
                      <a:pt x="1744" y="751"/>
                    </a:lnTo>
                    <a:lnTo>
                      <a:pt x="1742" y="775"/>
                    </a:lnTo>
                    <a:lnTo>
                      <a:pt x="1738" y="798"/>
                    </a:lnTo>
                    <a:lnTo>
                      <a:pt x="1733" y="822"/>
                    </a:lnTo>
                    <a:lnTo>
                      <a:pt x="1727" y="850"/>
                    </a:lnTo>
                    <a:lnTo>
                      <a:pt x="1727" y="850"/>
                    </a:lnTo>
                    <a:lnTo>
                      <a:pt x="1726" y="850"/>
                    </a:lnTo>
                    <a:lnTo>
                      <a:pt x="1726" y="852"/>
                    </a:lnTo>
                    <a:lnTo>
                      <a:pt x="1725" y="852"/>
                    </a:lnTo>
                    <a:lnTo>
                      <a:pt x="1725" y="852"/>
                    </a:lnTo>
                    <a:lnTo>
                      <a:pt x="1725" y="852"/>
                    </a:lnTo>
                    <a:lnTo>
                      <a:pt x="1723" y="852"/>
                    </a:lnTo>
                    <a:lnTo>
                      <a:pt x="1723" y="852"/>
                    </a:lnTo>
                    <a:lnTo>
                      <a:pt x="1723" y="848"/>
                    </a:lnTo>
                    <a:lnTo>
                      <a:pt x="1725" y="844"/>
                    </a:lnTo>
                    <a:lnTo>
                      <a:pt x="1725" y="839"/>
                    </a:lnTo>
                    <a:lnTo>
                      <a:pt x="1726" y="831"/>
                    </a:lnTo>
                    <a:lnTo>
                      <a:pt x="1727" y="819"/>
                    </a:lnTo>
                    <a:lnTo>
                      <a:pt x="1727" y="815"/>
                    </a:lnTo>
                    <a:lnTo>
                      <a:pt x="1727" y="812"/>
                    </a:lnTo>
                    <a:lnTo>
                      <a:pt x="1728" y="808"/>
                    </a:lnTo>
                    <a:lnTo>
                      <a:pt x="1728" y="805"/>
                    </a:lnTo>
                    <a:lnTo>
                      <a:pt x="1729" y="803"/>
                    </a:lnTo>
                    <a:lnTo>
                      <a:pt x="1731" y="805"/>
                    </a:lnTo>
                    <a:lnTo>
                      <a:pt x="1731" y="807"/>
                    </a:lnTo>
                    <a:lnTo>
                      <a:pt x="1731" y="808"/>
                    </a:lnTo>
                    <a:lnTo>
                      <a:pt x="1732" y="810"/>
                    </a:lnTo>
                    <a:lnTo>
                      <a:pt x="1738" y="778"/>
                    </a:lnTo>
                    <a:lnTo>
                      <a:pt x="1743" y="751"/>
                    </a:lnTo>
                    <a:lnTo>
                      <a:pt x="1745" y="730"/>
                    </a:lnTo>
                    <a:lnTo>
                      <a:pt x="1746" y="717"/>
                    </a:lnTo>
                    <a:lnTo>
                      <a:pt x="1746" y="714"/>
                    </a:lnTo>
                    <a:lnTo>
                      <a:pt x="1746" y="712"/>
                    </a:lnTo>
                    <a:lnTo>
                      <a:pt x="1746" y="711"/>
                    </a:lnTo>
                    <a:close/>
                    <a:moveTo>
                      <a:pt x="208" y="688"/>
                    </a:moveTo>
                    <a:lnTo>
                      <a:pt x="210" y="688"/>
                    </a:lnTo>
                    <a:lnTo>
                      <a:pt x="214" y="688"/>
                    </a:lnTo>
                    <a:lnTo>
                      <a:pt x="214" y="689"/>
                    </a:lnTo>
                    <a:lnTo>
                      <a:pt x="212" y="693"/>
                    </a:lnTo>
                    <a:lnTo>
                      <a:pt x="211" y="695"/>
                    </a:lnTo>
                    <a:lnTo>
                      <a:pt x="209" y="698"/>
                    </a:lnTo>
                    <a:lnTo>
                      <a:pt x="206" y="699"/>
                    </a:lnTo>
                    <a:lnTo>
                      <a:pt x="204" y="699"/>
                    </a:lnTo>
                    <a:lnTo>
                      <a:pt x="201" y="698"/>
                    </a:lnTo>
                    <a:lnTo>
                      <a:pt x="199" y="696"/>
                    </a:lnTo>
                    <a:lnTo>
                      <a:pt x="198" y="694"/>
                    </a:lnTo>
                    <a:lnTo>
                      <a:pt x="198" y="693"/>
                    </a:lnTo>
                    <a:lnTo>
                      <a:pt x="199" y="691"/>
                    </a:lnTo>
                    <a:lnTo>
                      <a:pt x="200" y="690"/>
                    </a:lnTo>
                    <a:lnTo>
                      <a:pt x="201" y="689"/>
                    </a:lnTo>
                    <a:lnTo>
                      <a:pt x="204" y="688"/>
                    </a:lnTo>
                    <a:lnTo>
                      <a:pt x="205" y="688"/>
                    </a:lnTo>
                    <a:lnTo>
                      <a:pt x="208" y="688"/>
                    </a:lnTo>
                    <a:close/>
                    <a:moveTo>
                      <a:pt x="297" y="674"/>
                    </a:moveTo>
                    <a:lnTo>
                      <a:pt x="300" y="674"/>
                    </a:lnTo>
                    <a:lnTo>
                      <a:pt x="305" y="676"/>
                    </a:lnTo>
                    <a:lnTo>
                      <a:pt x="303" y="677"/>
                    </a:lnTo>
                    <a:lnTo>
                      <a:pt x="302" y="681"/>
                    </a:lnTo>
                    <a:lnTo>
                      <a:pt x="300" y="683"/>
                    </a:lnTo>
                    <a:lnTo>
                      <a:pt x="298" y="685"/>
                    </a:lnTo>
                    <a:lnTo>
                      <a:pt x="296" y="687"/>
                    </a:lnTo>
                    <a:lnTo>
                      <a:pt x="294" y="687"/>
                    </a:lnTo>
                    <a:lnTo>
                      <a:pt x="291" y="685"/>
                    </a:lnTo>
                    <a:lnTo>
                      <a:pt x="289" y="684"/>
                    </a:lnTo>
                    <a:lnTo>
                      <a:pt x="288" y="684"/>
                    </a:lnTo>
                    <a:lnTo>
                      <a:pt x="288" y="683"/>
                    </a:lnTo>
                    <a:lnTo>
                      <a:pt x="286" y="681"/>
                    </a:lnTo>
                    <a:lnTo>
                      <a:pt x="286" y="679"/>
                    </a:lnTo>
                    <a:lnTo>
                      <a:pt x="288" y="678"/>
                    </a:lnTo>
                    <a:lnTo>
                      <a:pt x="289" y="677"/>
                    </a:lnTo>
                    <a:lnTo>
                      <a:pt x="292" y="676"/>
                    </a:lnTo>
                    <a:lnTo>
                      <a:pt x="295" y="674"/>
                    </a:lnTo>
                    <a:lnTo>
                      <a:pt x="297" y="674"/>
                    </a:lnTo>
                    <a:close/>
                    <a:moveTo>
                      <a:pt x="256" y="656"/>
                    </a:moveTo>
                    <a:lnTo>
                      <a:pt x="258" y="656"/>
                    </a:lnTo>
                    <a:lnTo>
                      <a:pt x="260" y="657"/>
                    </a:lnTo>
                    <a:lnTo>
                      <a:pt x="262" y="659"/>
                    </a:lnTo>
                    <a:lnTo>
                      <a:pt x="265" y="660"/>
                    </a:lnTo>
                    <a:lnTo>
                      <a:pt x="266" y="661"/>
                    </a:lnTo>
                    <a:lnTo>
                      <a:pt x="268" y="662"/>
                    </a:lnTo>
                    <a:lnTo>
                      <a:pt x="271" y="662"/>
                    </a:lnTo>
                    <a:lnTo>
                      <a:pt x="273" y="662"/>
                    </a:lnTo>
                    <a:lnTo>
                      <a:pt x="275" y="662"/>
                    </a:lnTo>
                    <a:lnTo>
                      <a:pt x="277" y="665"/>
                    </a:lnTo>
                    <a:lnTo>
                      <a:pt x="277" y="667"/>
                    </a:lnTo>
                    <a:lnTo>
                      <a:pt x="275" y="672"/>
                    </a:lnTo>
                    <a:lnTo>
                      <a:pt x="273" y="678"/>
                    </a:lnTo>
                    <a:lnTo>
                      <a:pt x="269" y="683"/>
                    </a:lnTo>
                    <a:lnTo>
                      <a:pt x="265" y="687"/>
                    </a:lnTo>
                    <a:lnTo>
                      <a:pt x="257" y="691"/>
                    </a:lnTo>
                    <a:lnTo>
                      <a:pt x="250" y="693"/>
                    </a:lnTo>
                    <a:lnTo>
                      <a:pt x="244" y="694"/>
                    </a:lnTo>
                    <a:lnTo>
                      <a:pt x="238" y="691"/>
                    </a:lnTo>
                    <a:lnTo>
                      <a:pt x="233" y="685"/>
                    </a:lnTo>
                    <a:lnTo>
                      <a:pt x="232" y="677"/>
                    </a:lnTo>
                    <a:lnTo>
                      <a:pt x="232" y="677"/>
                    </a:lnTo>
                    <a:lnTo>
                      <a:pt x="233" y="677"/>
                    </a:lnTo>
                    <a:lnTo>
                      <a:pt x="234" y="677"/>
                    </a:lnTo>
                    <a:lnTo>
                      <a:pt x="234" y="677"/>
                    </a:lnTo>
                    <a:lnTo>
                      <a:pt x="235" y="677"/>
                    </a:lnTo>
                    <a:lnTo>
                      <a:pt x="237" y="676"/>
                    </a:lnTo>
                    <a:lnTo>
                      <a:pt x="237" y="676"/>
                    </a:lnTo>
                    <a:lnTo>
                      <a:pt x="238" y="676"/>
                    </a:lnTo>
                    <a:lnTo>
                      <a:pt x="238" y="677"/>
                    </a:lnTo>
                    <a:lnTo>
                      <a:pt x="238" y="678"/>
                    </a:lnTo>
                    <a:lnTo>
                      <a:pt x="238" y="679"/>
                    </a:lnTo>
                    <a:lnTo>
                      <a:pt x="238" y="681"/>
                    </a:lnTo>
                    <a:lnTo>
                      <a:pt x="238" y="682"/>
                    </a:lnTo>
                    <a:lnTo>
                      <a:pt x="238" y="682"/>
                    </a:lnTo>
                    <a:lnTo>
                      <a:pt x="238" y="683"/>
                    </a:lnTo>
                    <a:lnTo>
                      <a:pt x="238" y="684"/>
                    </a:lnTo>
                    <a:lnTo>
                      <a:pt x="241" y="683"/>
                    </a:lnTo>
                    <a:lnTo>
                      <a:pt x="243" y="681"/>
                    </a:lnTo>
                    <a:lnTo>
                      <a:pt x="243" y="679"/>
                    </a:lnTo>
                    <a:lnTo>
                      <a:pt x="241" y="678"/>
                    </a:lnTo>
                    <a:lnTo>
                      <a:pt x="240" y="677"/>
                    </a:lnTo>
                    <a:lnTo>
                      <a:pt x="239" y="677"/>
                    </a:lnTo>
                    <a:lnTo>
                      <a:pt x="239" y="676"/>
                    </a:lnTo>
                    <a:lnTo>
                      <a:pt x="238" y="676"/>
                    </a:lnTo>
                    <a:lnTo>
                      <a:pt x="238" y="674"/>
                    </a:lnTo>
                    <a:lnTo>
                      <a:pt x="238" y="673"/>
                    </a:lnTo>
                    <a:lnTo>
                      <a:pt x="238" y="672"/>
                    </a:lnTo>
                    <a:lnTo>
                      <a:pt x="238" y="671"/>
                    </a:lnTo>
                    <a:lnTo>
                      <a:pt x="237" y="667"/>
                    </a:lnTo>
                    <a:lnTo>
                      <a:pt x="237" y="664"/>
                    </a:lnTo>
                    <a:lnTo>
                      <a:pt x="237" y="661"/>
                    </a:lnTo>
                    <a:lnTo>
                      <a:pt x="237" y="660"/>
                    </a:lnTo>
                    <a:lnTo>
                      <a:pt x="238" y="659"/>
                    </a:lnTo>
                    <a:lnTo>
                      <a:pt x="239" y="657"/>
                    </a:lnTo>
                    <a:lnTo>
                      <a:pt x="240" y="657"/>
                    </a:lnTo>
                    <a:lnTo>
                      <a:pt x="241" y="659"/>
                    </a:lnTo>
                    <a:lnTo>
                      <a:pt x="241" y="660"/>
                    </a:lnTo>
                    <a:lnTo>
                      <a:pt x="241" y="662"/>
                    </a:lnTo>
                    <a:lnTo>
                      <a:pt x="243" y="664"/>
                    </a:lnTo>
                    <a:lnTo>
                      <a:pt x="243" y="666"/>
                    </a:lnTo>
                    <a:lnTo>
                      <a:pt x="244" y="667"/>
                    </a:lnTo>
                    <a:lnTo>
                      <a:pt x="245" y="667"/>
                    </a:lnTo>
                    <a:lnTo>
                      <a:pt x="246" y="667"/>
                    </a:lnTo>
                    <a:lnTo>
                      <a:pt x="248" y="666"/>
                    </a:lnTo>
                    <a:lnTo>
                      <a:pt x="250" y="665"/>
                    </a:lnTo>
                    <a:lnTo>
                      <a:pt x="254" y="660"/>
                    </a:lnTo>
                    <a:lnTo>
                      <a:pt x="256" y="656"/>
                    </a:lnTo>
                    <a:close/>
                    <a:moveTo>
                      <a:pt x="149" y="656"/>
                    </a:moveTo>
                    <a:lnTo>
                      <a:pt x="149" y="657"/>
                    </a:lnTo>
                    <a:lnTo>
                      <a:pt x="149" y="660"/>
                    </a:lnTo>
                    <a:lnTo>
                      <a:pt x="148" y="661"/>
                    </a:lnTo>
                    <a:lnTo>
                      <a:pt x="148" y="662"/>
                    </a:lnTo>
                    <a:lnTo>
                      <a:pt x="147" y="661"/>
                    </a:lnTo>
                    <a:lnTo>
                      <a:pt x="147" y="660"/>
                    </a:lnTo>
                    <a:lnTo>
                      <a:pt x="147" y="659"/>
                    </a:lnTo>
                    <a:lnTo>
                      <a:pt x="149" y="656"/>
                    </a:lnTo>
                    <a:lnTo>
                      <a:pt x="149" y="656"/>
                    </a:lnTo>
                    <a:close/>
                    <a:moveTo>
                      <a:pt x="182" y="633"/>
                    </a:moveTo>
                    <a:lnTo>
                      <a:pt x="187" y="642"/>
                    </a:lnTo>
                    <a:lnTo>
                      <a:pt x="194" y="647"/>
                    </a:lnTo>
                    <a:lnTo>
                      <a:pt x="205" y="649"/>
                    </a:lnTo>
                    <a:lnTo>
                      <a:pt x="216" y="653"/>
                    </a:lnTo>
                    <a:lnTo>
                      <a:pt x="223" y="657"/>
                    </a:lnTo>
                    <a:lnTo>
                      <a:pt x="229" y="665"/>
                    </a:lnTo>
                    <a:lnTo>
                      <a:pt x="232" y="677"/>
                    </a:lnTo>
                    <a:lnTo>
                      <a:pt x="232" y="677"/>
                    </a:lnTo>
                    <a:lnTo>
                      <a:pt x="228" y="678"/>
                    </a:lnTo>
                    <a:lnTo>
                      <a:pt x="224" y="678"/>
                    </a:lnTo>
                    <a:lnTo>
                      <a:pt x="222" y="677"/>
                    </a:lnTo>
                    <a:lnTo>
                      <a:pt x="220" y="676"/>
                    </a:lnTo>
                    <a:lnTo>
                      <a:pt x="217" y="674"/>
                    </a:lnTo>
                    <a:lnTo>
                      <a:pt x="216" y="674"/>
                    </a:lnTo>
                    <a:lnTo>
                      <a:pt x="215" y="674"/>
                    </a:lnTo>
                    <a:lnTo>
                      <a:pt x="214" y="677"/>
                    </a:lnTo>
                    <a:lnTo>
                      <a:pt x="214" y="679"/>
                    </a:lnTo>
                    <a:lnTo>
                      <a:pt x="195" y="665"/>
                    </a:lnTo>
                    <a:lnTo>
                      <a:pt x="182" y="654"/>
                    </a:lnTo>
                    <a:lnTo>
                      <a:pt x="170" y="649"/>
                    </a:lnTo>
                    <a:lnTo>
                      <a:pt x="160" y="649"/>
                    </a:lnTo>
                    <a:lnTo>
                      <a:pt x="149" y="656"/>
                    </a:lnTo>
                    <a:lnTo>
                      <a:pt x="152" y="647"/>
                    </a:lnTo>
                    <a:lnTo>
                      <a:pt x="155" y="641"/>
                    </a:lnTo>
                    <a:lnTo>
                      <a:pt x="165" y="637"/>
                    </a:lnTo>
                    <a:lnTo>
                      <a:pt x="174" y="634"/>
                    </a:lnTo>
                    <a:lnTo>
                      <a:pt x="182" y="633"/>
                    </a:lnTo>
                    <a:close/>
                    <a:moveTo>
                      <a:pt x="1736" y="617"/>
                    </a:moveTo>
                    <a:lnTo>
                      <a:pt x="1736" y="621"/>
                    </a:lnTo>
                    <a:lnTo>
                      <a:pt x="1736" y="625"/>
                    </a:lnTo>
                    <a:lnTo>
                      <a:pt x="1737" y="630"/>
                    </a:lnTo>
                    <a:lnTo>
                      <a:pt x="1738" y="632"/>
                    </a:lnTo>
                    <a:lnTo>
                      <a:pt x="1738" y="634"/>
                    </a:lnTo>
                    <a:lnTo>
                      <a:pt x="1739" y="637"/>
                    </a:lnTo>
                    <a:lnTo>
                      <a:pt x="1740" y="638"/>
                    </a:lnTo>
                    <a:lnTo>
                      <a:pt x="1740" y="639"/>
                    </a:lnTo>
                    <a:lnTo>
                      <a:pt x="1742" y="642"/>
                    </a:lnTo>
                    <a:lnTo>
                      <a:pt x="1742" y="647"/>
                    </a:lnTo>
                    <a:lnTo>
                      <a:pt x="1742" y="653"/>
                    </a:lnTo>
                    <a:lnTo>
                      <a:pt x="1743" y="657"/>
                    </a:lnTo>
                    <a:lnTo>
                      <a:pt x="1743" y="657"/>
                    </a:lnTo>
                    <a:lnTo>
                      <a:pt x="1743" y="657"/>
                    </a:lnTo>
                    <a:lnTo>
                      <a:pt x="1745" y="673"/>
                    </a:lnTo>
                    <a:lnTo>
                      <a:pt x="1746" y="683"/>
                    </a:lnTo>
                    <a:lnTo>
                      <a:pt x="1746" y="688"/>
                    </a:lnTo>
                    <a:lnTo>
                      <a:pt x="1746" y="690"/>
                    </a:lnTo>
                    <a:lnTo>
                      <a:pt x="1745" y="691"/>
                    </a:lnTo>
                    <a:lnTo>
                      <a:pt x="1744" y="690"/>
                    </a:lnTo>
                    <a:lnTo>
                      <a:pt x="1744" y="688"/>
                    </a:lnTo>
                    <a:lnTo>
                      <a:pt x="1743" y="687"/>
                    </a:lnTo>
                    <a:lnTo>
                      <a:pt x="1743" y="687"/>
                    </a:lnTo>
                    <a:lnTo>
                      <a:pt x="1743" y="688"/>
                    </a:lnTo>
                    <a:lnTo>
                      <a:pt x="1743" y="689"/>
                    </a:lnTo>
                    <a:lnTo>
                      <a:pt x="1742" y="693"/>
                    </a:lnTo>
                    <a:lnTo>
                      <a:pt x="1740" y="677"/>
                    </a:lnTo>
                    <a:lnTo>
                      <a:pt x="1739" y="667"/>
                    </a:lnTo>
                    <a:lnTo>
                      <a:pt x="1738" y="660"/>
                    </a:lnTo>
                    <a:lnTo>
                      <a:pt x="1737" y="653"/>
                    </a:lnTo>
                    <a:lnTo>
                      <a:pt x="1737" y="653"/>
                    </a:lnTo>
                    <a:lnTo>
                      <a:pt x="1736" y="655"/>
                    </a:lnTo>
                    <a:lnTo>
                      <a:pt x="1734" y="656"/>
                    </a:lnTo>
                    <a:lnTo>
                      <a:pt x="1733" y="656"/>
                    </a:lnTo>
                    <a:lnTo>
                      <a:pt x="1733" y="655"/>
                    </a:lnTo>
                    <a:lnTo>
                      <a:pt x="1732" y="653"/>
                    </a:lnTo>
                    <a:lnTo>
                      <a:pt x="1732" y="650"/>
                    </a:lnTo>
                    <a:lnTo>
                      <a:pt x="1732" y="648"/>
                    </a:lnTo>
                    <a:lnTo>
                      <a:pt x="1731" y="642"/>
                    </a:lnTo>
                    <a:lnTo>
                      <a:pt x="1731" y="633"/>
                    </a:lnTo>
                    <a:lnTo>
                      <a:pt x="1732" y="625"/>
                    </a:lnTo>
                    <a:lnTo>
                      <a:pt x="1736" y="617"/>
                    </a:lnTo>
                    <a:close/>
                    <a:moveTo>
                      <a:pt x="1728" y="594"/>
                    </a:moveTo>
                    <a:lnTo>
                      <a:pt x="1728" y="594"/>
                    </a:lnTo>
                    <a:lnTo>
                      <a:pt x="1729" y="594"/>
                    </a:lnTo>
                    <a:lnTo>
                      <a:pt x="1729" y="594"/>
                    </a:lnTo>
                    <a:lnTo>
                      <a:pt x="1731" y="597"/>
                    </a:lnTo>
                    <a:lnTo>
                      <a:pt x="1732" y="599"/>
                    </a:lnTo>
                    <a:lnTo>
                      <a:pt x="1732" y="604"/>
                    </a:lnTo>
                    <a:lnTo>
                      <a:pt x="1732" y="607"/>
                    </a:lnTo>
                    <a:lnTo>
                      <a:pt x="1732" y="609"/>
                    </a:lnTo>
                    <a:lnTo>
                      <a:pt x="1732" y="610"/>
                    </a:lnTo>
                    <a:lnTo>
                      <a:pt x="1731" y="610"/>
                    </a:lnTo>
                    <a:lnTo>
                      <a:pt x="1731" y="608"/>
                    </a:lnTo>
                    <a:lnTo>
                      <a:pt x="1729" y="604"/>
                    </a:lnTo>
                    <a:lnTo>
                      <a:pt x="1728" y="598"/>
                    </a:lnTo>
                    <a:lnTo>
                      <a:pt x="1728" y="596"/>
                    </a:lnTo>
                    <a:lnTo>
                      <a:pt x="1728" y="594"/>
                    </a:lnTo>
                    <a:close/>
                    <a:moveTo>
                      <a:pt x="1725" y="580"/>
                    </a:moveTo>
                    <a:lnTo>
                      <a:pt x="1726" y="580"/>
                    </a:lnTo>
                    <a:lnTo>
                      <a:pt x="1726" y="581"/>
                    </a:lnTo>
                    <a:lnTo>
                      <a:pt x="1726" y="582"/>
                    </a:lnTo>
                    <a:lnTo>
                      <a:pt x="1727" y="585"/>
                    </a:lnTo>
                    <a:lnTo>
                      <a:pt x="1727" y="588"/>
                    </a:lnTo>
                    <a:lnTo>
                      <a:pt x="1728" y="594"/>
                    </a:lnTo>
                    <a:lnTo>
                      <a:pt x="1727" y="594"/>
                    </a:lnTo>
                    <a:lnTo>
                      <a:pt x="1726" y="593"/>
                    </a:lnTo>
                    <a:lnTo>
                      <a:pt x="1725" y="592"/>
                    </a:lnTo>
                    <a:lnTo>
                      <a:pt x="1725" y="588"/>
                    </a:lnTo>
                    <a:lnTo>
                      <a:pt x="1723" y="586"/>
                    </a:lnTo>
                    <a:lnTo>
                      <a:pt x="1725" y="584"/>
                    </a:lnTo>
                    <a:lnTo>
                      <a:pt x="1725" y="581"/>
                    </a:lnTo>
                    <a:lnTo>
                      <a:pt x="1725" y="580"/>
                    </a:lnTo>
                    <a:close/>
                    <a:moveTo>
                      <a:pt x="1682" y="576"/>
                    </a:moveTo>
                    <a:lnTo>
                      <a:pt x="1688" y="584"/>
                    </a:lnTo>
                    <a:lnTo>
                      <a:pt x="1692" y="594"/>
                    </a:lnTo>
                    <a:lnTo>
                      <a:pt x="1694" y="607"/>
                    </a:lnTo>
                    <a:lnTo>
                      <a:pt x="1694" y="610"/>
                    </a:lnTo>
                    <a:lnTo>
                      <a:pt x="1693" y="614"/>
                    </a:lnTo>
                    <a:lnTo>
                      <a:pt x="1693" y="617"/>
                    </a:lnTo>
                    <a:lnTo>
                      <a:pt x="1692" y="619"/>
                    </a:lnTo>
                    <a:lnTo>
                      <a:pt x="1687" y="617"/>
                    </a:lnTo>
                    <a:lnTo>
                      <a:pt x="1683" y="610"/>
                    </a:lnTo>
                    <a:lnTo>
                      <a:pt x="1681" y="598"/>
                    </a:lnTo>
                    <a:lnTo>
                      <a:pt x="1680" y="585"/>
                    </a:lnTo>
                    <a:lnTo>
                      <a:pt x="1681" y="584"/>
                    </a:lnTo>
                    <a:lnTo>
                      <a:pt x="1682" y="582"/>
                    </a:lnTo>
                    <a:lnTo>
                      <a:pt x="1682" y="581"/>
                    </a:lnTo>
                    <a:lnTo>
                      <a:pt x="1682" y="579"/>
                    </a:lnTo>
                    <a:lnTo>
                      <a:pt x="1682" y="576"/>
                    </a:lnTo>
                    <a:close/>
                    <a:moveTo>
                      <a:pt x="1710" y="565"/>
                    </a:moveTo>
                    <a:lnTo>
                      <a:pt x="1711" y="567"/>
                    </a:lnTo>
                    <a:lnTo>
                      <a:pt x="1713" y="569"/>
                    </a:lnTo>
                    <a:lnTo>
                      <a:pt x="1713" y="570"/>
                    </a:lnTo>
                    <a:lnTo>
                      <a:pt x="1714" y="570"/>
                    </a:lnTo>
                    <a:lnTo>
                      <a:pt x="1716" y="571"/>
                    </a:lnTo>
                    <a:lnTo>
                      <a:pt x="1719" y="580"/>
                    </a:lnTo>
                    <a:lnTo>
                      <a:pt x="1721" y="588"/>
                    </a:lnTo>
                    <a:lnTo>
                      <a:pt x="1719" y="588"/>
                    </a:lnTo>
                    <a:lnTo>
                      <a:pt x="1717" y="590"/>
                    </a:lnTo>
                    <a:lnTo>
                      <a:pt x="1717" y="592"/>
                    </a:lnTo>
                    <a:lnTo>
                      <a:pt x="1717" y="594"/>
                    </a:lnTo>
                    <a:lnTo>
                      <a:pt x="1719" y="597"/>
                    </a:lnTo>
                    <a:lnTo>
                      <a:pt x="1720" y="602"/>
                    </a:lnTo>
                    <a:lnTo>
                      <a:pt x="1720" y="607"/>
                    </a:lnTo>
                    <a:lnTo>
                      <a:pt x="1720" y="610"/>
                    </a:lnTo>
                    <a:lnTo>
                      <a:pt x="1720" y="615"/>
                    </a:lnTo>
                    <a:lnTo>
                      <a:pt x="1721" y="614"/>
                    </a:lnTo>
                    <a:lnTo>
                      <a:pt x="1722" y="615"/>
                    </a:lnTo>
                    <a:lnTo>
                      <a:pt x="1722" y="616"/>
                    </a:lnTo>
                    <a:lnTo>
                      <a:pt x="1723" y="619"/>
                    </a:lnTo>
                    <a:lnTo>
                      <a:pt x="1725" y="622"/>
                    </a:lnTo>
                    <a:lnTo>
                      <a:pt x="1723" y="622"/>
                    </a:lnTo>
                    <a:lnTo>
                      <a:pt x="1722" y="622"/>
                    </a:lnTo>
                    <a:lnTo>
                      <a:pt x="1722" y="622"/>
                    </a:lnTo>
                    <a:lnTo>
                      <a:pt x="1721" y="624"/>
                    </a:lnTo>
                    <a:lnTo>
                      <a:pt x="1721" y="624"/>
                    </a:lnTo>
                    <a:lnTo>
                      <a:pt x="1720" y="624"/>
                    </a:lnTo>
                    <a:lnTo>
                      <a:pt x="1719" y="624"/>
                    </a:lnTo>
                    <a:lnTo>
                      <a:pt x="1719" y="624"/>
                    </a:lnTo>
                    <a:lnTo>
                      <a:pt x="1719" y="628"/>
                    </a:lnTo>
                    <a:lnTo>
                      <a:pt x="1719" y="633"/>
                    </a:lnTo>
                    <a:lnTo>
                      <a:pt x="1719" y="637"/>
                    </a:lnTo>
                    <a:lnTo>
                      <a:pt x="1717" y="639"/>
                    </a:lnTo>
                    <a:lnTo>
                      <a:pt x="1716" y="641"/>
                    </a:lnTo>
                    <a:lnTo>
                      <a:pt x="1715" y="643"/>
                    </a:lnTo>
                    <a:lnTo>
                      <a:pt x="1715" y="637"/>
                    </a:lnTo>
                    <a:lnTo>
                      <a:pt x="1714" y="633"/>
                    </a:lnTo>
                    <a:lnTo>
                      <a:pt x="1714" y="631"/>
                    </a:lnTo>
                    <a:lnTo>
                      <a:pt x="1713" y="630"/>
                    </a:lnTo>
                    <a:lnTo>
                      <a:pt x="1711" y="627"/>
                    </a:lnTo>
                    <a:lnTo>
                      <a:pt x="1710" y="626"/>
                    </a:lnTo>
                    <a:lnTo>
                      <a:pt x="1709" y="624"/>
                    </a:lnTo>
                    <a:lnTo>
                      <a:pt x="1708" y="620"/>
                    </a:lnTo>
                    <a:lnTo>
                      <a:pt x="1708" y="619"/>
                    </a:lnTo>
                    <a:lnTo>
                      <a:pt x="1708" y="617"/>
                    </a:lnTo>
                    <a:lnTo>
                      <a:pt x="1709" y="616"/>
                    </a:lnTo>
                    <a:lnTo>
                      <a:pt x="1709" y="615"/>
                    </a:lnTo>
                    <a:lnTo>
                      <a:pt x="1709" y="614"/>
                    </a:lnTo>
                    <a:lnTo>
                      <a:pt x="1709" y="610"/>
                    </a:lnTo>
                    <a:lnTo>
                      <a:pt x="1709" y="607"/>
                    </a:lnTo>
                    <a:lnTo>
                      <a:pt x="1709" y="600"/>
                    </a:lnTo>
                    <a:lnTo>
                      <a:pt x="1709" y="600"/>
                    </a:lnTo>
                    <a:lnTo>
                      <a:pt x="1711" y="600"/>
                    </a:lnTo>
                    <a:lnTo>
                      <a:pt x="1713" y="602"/>
                    </a:lnTo>
                    <a:lnTo>
                      <a:pt x="1714" y="603"/>
                    </a:lnTo>
                    <a:lnTo>
                      <a:pt x="1715" y="605"/>
                    </a:lnTo>
                    <a:lnTo>
                      <a:pt x="1715" y="604"/>
                    </a:lnTo>
                    <a:lnTo>
                      <a:pt x="1715" y="604"/>
                    </a:lnTo>
                    <a:lnTo>
                      <a:pt x="1715" y="603"/>
                    </a:lnTo>
                    <a:lnTo>
                      <a:pt x="1715" y="602"/>
                    </a:lnTo>
                    <a:lnTo>
                      <a:pt x="1715" y="598"/>
                    </a:lnTo>
                    <a:lnTo>
                      <a:pt x="1715" y="596"/>
                    </a:lnTo>
                    <a:lnTo>
                      <a:pt x="1715" y="594"/>
                    </a:lnTo>
                    <a:lnTo>
                      <a:pt x="1715" y="592"/>
                    </a:lnTo>
                    <a:lnTo>
                      <a:pt x="1714" y="590"/>
                    </a:lnTo>
                    <a:lnTo>
                      <a:pt x="1714" y="587"/>
                    </a:lnTo>
                    <a:lnTo>
                      <a:pt x="1714" y="586"/>
                    </a:lnTo>
                    <a:lnTo>
                      <a:pt x="1714" y="584"/>
                    </a:lnTo>
                    <a:lnTo>
                      <a:pt x="1714" y="581"/>
                    </a:lnTo>
                    <a:lnTo>
                      <a:pt x="1710" y="582"/>
                    </a:lnTo>
                    <a:lnTo>
                      <a:pt x="1709" y="582"/>
                    </a:lnTo>
                    <a:lnTo>
                      <a:pt x="1708" y="581"/>
                    </a:lnTo>
                    <a:lnTo>
                      <a:pt x="1706" y="580"/>
                    </a:lnTo>
                    <a:lnTo>
                      <a:pt x="1705" y="579"/>
                    </a:lnTo>
                    <a:lnTo>
                      <a:pt x="1705" y="576"/>
                    </a:lnTo>
                    <a:lnTo>
                      <a:pt x="1705" y="575"/>
                    </a:lnTo>
                    <a:lnTo>
                      <a:pt x="1705" y="575"/>
                    </a:lnTo>
                    <a:lnTo>
                      <a:pt x="1705" y="574"/>
                    </a:lnTo>
                    <a:lnTo>
                      <a:pt x="1705" y="573"/>
                    </a:lnTo>
                    <a:lnTo>
                      <a:pt x="1706" y="570"/>
                    </a:lnTo>
                    <a:lnTo>
                      <a:pt x="1708" y="568"/>
                    </a:lnTo>
                    <a:lnTo>
                      <a:pt x="1709" y="565"/>
                    </a:lnTo>
                    <a:lnTo>
                      <a:pt x="1710" y="565"/>
                    </a:lnTo>
                    <a:close/>
                    <a:moveTo>
                      <a:pt x="1704" y="488"/>
                    </a:moveTo>
                    <a:lnTo>
                      <a:pt x="1705" y="489"/>
                    </a:lnTo>
                    <a:lnTo>
                      <a:pt x="1706" y="495"/>
                    </a:lnTo>
                    <a:lnTo>
                      <a:pt x="1709" y="505"/>
                    </a:lnTo>
                    <a:lnTo>
                      <a:pt x="1711" y="518"/>
                    </a:lnTo>
                    <a:lnTo>
                      <a:pt x="1715" y="533"/>
                    </a:lnTo>
                    <a:lnTo>
                      <a:pt x="1717" y="547"/>
                    </a:lnTo>
                    <a:lnTo>
                      <a:pt x="1719" y="559"/>
                    </a:lnTo>
                    <a:lnTo>
                      <a:pt x="1719" y="569"/>
                    </a:lnTo>
                    <a:lnTo>
                      <a:pt x="1716" y="571"/>
                    </a:lnTo>
                    <a:lnTo>
                      <a:pt x="1715" y="567"/>
                    </a:lnTo>
                    <a:lnTo>
                      <a:pt x="1715" y="563"/>
                    </a:lnTo>
                    <a:lnTo>
                      <a:pt x="1714" y="560"/>
                    </a:lnTo>
                    <a:lnTo>
                      <a:pt x="1714" y="559"/>
                    </a:lnTo>
                    <a:lnTo>
                      <a:pt x="1714" y="559"/>
                    </a:lnTo>
                    <a:lnTo>
                      <a:pt x="1713" y="558"/>
                    </a:lnTo>
                    <a:lnTo>
                      <a:pt x="1713" y="558"/>
                    </a:lnTo>
                    <a:lnTo>
                      <a:pt x="1711" y="559"/>
                    </a:lnTo>
                    <a:lnTo>
                      <a:pt x="1711" y="560"/>
                    </a:lnTo>
                    <a:lnTo>
                      <a:pt x="1711" y="563"/>
                    </a:lnTo>
                    <a:lnTo>
                      <a:pt x="1710" y="564"/>
                    </a:lnTo>
                    <a:lnTo>
                      <a:pt x="1710" y="546"/>
                    </a:lnTo>
                    <a:lnTo>
                      <a:pt x="1709" y="534"/>
                    </a:lnTo>
                    <a:lnTo>
                      <a:pt x="1706" y="523"/>
                    </a:lnTo>
                    <a:lnTo>
                      <a:pt x="1704" y="512"/>
                    </a:lnTo>
                    <a:lnTo>
                      <a:pt x="1700" y="497"/>
                    </a:lnTo>
                    <a:lnTo>
                      <a:pt x="1702" y="497"/>
                    </a:lnTo>
                    <a:lnTo>
                      <a:pt x="1703" y="496"/>
                    </a:lnTo>
                    <a:lnTo>
                      <a:pt x="1703" y="495"/>
                    </a:lnTo>
                    <a:lnTo>
                      <a:pt x="1703" y="494"/>
                    </a:lnTo>
                    <a:lnTo>
                      <a:pt x="1703" y="491"/>
                    </a:lnTo>
                    <a:lnTo>
                      <a:pt x="1703" y="489"/>
                    </a:lnTo>
                    <a:lnTo>
                      <a:pt x="1704" y="488"/>
                    </a:lnTo>
                    <a:close/>
                    <a:moveTo>
                      <a:pt x="1721" y="483"/>
                    </a:moveTo>
                    <a:lnTo>
                      <a:pt x="1722" y="486"/>
                    </a:lnTo>
                    <a:lnTo>
                      <a:pt x="1722" y="486"/>
                    </a:lnTo>
                    <a:lnTo>
                      <a:pt x="1721" y="483"/>
                    </a:lnTo>
                    <a:close/>
                    <a:moveTo>
                      <a:pt x="1311" y="376"/>
                    </a:moveTo>
                    <a:lnTo>
                      <a:pt x="1303" y="377"/>
                    </a:lnTo>
                    <a:lnTo>
                      <a:pt x="1312" y="397"/>
                    </a:lnTo>
                    <a:lnTo>
                      <a:pt x="1322" y="414"/>
                    </a:lnTo>
                    <a:lnTo>
                      <a:pt x="1335" y="431"/>
                    </a:lnTo>
                    <a:lnTo>
                      <a:pt x="1354" y="450"/>
                    </a:lnTo>
                    <a:lnTo>
                      <a:pt x="1355" y="451"/>
                    </a:lnTo>
                    <a:lnTo>
                      <a:pt x="1357" y="453"/>
                    </a:lnTo>
                    <a:lnTo>
                      <a:pt x="1357" y="454"/>
                    </a:lnTo>
                    <a:lnTo>
                      <a:pt x="1360" y="461"/>
                    </a:lnTo>
                    <a:lnTo>
                      <a:pt x="1360" y="467"/>
                    </a:lnTo>
                    <a:lnTo>
                      <a:pt x="1362" y="474"/>
                    </a:lnTo>
                    <a:lnTo>
                      <a:pt x="1364" y="477"/>
                    </a:lnTo>
                    <a:lnTo>
                      <a:pt x="1367" y="479"/>
                    </a:lnTo>
                    <a:lnTo>
                      <a:pt x="1371" y="480"/>
                    </a:lnTo>
                    <a:lnTo>
                      <a:pt x="1373" y="482"/>
                    </a:lnTo>
                    <a:lnTo>
                      <a:pt x="1377" y="484"/>
                    </a:lnTo>
                    <a:lnTo>
                      <a:pt x="1380" y="489"/>
                    </a:lnTo>
                    <a:lnTo>
                      <a:pt x="1381" y="495"/>
                    </a:lnTo>
                    <a:lnTo>
                      <a:pt x="1380" y="501"/>
                    </a:lnTo>
                    <a:lnTo>
                      <a:pt x="1381" y="507"/>
                    </a:lnTo>
                    <a:lnTo>
                      <a:pt x="1381" y="508"/>
                    </a:lnTo>
                    <a:lnTo>
                      <a:pt x="1383" y="510"/>
                    </a:lnTo>
                    <a:lnTo>
                      <a:pt x="1389" y="516"/>
                    </a:lnTo>
                    <a:lnTo>
                      <a:pt x="1397" y="519"/>
                    </a:lnTo>
                    <a:lnTo>
                      <a:pt x="1404" y="523"/>
                    </a:lnTo>
                    <a:lnTo>
                      <a:pt x="1407" y="527"/>
                    </a:lnTo>
                    <a:lnTo>
                      <a:pt x="1408" y="530"/>
                    </a:lnTo>
                    <a:lnTo>
                      <a:pt x="1411" y="533"/>
                    </a:lnTo>
                    <a:lnTo>
                      <a:pt x="1413" y="536"/>
                    </a:lnTo>
                    <a:lnTo>
                      <a:pt x="1414" y="537"/>
                    </a:lnTo>
                    <a:lnTo>
                      <a:pt x="1415" y="539"/>
                    </a:lnTo>
                    <a:lnTo>
                      <a:pt x="1419" y="541"/>
                    </a:lnTo>
                    <a:lnTo>
                      <a:pt x="1421" y="541"/>
                    </a:lnTo>
                    <a:lnTo>
                      <a:pt x="1424" y="542"/>
                    </a:lnTo>
                    <a:lnTo>
                      <a:pt x="1425" y="541"/>
                    </a:lnTo>
                    <a:lnTo>
                      <a:pt x="1426" y="541"/>
                    </a:lnTo>
                    <a:lnTo>
                      <a:pt x="1428" y="540"/>
                    </a:lnTo>
                    <a:lnTo>
                      <a:pt x="1429" y="537"/>
                    </a:lnTo>
                    <a:lnTo>
                      <a:pt x="1429" y="535"/>
                    </a:lnTo>
                    <a:lnTo>
                      <a:pt x="1429" y="533"/>
                    </a:lnTo>
                    <a:lnTo>
                      <a:pt x="1425" y="531"/>
                    </a:lnTo>
                    <a:lnTo>
                      <a:pt x="1424" y="530"/>
                    </a:lnTo>
                    <a:lnTo>
                      <a:pt x="1423" y="529"/>
                    </a:lnTo>
                    <a:lnTo>
                      <a:pt x="1421" y="525"/>
                    </a:lnTo>
                    <a:lnTo>
                      <a:pt x="1420" y="520"/>
                    </a:lnTo>
                    <a:lnTo>
                      <a:pt x="1420" y="516"/>
                    </a:lnTo>
                    <a:lnTo>
                      <a:pt x="1419" y="512"/>
                    </a:lnTo>
                    <a:lnTo>
                      <a:pt x="1418" y="508"/>
                    </a:lnTo>
                    <a:lnTo>
                      <a:pt x="1414" y="503"/>
                    </a:lnTo>
                    <a:lnTo>
                      <a:pt x="1411" y="501"/>
                    </a:lnTo>
                    <a:lnTo>
                      <a:pt x="1407" y="497"/>
                    </a:lnTo>
                    <a:lnTo>
                      <a:pt x="1403" y="495"/>
                    </a:lnTo>
                    <a:lnTo>
                      <a:pt x="1398" y="488"/>
                    </a:lnTo>
                    <a:lnTo>
                      <a:pt x="1395" y="479"/>
                    </a:lnTo>
                    <a:lnTo>
                      <a:pt x="1391" y="471"/>
                    </a:lnTo>
                    <a:lnTo>
                      <a:pt x="1390" y="470"/>
                    </a:lnTo>
                    <a:lnTo>
                      <a:pt x="1390" y="468"/>
                    </a:lnTo>
                    <a:lnTo>
                      <a:pt x="1386" y="466"/>
                    </a:lnTo>
                    <a:lnTo>
                      <a:pt x="1384" y="465"/>
                    </a:lnTo>
                    <a:lnTo>
                      <a:pt x="1380" y="463"/>
                    </a:lnTo>
                    <a:lnTo>
                      <a:pt x="1378" y="461"/>
                    </a:lnTo>
                    <a:lnTo>
                      <a:pt x="1375" y="459"/>
                    </a:lnTo>
                    <a:lnTo>
                      <a:pt x="1372" y="451"/>
                    </a:lnTo>
                    <a:lnTo>
                      <a:pt x="1369" y="443"/>
                    </a:lnTo>
                    <a:lnTo>
                      <a:pt x="1366" y="436"/>
                    </a:lnTo>
                    <a:lnTo>
                      <a:pt x="1362" y="432"/>
                    </a:lnTo>
                    <a:lnTo>
                      <a:pt x="1360" y="428"/>
                    </a:lnTo>
                    <a:lnTo>
                      <a:pt x="1356" y="425"/>
                    </a:lnTo>
                    <a:lnTo>
                      <a:pt x="1352" y="421"/>
                    </a:lnTo>
                    <a:lnTo>
                      <a:pt x="1349" y="419"/>
                    </a:lnTo>
                    <a:lnTo>
                      <a:pt x="1347" y="417"/>
                    </a:lnTo>
                    <a:lnTo>
                      <a:pt x="1345" y="415"/>
                    </a:lnTo>
                    <a:lnTo>
                      <a:pt x="1344" y="415"/>
                    </a:lnTo>
                    <a:lnTo>
                      <a:pt x="1344" y="414"/>
                    </a:lnTo>
                    <a:lnTo>
                      <a:pt x="1343" y="413"/>
                    </a:lnTo>
                    <a:lnTo>
                      <a:pt x="1343" y="413"/>
                    </a:lnTo>
                    <a:lnTo>
                      <a:pt x="1341" y="410"/>
                    </a:lnTo>
                    <a:lnTo>
                      <a:pt x="1340" y="408"/>
                    </a:lnTo>
                    <a:lnTo>
                      <a:pt x="1339" y="405"/>
                    </a:lnTo>
                    <a:lnTo>
                      <a:pt x="1338" y="403"/>
                    </a:lnTo>
                    <a:lnTo>
                      <a:pt x="1337" y="402"/>
                    </a:lnTo>
                    <a:lnTo>
                      <a:pt x="1334" y="402"/>
                    </a:lnTo>
                    <a:lnTo>
                      <a:pt x="1333" y="400"/>
                    </a:lnTo>
                    <a:lnTo>
                      <a:pt x="1330" y="399"/>
                    </a:lnTo>
                    <a:lnTo>
                      <a:pt x="1329" y="398"/>
                    </a:lnTo>
                    <a:lnTo>
                      <a:pt x="1328" y="397"/>
                    </a:lnTo>
                    <a:lnTo>
                      <a:pt x="1326" y="393"/>
                    </a:lnTo>
                    <a:lnTo>
                      <a:pt x="1323" y="389"/>
                    </a:lnTo>
                    <a:lnTo>
                      <a:pt x="1317" y="381"/>
                    </a:lnTo>
                    <a:lnTo>
                      <a:pt x="1311" y="376"/>
                    </a:lnTo>
                    <a:close/>
                    <a:moveTo>
                      <a:pt x="52" y="357"/>
                    </a:moveTo>
                    <a:lnTo>
                      <a:pt x="49" y="365"/>
                    </a:lnTo>
                    <a:lnTo>
                      <a:pt x="49" y="365"/>
                    </a:lnTo>
                    <a:lnTo>
                      <a:pt x="50" y="363"/>
                    </a:lnTo>
                    <a:lnTo>
                      <a:pt x="51" y="362"/>
                    </a:lnTo>
                    <a:lnTo>
                      <a:pt x="51" y="359"/>
                    </a:lnTo>
                    <a:lnTo>
                      <a:pt x="52" y="357"/>
                    </a:lnTo>
                    <a:close/>
                    <a:moveTo>
                      <a:pt x="57" y="343"/>
                    </a:moveTo>
                    <a:lnTo>
                      <a:pt x="57" y="343"/>
                    </a:lnTo>
                    <a:lnTo>
                      <a:pt x="55" y="348"/>
                    </a:lnTo>
                    <a:lnTo>
                      <a:pt x="56" y="347"/>
                    </a:lnTo>
                    <a:lnTo>
                      <a:pt x="57" y="343"/>
                    </a:lnTo>
                    <a:lnTo>
                      <a:pt x="57" y="343"/>
                    </a:lnTo>
                    <a:close/>
                    <a:moveTo>
                      <a:pt x="57" y="342"/>
                    </a:moveTo>
                    <a:lnTo>
                      <a:pt x="57" y="343"/>
                    </a:lnTo>
                    <a:lnTo>
                      <a:pt x="57" y="343"/>
                    </a:lnTo>
                    <a:lnTo>
                      <a:pt x="57" y="343"/>
                    </a:lnTo>
                    <a:lnTo>
                      <a:pt x="57" y="343"/>
                    </a:lnTo>
                    <a:lnTo>
                      <a:pt x="57" y="343"/>
                    </a:lnTo>
                    <a:lnTo>
                      <a:pt x="57" y="342"/>
                    </a:lnTo>
                    <a:close/>
                    <a:moveTo>
                      <a:pt x="1172" y="296"/>
                    </a:moveTo>
                    <a:lnTo>
                      <a:pt x="1178" y="300"/>
                    </a:lnTo>
                    <a:lnTo>
                      <a:pt x="1185" y="301"/>
                    </a:lnTo>
                    <a:lnTo>
                      <a:pt x="1193" y="301"/>
                    </a:lnTo>
                    <a:lnTo>
                      <a:pt x="1201" y="302"/>
                    </a:lnTo>
                    <a:lnTo>
                      <a:pt x="1206" y="305"/>
                    </a:lnTo>
                    <a:lnTo>
                      <a:pt x="1209" y="312"/>
                    </a:lnTo>
                    <a:lnTo>
                      <a:pt x="1209" y="314"/>
                    </a:lnTo>
                    <a:lnTo>
                      <a:pt x="1209" y="316"/>
                    </a:lnTo>
                    <a:lnTo>
                      <a:pt x="1195" y="317"/>
                    </a:lnTo>
                    <a:lnTo>
                      <a:pt x="1185" y="314"/>
                    </a:lnTo>
                    <a:lnTo>
                      <a:pt x="1178" y="311"/>
                    </a:lnTo>
                    <a:lnTo>
                      <a:pt x="1174" y="305"/>
                    </a:lnTo>
                    <a:lnTo>
                      <a:pt x="1172" y="297"/>
                    </a:lnTo>
                    <a:lnTo>
                      <a:pt x="1172" y="296"/>
                    </a:lnTo>
                    <a:close/>
                    <a:moveTo>
                      <a:pt x="1077" y="282"/>
                    </a:moveTo>
                    <a:lnTo>
                      <a:pt x="1077" y="283"/>
                    </a:lnTo>
                    <a:lnTo>
                      <a:pt x="1078" y="289"/>
                    </a:lnTo>
                    <a:lnTo>
                      <a:pt x="1078" y="292"/>
                    </a:lnTo>
                    <a:lnTo>
                      <a:pt x="1078" y="295"/>
                    </a:lnTo>
                    <a:lnTo>
                      <a:pt x="1078" y="297"/>
                    </a:lnTo>
                    <a:lnTo>
                      <a:pt x="1079" y="297"/>
                    </a:lnTo>
                    <a:lnTo>
                      <a:pt x="1079" y="299"/>
                    </a:lnTo>
                    <a:lnTo>
                      <a:pt x="1079" y="299"/>
                    </a:lnTo>
                    <a:lnTo>
                      <a:pt x="1078" y="301"/>
                    </a:lnTo>
                    <a:lnTo>
                      <a:pt x="1077" y="302"/>
                    </a:lnTo>
                    <a:lnTo>
                      <a:pt x="1076" y="303"/>
                    </a:lnTo>
                    <a:lnTo>
                      <a:pt x="1073" y="303"/>
                    </a:lnTo>
                    <a:lnTo>
                      <a:pt x="1071" y="301"/>
                    </a:lnTo>
                    <a:lnTo>
                      <a:pt x="1069" y="299"/>
                    </a:lnTo>
                    <a:lnTo>
                      <a:pt x="1065" y="296"/>
                    </a:lnTo>
                    <a:lnTo>
                      <a:pt x="1060" y="295"/>
                    </a:lnTo>
                    <a:lnTo>
                      <a:pt x="1054" y="295"/>
                    </a:lnTo>
                    <a:lnTo>
                      <a:pt x="1049" y="294"/>
                    </a:lnTo>
                    <a:lnTo>
                      <a:pt x="1044" y="292"/>
                    </a:lnTo>
                    <a:lnTo>
                      <a:pt x="1041" y="291"/>
                    </a:lnTo>
                    <a:lnTo>
                      <a:pt x="1038" y="289"/>
                    </a:lnTo>
                    <a:lnTo>
                      <a:pt x="1036" y="285"/>
                    </a:lnTo>
                    <a:lnTo>
                      <a:pt x="1038" y="285"/>
                    </a:lnTo>
                    <a:lnTo>
                      <a:pt x="1041" y="285"/>
                    </a:lnTo>
                    <a:lnTo>
                      <a:pt x="1043" y="284"/>
                    </a:lnTo>
                    <a:lnTo>
                      <a:pt x="1046" y="284"/>
                    </a:lnTo>
                    <a:lnTo>
                      <a:pt x="1048" y="284"/>
                    </a:lnTo>
                    <a:lnTo>
                      <a:pt x="1052" y="284"/>
                    </a:lnTo>
                    <a:lnTo>
                      <a:pt x="1054" y="284"/>
                    </a:lnTo>
                    <a:lnTo>
                      <a:pt x="1056" y="283"/>
                    </a:lnTo>
                    <a:lnTo>
                      <a:pt x="1059" y="283"/>
                    </a:lnTo>
                    <a:lnTo>
                      <a:pt x="1061" y="283"/>
                    </a:lnTo>
                    <a:lnTo>
                      <a:pt x="1064" y="283"/>
                    </a:lnTo>
                    <a:lnTo>
                      <a:pt x="1066" y="283"/>
                    </a:lnTo>
                    <a:lnTo>
                      <a:pt x="1069" y="283"/>
                    </a:lnTo>
                    <a:lnTo>
                      <a:pt x="1072" y="282"/>
                    </a:lnTo>
                    <a:lnTo>
                      <a:pt x="1075" y="282"/>
                    </a:lnTo>
                    <a:lnTo>
                      <a:pt x="1077" y="282"/>
                    </a:lnTo>
                    <a:close/>
                    <a:moveTo>
                      <a:pt x="991" y="232"/>
                    </a:moveTo>
                    <a:lnTo>
                      <a:pt x="1002" y="242"/>
                    </a:lnTo>
                    <a:lnTo>
                      <a:pt x="1010" y="254"/>
                    </a:lnTo>
                    <a:lnTo>
                      <a:pt x="1014" y="265"/>
                    </a:lnTo>
                    <a:lnTo>
                      <a:pt x="1014" y="269"/>
                    </a:lnTo>
                    <a:lnTo>
                      <a:pt x="1013" y="273"/>
                    </a:lnTo>
                    <a:lnTo>
                      <a:pt x="1012" y="277"/>
                    </a:lnTo>
                    <a:lnTo>
                      <a:pt x="1010" y="278"/>
                    </a:lnTo>
                    <a:lnTo>
                      <a:pt x="1009" y="280"/>
                    </a:lnTo>
                    <a:lnTo>
                      <a:pt x="1003" y="278"/>
                    </a:lnTo>
                    <a:lnTo>
                      <a:pt x="999" y="272"/>
                    </a:lnTo>
                    <a:lnTo>
                      <a:pt x="997" y="265"/>
                    </a:lnTo>
                    <a:lnTo>
                      <a:pt x="996" y="252"/>
                    </a:lnTo>
                    <a:lnTo>
                      <a:pt x="995" y="242"/>
                    </a:lnTo>
                    <a:lnTo>
                      <a:pt x="992" y="233"/>
                    </a:lnTo>
                    <a:lnTo>
                      <a:pt x="991" y="232"/>
                    </a:lnTo>
                    <a:close/>
                    <a:moveTo>
                      <a:pt x="1024" y="202"/>
                    </a:moveTo>
                    <a:lnTo>
                      <a:pt x="1032" y="214"/>
                    </a:lnTo>
                    <a:lnTo>
                      <a:pt x="1044" y="222"/>
                    </a:lnTo>
                    <a:lnTo>
                      <a:pt x="1056" y="228"/>
                    </a:lnTo>
                    <a:lnTo>
                      <a:pt x="1070" y="234"/>
                    </a:lnTo>
                    <a:lnTo>
                      <a:pt x="1083" y="240"/>
                    </a:lnTo>
                    <a:lnTo>
                      <a:pt x="1094" y="248"/>
                    </a:lnTo>
                    <a:lnTo>
                      <a:pt x="1104" y="257"/>
                    </a:lnTo>
                    <a:lnTo>
                      <a:pt x="1100" y="257"/>
                    </a:lnTo>
                    <a:lnTo>
                      <a:pt x="1098" y="259"/>
                    </a:lnTo>
                    <a:lnTo>
                      <a:pt x="1096" y="259"/>
                    </a:lnTo>
                    <a:lnTo>
                      <a:pt x="1094" y="260"/>
                    </a:lnTo>
                    <a:lnTo>
                      <a:pt x="1092" y="261"/>
                    </a:lnTo>
                    <a:lnTo>
                      <a:pt x="1093" y="263"/>
                    </a:lnTo>
                    <a:lnTo>
                      <a:pt x="1093" y="267"/>
                    </a:lnTo>
                    <a:lnTo>
                      <a:pt x="1094" y="269"/>
                    </a:lnTo>
                    <a:lnTo>
                      <a:pt x="1095" y="272"/>
                    </a:lnTo>
                    <a:lnTo>
                      <a:pt x="1095" y="275"/>
                    </a:lnTo>
                    <a:lnTo>
                      <a:pt x="1094" y="279"/>
                    </a:lnTo>
                    <a:lnTo>
                      <a:pt x="1093" y="279"/>
                    </a:lnTo>
                    <a:lnTo>
                      <a:pt x="1090" y="280"/>
                    </a:lnTo>
                    <a:lnTo>
                      <a:pt x="1088" y="280"/>
                    </a:lnTo>
                    <a:lnTo>
                      <a:pt x="1083" y="282"/>
                    </a:lnTo>
                    <a:lnTo>
                      <a:pt x="1077" y="282"/>
                    </a:lnTo>
                    <a:lnTo>
                      <a:pt x="1078" y="273"/>
                    </a:lnTo>
                    <a:lnTo>
                      <a:pt x="1076" y="266"/>
                    </a:lnTo>
                    <a:lnTo>
                      <a:pt x="1069" y="260"/>
                    </a:lnTo>
                    <a:lnTo>
                      <a:pt x="1060" y="256"/>
                    </a:lnTo>
                    <a:lnTo>
                      <a:pt x="1049" y="252"/>
                    </a:lnTo>
                    <a:lnTo>
                      <a:pt x="1037" y="251"/>
                    </a:lnTo>
                    <a:lnTo>
                      <a:pt x="1026" y="246"/>
                    </a:lnTo>
                    <a:lnTo>
                      <a:pt x="1016" y="239"/>
                    </a:lnTo>
                    <a:lnTo>
                      <a:pt x="1009" y="232"/>
                    </a:lnTo>
                    <a:lnTo>
                      <a:pt x="1001" y="223"/>
                    </a:lnTo>
                    <a:lnTo>
                      <a:pt x="997" y="221"/>
                    </a:lnTo>
                    <a:lnTo>
                      <a:pt x="992" y="220"/>
                    </a:lnTo>
                    <a:lnTo>
                      <a:pt x="989" y="218"/>
                    </a:lnTo>
                    <a:lnTo>
                      <a:pt x="980" y="228"/>
                    </a:lnTo>
                    <a:lnTo>
                      <a:pt x="973" y="234"/>
                    </a:lnTo>
                    <a:lnTo>
                      <a:pt x="964" y="237"/>
                    </a:lnTo>
                    <a:lnTo>
                      <a:pt x="952" y="238"/>
                    </a:lnTo>
                    <a:lnTo>
                      <a:pt x="935" y="237"/>
                    </a:lnTo>
                    <a:lnTo>
                      <a:pt x="938" y="243"/>
                    </a:lnTo>
                    <a:lnTo>
                      <a:pt x="938" y="249"/>
                    </a:lnTo>
                    <a:lnTo>
                      <a:pt x="938" y="254"/>
                    </a:lnTo>
                    <a:lnTo>
                      <a:pt x="933" y="257"/>
                    </a:lnTo>
                    <a:lnTo>
                      <a:pt x="925" y="260"/>
                    </a:lnTo>
                    <a:lnTo>
                      <a:pt x="915" y="260"/>
                    </a:lnTo>
                    <a:lnTo>
                      <a:pt x="915" y="269"/>
                    </a:lnTo>
                    <a:lnTo>
                      <a:pt x="912" y="278"/>
                    </a:lnTo>
                    <a:lnTo>
                      <a:pt x="910" y="286"/>
                    </a:lnTo>
                    <a:lnTo>
                      <a:pt x="911" y="296"/>
                    </a:lnTo>
                    <a:lnTo>
                      <a:pt x="907" y="297"/>
                    </a:lnTo>
                    <a:lnTo>
                      <a:pt x="904" y="300"/>
                    </a:lnTo>
                    <a:lnTo>
                      <a:pt x="900" y="302"/>
                    </a:lnTo>
                    <a:lnTo>
                      <a:pt x="894" y="308"/>
                    </a:lnTo>
                    <a:lnTo>
                      <a:pt x="884" y="318"/>
                    </a:lnTo>
                    <a:lnTo>
                      <a:pt x="877" y="323"/>
                    </a:lnTo>
                    <a:lnTo>
                      <a:pt x="867" y="323"/>
                    </a:lnTo>
                    <a:lnTo>
                      <a:pt x="859" y="323"/>
                    </a:lnTo>
                    <a:lnTo>
                      <a:pt x="850" y="325"/>
                    </a:lnTo>
                    <a:lnTo>
                      <a:pt x="849" y="326"/>
                    </a:lnTo>
                    <a:lnTo>
                      <a:pt x="848" y="328"/>
                    </a:lnTo>
                    <a:lnTo>
                      <a:pt x="862" y="332"/>
                    </a:lnTo>
                    <a:lnTo>
                      <a:pt x="876" y="332"/>
                    </a:lnTo>
                    <a:lnTo>
                      <a:pt x="888" y="328"/>
                    </a:lnTo>
                    <a:lnTo>
                      <a:pt x="900" y="323"/>
                    </a:lnTo>
                    <a:lnTo>
                      <a:pt x="912" y="316"/>
                    </a:lnTo>
                    <a:lnTo>
                      <a:pt x="924" y="311"/>
                    </a:lnTo>
                    <a:lnTo>
                      <a:pt x="936" y="307"/>
                    </a:lnTo>
                    <a:lnTo>
                      <a:pt x="967" y="306"/>
                    </a:lnTo>
                    <a:lnTo>
                      <a:pt x="997" y="302"/>
                    </a:lnTo>
                    <a:lnTo>
                      <a:pt x="1007" y="300"/>
                    </a:lnTo>
                    <a:lnTo>
                      <a:pt x="1015" y="296"/>
                    </a:lnTo>
                    <a:lnTo>
                      <a:pt x="1020" y="294"/>
                    </a:lnTo>
                    <a:lnTo>
                      <a:pt x="1026" y="301"/>
                    </a:lnTo>
                    <a:lnTo>
                      <a:pt x="1030" y="309"/>
                    </a:lnTo>
                    <a:lnTo>
                      <a:pt x="1030" y="319"/>
                    </a:lnTo>
                    <a:lnTo>
                      <a:pt x="1031" y="328"/>
                    </a:lnTo>
                    <a:lnTo>
                      <a:pt x="1033" y="336"/>
                    </a:lnTo>
                    <a:lnTo>
                      <a:pt x="1039" y="345"/>
                    </a:lnTo>
                    <a:lnTo>
                      <a:pt x="1058" y="343"/>
                    </a:lnTo>
                    <a:lnTo>
                      <a:pt x="1076" y="346"/>
                    </a:lnTo>
                    <a:lnTo>
                      <a:pt x="1093" y="352"/>
                    </a:lnTo>
                    <a:lnTo>
                      <a:pt x="1110" y="359"/>
                    </a:lnTo>
                    <a:lnTo>
                      <a:pt x="1127" y="364"/>
                    </a:lnTo>
                    <a:lnTo>
                      <a:pt x="1145" y="366"/>
                    </a:lnTo>
                    <a:lnTo>
                      <a:pt x="1145" y="366"/>
                    </a:lnTo>
                    <a:lnTo>
                      <a:pt x="1146" y="366"/>
                    </a:lnTo>
                    <a:lnTo>
                      <a:pt x="1147" y="366"/>
                    </a:lnTo>
                    <a:lnTo>
                      <a:pt x="1144" y="353"/>
                    </a:lnTo>
                    <a:lnTo>
                      <a:pt x="1145" y="343"/>
                    </a:lnTo>
                    <a:lnTo>
                      <a:pt x="1149" y="339"/>
                    </a:lnTo>
                    <a:lnTo>
                      <a:pt x="1155" y="336"/>
                    </a:lnTo>
                    <a:lnTo>
                      <a:pt x="1162" y="336"/>
                    </a:lnTo>
                    <a:lnTo>
                      <a:pt x="1172" y="337"/>
                    </a:lnTo>
                    <a:lnTo>
                      <a:pt x="1183" y="339"/>
                    </a:lnTo>
                    <a:lnTo>
                      <a:pt x="1206" y="343"/>
                    </a:lnTo>
                    <a:lnTo>
                      <a:pt x="1221" y="346"/>
                    </a:lnTo>
                    <a:lnTo>
                      <a:pt x="1233" y="347"/>
                    </a:lnTo>
                    <a:lnTo>
                      <a:pt x="1242" y="348"/>
                    </a:lnTo>
                    <a:lnTo>
                      <a:pt x="1249" y="347"/>
                    </a:lnTo>
                    <a:lnTo>
                      <a:pt x="1255" y="345"/>
                    </a:lnTo>
                    <a:lnTo>
                      <a:pt x="1264" y="342"/>
                    </a:lnTo>
                    <a:lnTo>
                      <a:pt x="1264" y="342"/>
                    </a:lnTo>
                    <a:lnTo>
                      <a:pt x="1264" y="342"/>
                    </a:lnTo>
                    <a:lnTo>
                      <a:pt x="1264" y="342"/>
                    </a:lnTo>
                    <a:lnTo>
                      <a:pt x="1264" y="342"/>
                    </a:lnTo>
                    <a:lnTo>
                      <a:pt x="1264" y="342"/>
                    </a:lnTo>
                    <a:lnTo>
                      <a:pt x="1265" y="342"/>
                    </a:lnTo>
                    <a:lnTo>
                      <a:pt x="1278" y="346"/>
                    </a:lnTo>
                    <a:lnTo>
                      <a:pt x="1287" y="347"/>
                    </a:lnTo>
                    <a:lnTo>
                      <a:pt x="1292" y="348"/>
                    </a:lnTo>
                    <a:lnTo>
                      <a:pt x="1294" y="348"/>
                    </a:lnTo>
                    <a:lnTo>
                      <a:pt x="1295" y="348"/>
                    </a:lnTo>
                    <a:lnTo>
                      <a:pt x="1295" y="334"/>
                    </a:lnTo>
                    <a:lnTo>
                      <a:pt x="1298" y="320"/>
                    </a:lnTo>
                    <a:lnTo>
                      <a:pt x="1298" y="306"/>
                    </a:lnTo>
                    <a:lnTo>
                      <a:pt x="1297" y="302"/>
                    </a:lnTo>
                    <a:lnTo>
                      <a:pt x="1295" y="297"/>
                    </a:lnTo>
                    <a:lnTo>
                      <a:pt x="1293" y="292"/>
                    </a:lnTo>
                    <a:lnTo>
                      <a:pt x="1292" y="288"/>
                    </a:lnTo>
                    <a:lnTo>
                      <a:pt x="1286" y="289"/>
                    </a:lnTo>
                    <a:lnTo>
                      <a:pt x="1283" y="294"/>
                    </a:lnTo>
                    <a:lnTo>
                      <a:pt x="1282" y="300"/>
                    </a:lnTo>
                    <a:lnTo>
                      <a:pt x="1282" y="306"/>
                    </a:lnTo>
                    <a:lnTo>
                      <a:pt x="1280" y="312"/>
                    </a:lnTo>
                    <a:lnTo>
                      <a:pt x="1277" y="313"/>
                    </a:lnTo>
                    <a:lnTo>
                      <a:pt x="1275" y="314"/>
                    </a:lnTo>
                    <a:lnTo>
                      <a:pt x="1271" y="314"/>
                    </a:lnTo>
                    <a:lnTo>
                      <a:pt x="1267" y="313"/>
                    </a:lnTo>
                    <a:lnTo>
                      <a:pt x="1265" y="313"/>
                    </a:lnTo>
                    <a:lnTo>
                      <a:pt x="1263" y="312"/>
                    </a:lnTo>
                    <a:lnTo>
                      <a:pt x="1263" y="312"/>
                    </a:lnTo>
                    <a:lnTo>
                      <a:pt x="1260" y="305"/>
                    </a:lnTo>
                    <a:lnTo>
                      <a:pt x="1261" y="297"/>
                    </a:lnTo>
                    <a:lnTo>
                      <a:pt x="1263" y="290"/>
                    </a:lnTo>
                    <a:lnTo>
                      <a:pt x="1255" y="291"/>
                    </a:lnTo>
                    <a:lnTo>
                      <a:pt x="1249" y="295"/>
                    </a:lnTo>
                    <a:lnTo>
                      <a:pt x="1243" y="299"/>
                    </a:lnTo>
                    <a:lnTo>
                      <a:pt x="1236" y="299"/>
                    </a:lnTo>
                    <a:lnTo>
                      <a:pt x="1236" y="299"/>
                    </a:lnTo>
                    <a:lnTo>
                      <a:pt x="1235" y="299"/>
                    </a:lnTo>
                    <a:lnTo>
                      <a:pt x="1218" y="286"/>
                    </a:lnTo>
                    <a:lnTo>
                      <a:pt x="1206" y="278"/>
                    </a:lnTo>
                    <a:lnTo>
                      <a:pt x="1197" y="269"/>
                    </a:lnTo>
                    <a:lnTo>
                      <a:pt x="1191" y="262"/>
                    </a:lnTo>
                    <a:lnTo>
                      <a:pt x="1187" y="254"/>
                    </a:lnTo>
                    <a:lnTo>
                      <a:pt x="1186" y="244"/>
                    </a:lnTo>
                    <a:lnTo>
                      <a:pt x="1173" y="246"/>
                    </a:lnTo>
                    <a:lnTo>
                      <a:pt x="1166" y="249"/>
                    </a:lnTo>
                    <a:lnTo>
                      <a:pt x="1163" y="255"/>
                    </a:lnTo>
                    <a:lnTo>
                      <a:pt x="1166" y="262"/>
                    </a:lnTo>
                    <a:lnTo>
                      <a:pt x="1169" y="271"/>
                    </a:lnTo>
                    <a:lnTo>
                      <a:pt x="1172" y="279"/>
                    </a:lnTo>
                    <a:lnTo>
                      <a:pt x="1173" y="284"/>
                    </a:lnTo>
                    <a:lnTo>
                      <a:pt x="1173" y="290"/>
                    </a:lnTo>
                    <a:lnTo>
                      <a:pt x="1170" y="297"/>
                    </a:lnTo>
                    <a:lnTo>
                      <a:pt x="1164" y="297"/>
                    </a:lnTo>
                    <a:lnTo>
                      <a:pt x="1161" y="297"/>
                    </a:lnTo>
                    <a:lnTo>
                      <a:pt x="1157" y="296"/>
                    </a:lnTo>
                    <a:lnTo>
                      <a:pt x="1153" y="295"/>
                    </a:lnTo>
                    <a:lnTo>
                      <a:pt x="1151" y="292"/>
                    </a:lnTo>
                    <a:lnTo>
                      <a:pt x="1149" y="290"/>
                    </a:lnTo>
                    <a:lnTo>
                      <a:pt x="1146" y="285"/>
                    </a:lnTo>
                    <a:lnTo>
                      <a:pt x="1143" y="280"/>
                    </a:lnTo>
                    <a:lnTo>
                      <a:pt x="1136" y="269"/>
                    </a:lnTo>
                    <a:lnTo>
                      <a:pt x="1130" y="263"/>
                    </a:lnTo>
                    <a:lnTo>
                      <a:pt x="1126" y="260"/>
                    </a:lnTo>
                    <a:lnTo>
                      <a:pt x="1121" y="257"/>
                    </a:lnTo>
                    <a:lnTo>
                      <a:pt x="1116" y="254"/>
                    </a:lnTo>
                    <a:lnTo>
                      <a:pt x="1112" y="248"/>
                    </a:lnTo>
                    <a:lnTo>
                      <a:pt x="1110" y="242"/>
                    </a:lnTo>
                    <a:lnTo>
                      <a:pt x="1106" y="237"/>
                    </a:lnTo>
                    <a:lnTo>
                      <a:pt x="1092" y="228"/>
                    </a:lnTo>
                    <a:lnTo>
                      <a:pt x="1077" y="223"/>
                    </a:lnTo>
                    <a:lnTo>
                      <a:pt x="1061" y="218"/>
                    </a:lnTo>
                    <a:lnTo>
                      <a:pt x="1047" y="210"/>
                    </a:lnTo>
                    <a:lnTo>
                      <a:pt x="1039" y="205"/>
                    </a:lnTo>
                    <a:lnTo>
                      <a:pt x="1032" y="203"/>
                    </a:lnTo>
                    <a:lnTo>
                      <a:pt x="1024" y="202"/>
                    </a:lnTo>
                    <a:close/>
                    <a:moveTo>
                      <a:pt x="833" y="165"/>
                    </a:moveTo>
                    <a:lnTo>
                      <a:pt x="838" y="165"/>
                    </a:lnTo>
                    <a:lnTo>
                      <a:pt x="838" y="166"/>
                    </a:lnTo>
                    <a:lnTo>
                      <a:pt x="837" y="170"/>
                    </a:lnTo>
                    <a:lnTo>
                      <a:pt x="836" y="171"/>
                    </a:lnTo>
                    <a:lnTo>
                      <a:pt x="834" y="172"/>
                    </a:lnTo>
                    <a:lnTo>
                      <a:pt x="832" y="174"/>
                    </a:lnTo>
                    <a:lnTo>
                      <a:pt x="830" y="174"/>
                    </a:lnTo>
                    <a:lnTo>
                      <a:pt x="827" y="172"/>
                    </a:lnTo>
                    <a:lnTo>
                      <a:pt x="826" y="171"/>
                    </a:lnTo>
                    <a:lnTo>
                      <a:pt x="825" y="171"/>
                    </a:lnTo>
                    <a:lnTo>
                      <a:pt x="825" y="170"/>
                    </a:lnTo>
                    <a:lnTo>
                      <a:pt x="824" y="170"/>
                    </a:lnTo>
                    <a:lnTo>
                      <a:pt x="824" y="169"/>
                    </a:lnTo>
                    <a:lnTo>
                      <a:pt x="824" y="168"/>
                    </a:lnTo>
                    <a:lnTo>
                      <a:pt x="826" y="166"/>
                    </a:lnTo>
                    <a:lnTo>
                      <a:pt x="828" y="165"/>
                    </a:lnTo>
                    <a:lnTo>
                      <a:pt x="831" y="165"/>
                    </a:lnTo>
                    <a:lnTo>
                      <a:pt x="833" y="165"/>
                    </a:lnTo>
                    <a:close/>
                    <a:moveTo>
                      <a:pt x="1255" y="164"/>
                    </a:moveTo>
                    <a:lnTo>
                      <a:pt x="1255" y="166"/>
                    </a:lnTo>
                    <a:lnTo>
                      <a:pt x="1254" y="169"/>
                    </a:lnTo>
                    <a:lnTo>
                      <a:pt x="1253" y="170"/>
                    </a:lnTo>
                    <a:lnTo>
                      <a:pt x="1250" y="171"/>
                    </a:lnTo>
                    <a:lnTo>
                      <a:pt x="1248" y="172"/>
                    </a:lnTo>
                    <a:lnTo>
                      <a:pt x="1246" y="172"/>
                    </a:lnTo>
                    <a:lnTo>
                      <a:pt x="1244" y="174"/>
                    </a:lnTo>
                    <a:lnTo>
                      <a:pt x="1242" y="176"/>
                    </a:lnTo>
                    <a:lnTo>
                      <a:pt x="1242" y="178"/>
                    </a:lnTo>
                    <a:lnTo>
                      <a:pt x="1248" y="178"/>
                    </a:lnTo>
                    <a:lnTo>
                      <a:pt x="1252" y="180"/>
                    </a:lnTo>
                    <a:lnTo>
                      <a:pt x="1255" y="181"/>
                    </a:lnTo>
                    <a:lnTo>
                      <a:pt x="1258" y="183"/>
                    </a:lnTo>
                    <a:lnTo>
                      <a:pt x="1259" y="187"/>
                    </a:lnTo>
                    <a:lnTo>
                      <a:pt x="1261" y="191"/>
                    </a:lnTo>
                    <a:lnTo>
                      <a:pt x="1250" y="192"/>
                    </a:lnTo>
                    <a:lnTo>
                      <a:pt x="1243" y="194"/>
                    </a:lnTo>
                    <a:lnTo>
                      <a:pt x="1240" y="197"/>
                    </a:lnTo>
                    <a:lnTo>
                      <a:pt x="1237" y="199"/>
                    </a:lnTo>
                    <a:lnTo>
                      <a:pt x="1232" y="194"/>
                    </a:lnTo>
                    <a:lnTo>
                      <a:pt x="1229" y="189"/>
                    </a:lnTo>
                    <a:lnTo>
                      <a:pt x="1224" y="185"/>
                    </a:lnTo>
                    <a:lnTo>
                      <a:pt x="1219" y="181"/>
                    </a:lnTo>
                    <a:lnTo>
                      <a:pt x="1217" y="178"/>
                    </a:lnTo>
                    <a:lnTo>
                      <a:pt x="1214" y="176"/>
                    </a:lnTo>
                    <a:lnTo>
                      <a:pt x="1212" y="176"/>
                    </a:lnTo>
                    <a:lnTo>
                      <a:pt x="1209" y="175"/>
                    </a:lnTo>
                    <a:lnTo>
                      <a:pt x="1206" y="175"/>
                    </a:lnTo>
                    <a:lnTo>
                      <a:pt x="1204" y="192"/>
                    </a:lnTo>
                    <a:lnTo>
                      <a:pt x="1201" y="206"/>
                    </a:lnTo>
                    <a:lnTo>
                      <a:pt x="1196" y="222"/>
                    </a:lnTo>
                    <a:lnTo>
                      <a:pt x="1203" y="225"/>
                    </a:lnTo>
                    <a:lnTo>
                      <a:pt x="1209" y="229"/>
                    </a:lnTo>
                    <a:lnTo>
                      <a:pt x="1217" y="233"/>
                    </a:lnTo>
                    <a:lnTo>
                      <a:pt x="1224" y="235"/>
                    </a:lnTo>
                    <a:lnTo>
                      <a:pt x="1227" y="235"/>
                    </a:lnTo>
                    <a:lnTo>
                      <a:pt x="1231" y="234"/>
                    </a:lnTo>
                    <a:lnTo>
                      <a:pt x="1233" y="232"/>
                    </a:lnTo>
                    <a:lnTo>
                      <a:pt x="1236" y="229"/>
                    </a:lnTo>
                    <a:lnTo>
                      <a:pt x="1237" y="227"/>
                    </a:lnTo>
                    <a:lnTo>
                      <a:pt x="1238" y="225"/>
                    </a:lnTo>
                    <a:lnTo>
                      <a:pt x="1240" y="223"/>
                    </a:lnTo>
                    <a:lnTo>
                      <a:pt x="1241" y="222"/>
                    </a:lnTo>
                    <a:lnTo>
                      <a:pt x="1243" y="220"/>
                    </a:lnTo>
                    <a:lnTo>
                      <a:pt x="1246" y="218"/>
                    </a:lnTo>
                    <a:lnTo>
                      <a:pt x="1248" y="218"/>
                    </a:lnTo>
                    <a:lnTo>
                      <a:pt x="1253" y="217"/>
                    </a:lnTo>
                    <a:lnTo>
                      <a:pt x="1255" y="217"/>
                    </a:lnTo>
                    <a:lnTo>
                      <a:pt x="1257" y="218"/>
                    </a:lnTo>
                    <a:lnTo>
                      <a:pt x="1258" y="218"/>
                    </a:lnTo>
                    <a:lnTo>
                      <a:pt x="1259" y="218"/>
                    </a:lnTo>
                    <a:lnTo>
                      <a:pt x="1264" y="222"/>
                    </a:lnTo>
                    <a:lnTo>
                      <a:pt x="1270" y="225"/>
                    </a:lnTo>
                    <a:lnTo>
                      <a:pt x="1278" y="228"/>
                    </a:lnTo>
                    <a:lnTo>
                      <a:pt x="1289" y="229"/>
                    </a:lnTo>
                    <a:lnTo>
                      <a:pt x="1304" y="231"/>
                    </a:lnTo>
                    <a:lnTo>
                      <a:pt x="1321" y="228"/>
                    </a:lnTo>
                    <a:lnTo>
                      <a:pt x="1323" y="228"/>
                    </a:lnTo>
                    <a:lnTo>
                      <a:pt x="1322" y="226"/>
                    </a:lnTo>
                    <a:lnTo>
                      <a:pt x="1320" y="222"/>
                    </a:lnTo>
                    <a:lnTo>
                      <a:pt x="1317" y="218"/>
                    </a:lnTo>
                    <a:lnTo>
                      <a:pt x="1315" y="215"/>
                    </a:lnTo>
                    <a:lnTo>
                      <a:pt x="1314" y="214"/>
                    </a:lnTo>
                    <a:lnTo>
                      <a:pt x="1311" y="211"/>
                    </a:lnTo>
                    <a:lnTo>
                      <a:pt x="1299" y="204"/>
                    </a:lnTo>
                    <a:lnTo>
                      <a:pt x="1284" y="198"/>
                    </a:lnTo>
                    <a:lnTo>
                      <a:pt x="1271" y="191"/>
                    </a:lnTo>
                    <a:lnTo>
                      <a:pt x="1269" y="188"/>
                    </a:lnTo>
                    <a:lnTo>
                      <a:pt x="1266" y="186"/>
                    </a:lnTo>
                    <a:lnTo>
                      <a:pt x="1265" y="183"/>
                    </a:lnTo>
                    <a:lnTo>
                      <a:pt x="1264" y="182"/>
                    </a:lnTo>
                    <a:lnTo>
                      <a:pt x="1264" y="180"/>
                    </a:lnTo>
                    <a:lnTo>
                      <a:pt x="1264" y="175"/>
                    </a:lnTo>
                    <a:lnTo>
                      <a:pt x="1264" y="171"/>
                    </a:lnTo>
                    <a:lnTo>
                      <a:pt x="1263" y="169"/>
                    </a:lnTo>
                    <a:lnTo>
                      <a:pt x="1261" y="168"/>
                    </a:lnTo>
                    <a:lnTo>
                      <a:pt x="1259" y="166"/>
                    </a:lnTo>
                    <a:lnTo>
                      <a:pt x="1255" y="164"/>
                    </a:lnTo>
                    <a:close/>
                    <a:moveTo>
                      <a:pt x="1373" y="159"/>
                    </a:moveTo>
                    <a:lnTo>
                      <a:pt x="1371" y="159"/>
                    </a:lnTo>
                    <a:lnTo>
                      <a:pt x="1368" y="160"/>
                    </a:lnTo>
                    <a:lnTo>
                      <a:pt x="1369" y="163"/>
                    </a:lnTo>
                    <a:lnTo>
                      <a:pt x="1367" y="164"/>
                    </a:lnTo>
                    <a:lnTo>
                      <a:pt x="1366" y="166"/>
                    </a:lnTo>
                    <a:lnTo>
                      <a:pt x="1363" y="165"/>
                    </a:lnTo>
                    <a:lnTo>
                      <a:pt x="1362" y="169"/>
                    </a:lnTo>
                    <a:lnTo>
                      <a:pt x="1360" y="172"/>
                    </a:lnTo>
                    <a:lnTo>
                      <a:pt x="1357" y="176"/>
                    </a:lnTo>
                    <a:lnTo>
                      <a:pt x="1355" y="177"/>
                    </a:lnTo>
                    <a:lnTo>
                      <a:pt x="1352" y="178"/>
                    </a:lnTo>
                    <a:lnTo>
                      <a:pt x="1349" y="178"/>
                    </a:lnTo>
                    <a:lnTo>
                      <a:pt x="1354" y="187"/>
                    </a:lnTo>
                    <a:lnTo>
                      <a:pt x="1361" y="194"/>
                    </a:lnTo>
                    <a:lnTo>
                      <a:pt x="1369" y="205"/>
                    </a:lnTo>
                    <a:lnTo>
                      <a:pt x="1387" y="222"/>
                    </a:lnTo>
                    <a:lnTo>
                      <a:pt x="1407" y="238"/>
                    </a:lnTo>
                    <a:lnTo>
                      <a:pt x="1404" y="243"/>
                    </a:lnTo>
                    <a:lnTo>
                      <a:pt x="1403" y="249"/>
                    </a:lnTo>
                    <a:lnTo>
                      <a:pt x="1404" y="256"/>
                    </a:lnTo>
                    <a:lnTo>
                      <a:pt x="1408" y="267"/>
                    </a:lnTo>
                    <a:lnTo>
                      <a:pt x="1418" y="268"/>
                    </a:lnTo>
                    <a:lnTo>
                      <a:pt x="1428" y="272"/>
                    </a:lnTo>
                    <a:lnTo>
                      <a:pt x="1437" y="274"/>
                    </a:lnTo>
                    <a:lnTo>
                      <a:pt x="1440" y="274"/>
                    </a:lnTo>
                    <a:lnTo>
                      <a:pt x="1442" y="273"/>
                    </a:lnTo>
                    <a:lnTo>
                      <a:pt x="1444" y="272"/>
                    </a:lnTo>
                    <a:lnTo>
                      <a:pt x="1441" y="260"/>
                    </a:lnTo>
                    <a:lnTo>
                      <a:pt x="1434" y="250"/>
                    </a:lnTo>
                    <a:lnTo>
                      <a:pt x="1421" y="239"/>
                    </a:lnTo>
                    <a:lnTo>
                      <a:pt x="1418" y="237"/>
                    </a:lnTo>
                    <a:lnTo>
                      <a:pt x="1415" y="233"/>
                    </a:lnTo>
                    <a:lnTo>
                      <a:pt x="1414" y="232"/>
                    </a:lnTo>
                    <a:lnTo>
                      <a:pt x="1414" y="229"/>
                    </a:lnTo>
                    <a:lnTo>
                      <a:pt x="1415" y="228"/>
                    </a:lnTo>
                    <a:lnTo>
                      <a:pt x="1418" y="226"/>
                    </a:lnTo>
                    <a:lnTo>
                      <a:pt x="1420" y="225"/>
                    </a:lnTo>
                    <a:lnTo>
                      <a:pt x="1423" y="223"/>
                    </a:lnTo>
                    <a:lnTo>
                      <a:pt x="1424" y="221"/>
                    </a:lnTo>
                    <a:lnTo>
                      <a:pt x="1424" y="220"/>
                    </a:lnTo>
                    <a:lnTo>
                      <a:pt x="1424" y="217"/>
                    </a:lnTo>
                    <a:lnTo>
                      <a:pt x="1424" y="216"/>
                    </a:lnTo>
                    <a:lnTo>
                      <a:pt x="1419" y="217"/>
                    </a:lnTo>
                    <a:lnTo>
                      <a:pt x="1415" y="216"/>
                    </a:lnTo>
                    <a:lnTo>
                      <a:pt x="1412" y="215"/>
                    </a:lnTo>
                    <a:lnTo>
                      <a:pt x="1408" y="214"/>
                    </a:lnTo>
                    <a:lnTo>
                      <a:pt x="1406" y="211"/>
                    </a:lnTo>
                    <a:lnTo>
                      <a:pt x="1395" y="203"/>
                    </a:lnTo>
                    <a:lnTo>
                      <a:pt x="1385" y="193"/>
                    </a:lnTo>
                    <a:lnTo>
                      <a:pt x="1374" y="185"/>
                    </a:lnTo>
                    <a:lnTo>
                      <a:pt x="1377" y="185"/>
                    </a:lnTo>
                    <a:lnTo>
                      <a:pt x="1379" y="185"/>
                    </a:lnTo>
                    <a:lnTo>
                      <a:pt x="1379" y="183"/>
                    </a:lnTo>
                    <a:lnTo>
                      <a:pt x="1380" y="183"/>
                    </a:lnTo>
                    <a:lnTo>
                      <a:pt x="1381" y="178"/>
                    </a:lnTo>
                    <a:lnTo>
                      <a:pt x="1383" y="174"/>
                    </a:lnTo>
                    <a:lnTo>
                      <a:pt x="1383" y="169"/>
                    </a:lnTo>
                    <a:lnTo>
                      <a:pt x="1385" y="164"/>
                    </a:lnTo>
                    <a:lnTo>
                      <a:pt x="1380" y="161"/>
                    </a:lnTo>
                    <a:lnTo>
                      <a:pt x="1377" y="160"/>
                    </a:lnTo>
                    <a:lnTo>
                      <a:pt x="1373" y="159"/>
                    </a:lnTo>
                    <a:close/>
                    <a:moveTo>
                      <a:pt x="889" y="154"/>
                    </a:moveTo>
                    <a:lnTo>
                      <a:pt x="889" y="157"/>
                    </a:lnTo>
                    <a:lnTo>
                      <a:pt x="889" y="159"/>
                    </a:lnTo>
                    <a:lnTo>
                      <a:pt x="887" y="160"/>
                    </a:lnTo>
                    <a:lnTo>
                      <a:pt x="884" y="161"/>
                    </a:lnTo>
                    <a:lnTo>
                      <a:pt x="879" y="163"/>
                    </a:lnTo>
                    <a:lnTo>
                      <a:pt x="871" y="163"/>
                    </a:lnTo>
                    <a:lnTo>
                      <a:pt x="861" y="163"/>
                    </a:lnTo>
                    <a:lnTo>
                      <a:pt x="858" y="164"/>
                    </a:lnTo>
                    <a:lnTo>
                      <a:pt x="856" y="164"/>
                    </a:lnTo>
                    <a:lnTo>
                      <a:pt x="854" y="165"/>
                    </a:lnTo>
                    <a:lnTo>
                      <a:pt x="853" y="166"/>
                    </a:lnTo>
                    <a:lnTo>
                      <a:pt x="851" y="169"/>
                    </a:lnTo>
                    <a:lnTo>
                      <a:pt x="851" y="170"/>
                    </a:lnTo>
                    <a:lnTo>
                      <a:pt x="853" y="172"/>
                    </a:lnTo>
                    <a:lnTo>
                      <a:pt x="854" y="175"/>
                    </a:lnTo>
                    <a:lnTo>
                      <a:pt x="854" y="177"/>
                    </a:lnTo>
                    <a:lnTo>
                      <a:pt x="856" y="176"/>
                    </a:lnTo>
                    <a:lnTo>
                      <a:pt x="859" y="175"/>
                    </a:lnTo>
                    <a:lnTo>
                      <a:pt x="862" y="174"/>
                    </a:lnTo>
                    <a:lnTo>
                      <a:pt x="866" y="172"/>
                    </a:lnTo>
                    <a:lnTo>
                      <a:pt x="872" y="171"/>
                    </a:lnTo>
                    <a:lnTo>
                      <a:pt x="883" y="169"/>
                    </a:lnTo>
                    <a:lnTo>
                      <a:pt x="893" y="165"/>
                    </a:lnTo>
                    <a:lnTo>
                      <a:pt x="898" y="161"/>
                    </a:lnTo>
                    <a:lnTo>
                      <a:pt x="896" y="159"/>
                    </a:lnTo>
                    <a:lnTo>
                      <a:pt x="894" y="157"/>
                    </a:lnTo>
                    <a:lnTo>
                      <a:pt x="891" y="155"/>
                    </a:lnTo>
                    <a:lnTo>
                      <a:pt x="889" y="154"/>
                    </a:lnTo>
                    <a:close/>
                    <a:moveTo>
                      <a:pt x="383" y="120"/>
                    </a:moveTo>
                    <a:lnTo>
                      <a:pt x="382" y="120"/>
                    </a:lnTo>
                    <a:lnTo>
                      <a:pt x="380" y="123"/>
                    </a:lnTo>
                    <a:lnTo>
                      <a:pt x="377" y="124"/>
                    </a:lnTo>
                    <a:lnTo>
                      <a:pt x="377" y="125"/>
                    </a:lnTo>
                    <a:lnTo>
                      <a:pt x="376" y="126"/>
                    </a:lnTo>
                    <a:lnTo>
                      <a:pt x="376" y="128"/>
                    </a:lnTo>
                    <a:lnTo>
                      <a:pt x="377" y="128"/>
                    </a:lnTo>
                    <a:lnTo>
                      <a:pt x="379" y="126"/>
                    </a:lnTo>
                    <a:lnTo>
                      <a:pt x="381" y="125"/>
                    </a:lnTo>
                    <a:lnTo>
                      <a:pt x="383" y="124"/>
                    </a:lnTo>
                    <a:lnTo>
                      <a:pt x="385" y="121"/>
                    </a:lnTo>
                    <a:lnTo>
                      <a:pt x="385" y="120"/>
                    </a:lnTo>
                    <a:lnTo>
                      <a:pt x="385" y="120"/>
                    </a:lnTo>
                    <a:lnTo>
                      <a:pt x="385" y="120"/>
                    </a:lnTo>
                    <a:lnTo>
                      <a:pt x="383" y="120"/>
                    </a:lnTo>
                    <a:close/>
                    <a:moveTo>
                      <a:pt x="284" y="115"/>
                    </a:moveTo>
                    <a:lnTo>
                      <a:pt x="279" y="120"/>
                    </a:lnTo>
                    <a:lnTo>
                      <a:pt x="274" y="126"/>
                    </a:lnTo>
                    <a:lnTo>
                      <a:pt x="269" y="132"/>
                    </a:lnTo>
                    <a:lnTo>
                      <a:pt x="268" y="132"/>
                    </a:lnTo>
                    <a:lnTo>
                      <a:pt x="268" y="132"/>
                    </a:lnTo>
                    <a:lnTo>
                      <a:pt x="269" y="135"/>
                    </a:lnTo>
                    <a:lnTo>
                      <a:pt x="269" y="134"/>
                    </a:lnTo>
                    <a:lnTo>
                      <a:pt x="269" y="132"/>
                    </a:lnTo>
                    <a:lnTo>
                      <a:pt x="272" y="131"/>
                    </a:lnTo>
                    <a:lnTo>
                      <a:pt x="274" y="130"/>
                    </a:lnTo>
                    <a:lnTo>
                      <a:pt x="275" y="128"/>
                    </a:lnTo>
                    <a:lnTo>
                      <a:pt x="280" y="121"/>
                    </a:lnTo>
                    <a:lnTo>
                      <a:pt x="284" y="115"/>
                    </a:lnTo>
                    <a:close/>
                    <a:moveTo>
                      <a:pt x="828" y="103"/>
                    </a:moveTo>
                    <a:lnTo>
                      <a:pt x="826" y="104"/>
                    </a:lnTo>
                    <a:lnTo>
                      <a:pt x="824" y="107"/>
                    </a:lnTo>
                    <a:lnTo>
                      <a:pt x="822" y="108"/>
                    </a:lnTo>
                    <a:lnTo>
                      <a:pt x="824" y="109"/>
                    </a:lnTo>
                    <a:lnTo>
                      <a:pt x="824" y="111"/>
                    </a:lnTo>
                    <a:lnTo>
                      <a:pt x="825" y="111"/>
                    </a:lnTo>
                    <a:lnTo>
                      <a:pt x="827" y="111"/>
                    </a:lnTo>
                    <a:lnTo>
                      <a:pt x="830" y="109"/>
                    </a:lnTo>
                    <a:lnTo>
                      <a:pt x="831" y="107"/>
                    </a:lnTo>
                    <a:lnTo>
                      <a:pt x="831" y="106"/>
                    </a:lnTo>
                    <a:lnTo>
                      <a:pt x="831" y="104"/>
                    </a:lnTo>
                    <a:lnTo>
                      <a:pt x="831" y="104"/>
                    </a:lnTo>
                    <a:lnTo>
                      <a:pt x="828" y="103"/>
                    </a:lnTo>
                    <a:close/>
                    <a:moveTo>
                      <a:pt x="233" y="84"/>
                    </a:moveTo>
                    <a:lnTo>
                      <a:pt x="232" y="85"/>
                    </a:lnTo>
                    <a:lnTo>
                      <a:pt x="229" y="90"/>
                    </a:lnTo>
                    <a:lnTo>
                      <a:pt x="232" y="88"/>
                    </a:lnTo>
                    <a:lnTo>
                      <a:pt x="235" y="85"/>
                    </a:lnTo>
                    <a:lnTo>
                      <a:pt x="234" y="86"/>
                    </a:lnTo>
                    <a:lnTo>
                      <a:pt x="231" y="88"/>
                    </a:lnTo>
                    <a:lnTo>
                      <a:pt x="232" y="85"/>
                    </a:lnTo>
                    <a:lnTo>
                      <a:pt x="233" y="84"/>
                    </a:lnTo>
                    <a:close/>
                    <a:moveTo>
                      <a:pt x="234" y="77"/>
                    </a:moveTo>
                    <a:lnTo>
                      <a:pt x="234" y="77"/>
                    </a:lnTo>
                    <a:lnTo>
                      <a:pt x="234" y="77"/>
                    </a:lnTo>
                    <a:lnTo>
                      <a:pt x="234" y="77"/>
                    </a:lnTo>
                    <a:lnTo>
                      <a:pt x="234" y="77"/>
                    </a:lnTo>
                    <a:lnTo>
                      <a:pt x="234" y="77"/>
                    </a:lnTo>
                    <a:close/>
                    <a:moveTo>
                      <a:pt x="252" y="75"/>
                    </a:moveTo>
                    <a:lnTo>
                      <a:pt x="248" y="79"/>
                    </a:lnTo>
                    <a:lnTo>
                      <a:pt x="244" y="81"/>
                    </a:lnTo>
                    <a:lnTo>
                      <a:pt x="241" y="83"/>
                    </a:lnTo>
                    <a:lnTo>
                      <a:pt x="249" y="80"/>
                    </a:lnTo>
                    <a:lnTo>
                      <a:pt x="256" y="77"/>
                    </a:lnTo>
                    <a:lnTo>
                      <a:pt x="252" y="75"/>
                    </a:lnTo>
                    <a:close/>
                    <a:moveTo>
                      <a:pt x="240" y="75"/>
                    </a:moveTo>
                    <a:lnTo>
                      <a:pt x="240" y="75"/>
                    </a:lnTo>
                    <a:lnTo>
                      <a:pt x="240" y="75"/>
                    </a:lnTo>
                    <a:lnTo>
                      <a:pt x="240" y="75"/>
                    </a:lnTo>
                    <a:close/>
                    <a:moveTo>
                      <a:pt x="369" y="63"/>
                    </a:moveTo>
                    <a:lnTo>
                      <a:pt x="370" y="64"/>
                    </a:lnTo>
                    <a:lnTo>
                      <a:pt x="371" y="64"/>
                    </a:lnTo>
                    <a:lnTo>
                      <a:pt x="372" y="66"/>
                    </a:lnTo>
                    <a:lnTo>
                      <a:pt x="374" y="67"/>
                    </a:lnTo>
                    <a:lnTo>
                      <a:pt x="375" y="68"/>
                    </a:lnTo>
                    <a:lnTo>
                      <a:pt x="376" y="68"/>
                    </a:lnTo>
                    <a:lnTo>
                      <a:pt x="375" y="69"/>
                    </a:lnTo>
                    <a:lnTo>
                      <a:pt x="364" y="79"/>
                    </a:lnTo>
                    <a:lnTo>
                      <a:pt x="352" y="81"/>
                    </a:lnTo>
                    <a:lnTo>
                      <a:pt x="353" y="80"/>
                    </a:lnTo>
                    <a:lnTo>
                      <a:pt x="353" y="80"/>
                    </a:lnTo>
                    <a:lnTo>
                      <a:pt x="354" y="79"/>
                    </a:lnTo>
                    <a:lnTo>
                      <a:pt x="354" y="78"/>
                    </a:lnTo>
                    <a:lnTo>
                      <a:pt x="355" y="77"/>
                    </a:lnTo>
                    <a:lnTo>
                      <a:pt x="355" y="75"/>
                    </a:lnTo>
                    <a:lnTo>
                      <a:pt x="357" y="74"/>
                    </a:lnTo>
                    <a:lnTo>
                      <a:pt x="358" y="73"/>
                    </a:lnTo>
                    <a:lnTo>
                      <a:pt x="358" y="72"/>
                    </a:lnTo>
                    <a:lnTo>
                      <a:pt x="359" y="72"/>
                    </a:lnTo>
                    <a:lnTo>
                      <a:pt x="359" y="71"/>
                    </a:lnTo>
                    <a:lnTo>
                      <a:pt x="360" y="69"/>
                    </a:lnTo>
                    <a:lnTo>
                      <a:pt x="362" y="68"/>
                    </a:lnTo>
                    <a:lnTo>
                      <a:pt x="362" y="67"/>
                    </a:lnTo>
                    <a:lnTo>
                      <a:pt x="363" y="66"/>
                    </a:lnTo>
                    <a:lnTo>
                      <a:pt x="363" y="64"/>
                    </a:lnTo>
                    <a:lnTo>
                      <a:pt x="365" y="64"/>
                    </a:lnTo>
                    <a:lnTo>
                      <a:pt x="366" y="64"/>
                    </a:lnTo>
                    <a:lnTo>
                      <a:pt x="369" y="63"/>
                    </a:lnTo>
                    <a:close/>
                    <a:moveTo>
                      <a:pt x="289" y="38"/>
                    </a:moveTo>
                    <a:lnTo>
                      <a:pt x="288" y="38"/>
                    </a:lnTo>
                    <a:lnTo>
                      <a:pt x="286" y="39"/>
                    </a:lnTo>
                    <a:lnTo>
                      <a:pt x="284" y="40"/>
                    </a:lnTo>
                    <a:lnTo>
                      <a:pt x="283" y="41"/>
                    </a:lnTo>
                    <a:lnTo>
                      <a:pt x="281" y="43"/>
                    </a:lnTo>
                    <a:lnTo>
                      <a:pt x="280" y="44"/>
                    </a:lnTo>
                    <a:lnTo>
                      <a:pt x="281" y="44"/>
                    </a:lnTo>
                    <a:lnTo>
                      <a:pt x="281" y="43"/>
                    </a:lnTo>
                    <a:lnTo>
                      <a:pt x="284" y="43"/>
                    </a:lnTo>
                    <a:lnTo>
                      <a:pt x="285" y="40"/>
                    </a:lnTo>
                    <a:lnTo>
                      <a:pt x="286" y="39"/>
                    </a:lnTo>
                    <a:lnTo>
                      <a:pt x="288" y="38"/>
                    </a:lnTo>
                    <a:lnTo>
                      <a:pt x="289" y="38"/>
                    </a:lnTo>
                    <a:close/>
                    <a:moveTo>
                      <a:pt x="279" y="34"/>
                    </a:moveTo>
                    <a:lnTo>
                      <a:pt x="266" y="46"/>
                    </a:lnTo>
                    <a:lnTo>
                      <a:pt x="252" y="60"/>
                    </a:lnTo>
                    <a:lnTo>
                      <a:pt x="254" y="57"/>
                    </a:lnTo>
                    <a:lnTo>
                      <a:pt x="258" y="54"/>
                    </a:lnTo>
                    <a:lnTo>
                      <a:pt x="265" y="47"/>
                    </a:lnTo>
                    <a:lnTo>
                      <a:pt x="272" y="41"/>
                    </a:lnTo>
                    <a:lnTo>
                      <a:pt x="279" y="34"/>
                    </a:lnTo>
                    <a:close/>
                    <a:moveTo>
                      <a:pt x="355" y="33"/>
                    </a:moveTo>
                    <a:lnTo>
                      <a:pt x="354" y="33"/>
                    </a:lnTo>
                    <a:lnTo>
                      <a:pt x="352" y="34"/>
                    </a:lnTo>
                    <a:lnTo>
                      <a:pt x="351" y="37"/>
                    </a:lnTo>
                    <a:lnTo>
                      <a:pt x="349" y="38"/>
                    </a:lnTo>
                    <a:lnTo>
                      <a:pt x="348" y="39"/>
                    </a:lnTo>
                    <a:lnTo>
                      <a:pt x="351" y="38"/>
                    </a:lnTo>
                    <a:lnTo>
                      <a:pt x="352" y="38"/>
                    </a:lnTo>
                    <a:lnTo>
                      <a:pt x="354" y="35"/>
                    </a:lnTo>
                    <a:lnTo>
                      <a:pt x="355" y="34"/>
                    </a:lnTo>
                    <a:lnTo>
                      <a:pt x="357" y="33"/>
                    </a:lnTo>
                    <a:lnTo>
                      <a:pt x="357" y="33"/>
                    </a:lnTo>
                    <a:lnTo>
                      <a:pt x="355" y="33"/>
                    </a:lnTo>
                    <a:close/>
                    <a:moveTo>
                      <a:pt x="1112" y="29"/>
                    </a:moveTo>
                    <a:lnTo>
                      <a:pt x="1111" y="29"/>
                    </a:lnTo>
                    <a:lnTo>
                      <a:pt x="1110" y="29"/>
                    </a:lnTo>
                    <a:lnTo>
                      <a:pt x="1109" y="29"/>
                    </a:lnTo>
                    <a:lnTo>
                      <a:pt x="1107" y="29"/>
                    </a:lnTo>
                    <a:lnTo>
                      <a:pt x="1106" y="29"/>
                    </a:lnTo>
                    <a:lnTo>
                      <a:pt x="1105" y="29"/>
                    </a:lnTo>
                    <a:lnTo>
                      <a:pt x="1104" y="29"/>
                    </a:lnTo>
                    <a:lnTo>
                      <a:pt x="1103" y="29"/>
                    </a:lnTo>
                    <a:lnTo>
                      <a:pt x="1103" y="29"/>
                    </a:lnTo>
                    <a:lnTo>
                      <a:pt x="1101" y="29"/>
                    </a:lnTo>
                    <a:lnTo>
                      <a:pt x="1100" y="29"/>
                    </a:lnTo>
                    <a:lnTo>
                      <a:pt x="1099" y="29"/>
                    </a:lnTo>
                    <a:lnTo>
                      <a:pt x="1098" y="29"/>
                    </a:lnTo>
                    <a:lnTo>
                      <a:pt x="1096" y="29"/>
                    </a:lnTo>
                    <a:lnTo>
                      <a:pt x="1095" y="29"/>
                    </a:lnTo>
                    <a:lnTo>
                      <a:pt x="1094" y="31"/>
                    </a:lnTo>
                    <a:lnTo>
                      <a:pt x="1092" y="31"/>
                    </a:lnTo>
                    <a:lnTo>
                      <a:pt x="1088" y="32"/>
                    </a:lnTo>
                    <a:lnTo>
                      <a:pt x="1086" y="32"/>
                    </a:lnTo>
                    <a:lnTo>
                      <a:pt x="1084" y="34"/>
                    </a:lnTo>
                    <a:lnTo>
                      <a:pt x="1084" y="35"/>
                    </a:lnTo>
                    <a:lnTo>
                      <a:pt x="1086" y="37"/>
                    </a:lnTo>
                    <a:lnTo>
                      <a:pt x="1087" y="35"/>
                    </a:lnTo>
                    <a:lnTo>
                      <a:pt x="1088" y="35"/>
                    </a:lnTo>
                    <a:lnTo>
                      <a:pt x="1090" y="35"/>
                    </a:lnTo>
                    <a:lnTo>
                      <a:pt x="1094" y="35"/>
                    </a:lnTo>
                    <a:lnTo>
                      <a:pt x="1100" y="35"/>
                    </a:lnTo>
                    <a:lnTo>
                      <a:pt x="1103" y="35"/>
                    </a:lnTo>
                    <a:lnTo>
                      <a:pt x="1106" y="35"/>
                    </a:lnTo>
                    <a:lnTo>
                      <a:pt x="1109" y="35"/>
                    </a:lnTo>
                    <a:lnTo>
                      <a:pt x="1111" y="34"/>
                    </a:lnTo>
                    <a:lnTo>
                      <a:pt x="1112" y="34"/>
                    </a:lnTo>
                    <a:lnTo>
                      <a:pt x="1113" y="32"/>
                    </a:lnTo>
                    <a:lnTo>
                      <a:pt x="1112" y="31"/>
                    </a:lnTo>
                    <a:lnTo>
                      <a:pt x="1112" y="29"/>
                    </a:lnTo>
                    <a:close/>
                    <a:moveTo>
                      <a:pt x="364" y="18"/>
                    </a:moveTo>
                    <a:lnTo>
                      <a:pt x="363" y="20"/>
                    </a:lnTo>
                    <a:lnTo>
                      <a:pt x="362" y="21"/>
                    </a:lnTo>
                    <a:lnTo>
                      <a:pt x="360" y="22"/>
                    </a:lnTo>
                    <a:lnTo>
                      <a:pt x="359" y="23"/>
                    </a:lnTo>
                    <a:lnTo>
                      <a:pt x="358" y="24"/>
                    </a:lnTo>
                    <a:lnTo>
                      <a:pt x="357" y="26"/>
                    </a:lnTo>
                    <a:lnTo>
                      <a:pt x="355" y="27"/>
                    </a:lnTo>
                    <a:lnTo>
                      <a:pt x="355" y="28"/>
                    </a:lnTo>
                    <a:lnTo>
                      <a:pt x="355" y="28"/>
                    </a:lnTo>
                    <a:lnTo>
                      <a:pt x="355" y="28"/>
                    </a:lnTo>
                    <a:lnTo>
                      <a:pt x="357" y="27"/>
                    </a:lnTo>
                    <a:lnTo>
                      <a:pt x="359" y="26"/>
                    </a:lnTo>
                    <a:lnTo>
                      <a:pt x="362" y="22"/>
                    </a:lnTo>
                    <a:lnTo>
                      <a:pt x="364" y="18"/>
                    </a:lnTo>
                    <a:close/>
                    <a:moveTo>
                      <a:pt x="303" y="14"/>
                    </a:moveTo>
                    <a:lnTo>
                      <a:pt x="286" y="27"/>
                    </a:lnTo>
                    <a:lnTo>
                      <a:pt x="302" y="15"/>
                    </a:lnTo>
                    <a:lnTo>
                      <a:pt x="303" y="14"/>
                    </a:lnTo>
                    <a:close/>
                    <a:moveTo>
                      <a:pt x="400" y="0"/>
                    </a:moveTo>
                    <a:lnTo>
                      <a:pt x="383" y="20"/>
                    </a:lnTo>
                    <a:lnTo>
                      <a:pt x="395" y="16"/>
                    </a:lnTo>
                    <a:lnTo>
                      <a:pt x="404" y="15"/>
                    </a:lnTo>
                    <a:lnTo>
                      <a:pt x="409" y="14"/>
                    </a:lnTo>
                    <a:lnTo>
                      <a:pt x="411" y="15"/>
                    </a:lnTo>
                    <a:lnTo>
                      <a:pt x="414" y="16"/>
                    </a:lnTo>
                    <a:lnTo>
                      <a:pt x="415" y="21"/>
                    </a:lnTo>
                    <a:lnTo>
                      <a:pt x="415" y="24"/>
                    </a:lnTo>
                    <a:lnTo>
                      <a:pt x="419" y="23"/>
                    </a:lnTo>
                    <a:lnTo>
                      <a:pt x="422" y="22"/>
                    </a:lnTo>
                    <a:lnTo>
                      <a:pt x="423" y="24"/>
                    </a:lnTo>
                    <a:lnTo>
                      <a:pt x="425" y="27"/>
                    </a:lnTo>
                    <a:lnTo>
                      <a:pt x="427" y="32"/>
                    </a:lnTo>
                    <a:lnTo>
                      <a:pt x="432" y="43"/>
                    </a:lnTo>
                    <a:lnTo>
                      <a:pt x="427" y="45"/>
                    </a:lnTo>
                    <a:lnTo>
                      <a:pt x="423" y="47"/>
                    </a:lnTo>
                    <a:lnTo>
                      <a:pt x="423" y="51"/>
                    </a:lnTo>
                    <a:lnTo>
                      <a:pt x="423" y="56"/>
                    </a:lnTo>
                    <a:lnTo>
                      <a:pt x="427" y="55"/>
                    </a:lnTo>
                    <a:lnTo>
                      <a:pt x="431" y="55"/>
                    </a:lnTo>
                    <a:lnTo>
                      <a:pt x="436" y="61"/>
                    </a:lnTo>
                    <a:lnTo>
                      <a:pt x="440" y="67"/>
                    </a:lnTo>
                    <a:lnTo>
                      <a:pt x="444" y="74"/>
                    </a:lnTo>
                    <a:lnTo>
                      <a:pt x="431" y="88"/>
                    </a:lnTo>
                    <a:lnTo>
                      <a:pt x="419" y="98"/>
                    </a:lnTo>
                    <a:lnTo>
                      <a:pt x="415" y="95"/>
                    </a:lnTo>
                    <a:lnTo>
                      <a:pt x="412" y="90"/>
                    </a:lnTo>
                    <a:lnTo>
                      <a:pt x="411" y="86"/>
                    </a:lnTo>
                    <a:lnTo>
                      <a:pt x="406" y="85"/>
                    </a:lnTo>
                    <a:lnTo>
                      <a:pt x="403" y="85"/>
                    </a:lnTo>
                    <a:lnTo>
                      <a:pt x="400" y="88"/>
                    </a:lnTo>
                    <a:lnTo>
                      <a:pt x="398" y="90"/>
                    </a:lnTo>
                    <a:lnTo>
                      <a:pt x="400" y="95"/>
                    </a:lnTo>
                    <a:lnTo>
                      <a:pt x="404" y="100"/>
                    </a:lnTo>
                    <a:lnTo>
                      <a:pt x="408" y="103"/>
                    </a:lnTo>
                    <a:lnTo>
                      <a:pt x="408" y="106"/>
                    </a:lnTo>
                    <a:lnTo>
                      <a:pt x="406" y="108"/>
                    </a:lnTo>
                    <a:lnTo>
                      <a:pt x="405" y="113"/>
                    </a:lnTo>
                    <a:lnTo>
                      <a:pt x="403" y="119"/>
                    </a:lnTo>
                    <a:lnTo>
                      <a:pt x="399" y="130"/>
                    </a:lnTo>
                    <a:lnTo>
                      <a:pt x="398" y="130"/>
                    </a:lnTo>
                    <a:lnTo>
                      <a:pt x="397" y="130"/>
                    </a:lnTo>
                    <a:lnTo>
                      <a:pt x="395" y="130"/>
                    </a:lnTo>
                    <a:lnTo>
                      <a:pt x="394" y="130"/>
                    </a:lnTo>
                    <a:lnTo>
                      <a:pt x="393" y="130"/>
                    </a:lnTo>
                    <a:lnTo>
                      <a:pt x="392" y="130"/>
                    </a:lnTo>
                    <a:lnTo>
                      <a:pt x="391" y="131"/>
                    </a:lnTo>
                    <a:lnTo>
                      <a:pt x="389" y="131"/>
                    </a:lnTo>
                    <a:lnTo>
                      <a:pt x="388" y="131"/>
                    </a:lnTo>
                    <a:lnTo>
                      <a:pt x="388" y="131"/>
                    </a:lnTo>
                    <a:lnTo>
                      <a:pt x="388" y="131"/>
                    </a:lnTo>
                    <a:lnTo>
                      <a:pt x="388" y="132"/>
                    </a:lnTo>
                    <a:lnTo>
                      <a:pt x="387" y="134"/>
                    </a:lnTo>
                    <a:lnTo>
                      <a:pt x="386" y="137"/>
                    </a:lnTo>
                    <a:lnTo>
                      <a:pt x="382" y="140"/>
                    </a:lnTo>
                    <a:lnTo>
                      <a:pt x="380" y="143"/>
                    </a:lnTo>
                    <a:lnTo>
                      <a:pt x="372" y="140"/>
                    </a:lnTo>
                    <a:lnTo>
                      <a:pt x="366" y="137"/>
                    </a:lnTo>
                    <a:lnTo>
                      <a:pt x="359" y="135"/>
                    </a:lnTo>
                    <a:lnTo>
                      <a:pt x="358" y="130"/>
                    </a:lnTo>
                    <a:lnTo>
                      <a:pt x="357" y="124"/>
                    </a:lnTo>
                    <a:lnTo>
                      <a:pt x="357" y="119"/>
                    </a:lnTo>
                    <a:lnTo>
                      <a:pt x="354" y="117"/>
                    </a:lnTo>
                    <a:lnTo>
                      <a:pt x="351" y="113"/>
                    </a:lnTo>
                    <a:lnTo>
                      <a:pt x="340" y="117"/>
                    </a:lnTo>
                    <a:lnTo>
                      <a:pt x="334" y="119"/>
                    </a:lnTo>
                    <a:lnTo>
                      <a:pt x="330" y="119"/>
                    </a:lnTo>
                    <a:lnTo>
                      <a:pt x="328" y="120"/>
                    </a:lnTo>
                    <a:lnTo>
                      <a:pt x="331" y="108"/>
                    </a:lnTo>
                    <a:lnTo>
                      <a:pt x="336" y="103"/>
                    </a:lnTo>
                    <a:lnTo>
                      <a:pt x="342" y="102"/>
                    </a:lnTo>
                    <a:lnTo>
                      <a:pt x="348" y="102"/>
                    </a:lnTo>
                    <a:lnTo>
                      <a:pt x="362" y="90"/>
                    </a:lnTo>
                    <a:lnTo>
                      <a:pt x="370" y="81"/>
                    </a:lnTo>
                    <a:lnTo>
                      <a:pt x="376" y="75"/>
                    </a:lnTo>
                    <a:lnTo>
                      <a:pt x="381" y="72"/>
                    </a:lnTo>
                    <a:lnTo>
                      <a:pt x="382" y="69"/>
                    </a:lnTo>
                    <a:lnTo>
                      <a:pt x="383" y="68"/>
                    </a:lnTo>
                    <a:lnTo>
                      <a:pt x="385" y="67"/>
                    </a:lnTo>
                    <a:lnTo>
                      <a:pt x="383" y="63"/>
                    </a:lnTo>
                    <a:lnTo>
                      <a:pt x="382" y="58"/>
                    </a:lnTo>
                    <a:lnTo>
                      <a:pt x="379" y="57"/>
                    </a:lnTo>
                    <a:lnTo>
                      <a:pt x="374" y="56"/>
                    </a:lnTo>
                    <a:lnTo>
                      <a:pt x="377" y="54"/>
                    </a:lnTo>
                    <a:lnTo>
                      <a:pt x="380" y="51"/>
                    </a:lnTo>
                    <a:lnTo>
                      <a:pt x="379" y="47"/>
                    </a:lnTo>
                    <a:lnTo>
                      <a:pt x="376" y="44"/>
                    </a:lnTo>
                    <a:lnTo>
                      <a:pt x="369" y="46"/>
                    </a:lnTo>
                    <a:lnTo>
                      <a:pt x="360" y="49"/>
                    </a:lnTo>
                    <a:lnTo>
                      <a:pt x="353" y="52"/>
                    </a:lnTo>
                    <a:lnTo>
                      <a:pt x="353" y="52"/>
                    </a:lnTo>
                    <a:lnTo>
                      <a:pt x="353" y="51"/>
                    </a:lnTo>
                    <a:lnTo>
                      <a:pt x="353" y="51"/>
                    </a:lnTo>
                    <a:lnTo>
                      <a:pt x="354" y="50"/>
                    </a:lnTo>
                    <a:lnTo>
                      <a:pt x="354" y="50"/>
                    </a:lnTo>
                    <a:lnTo>
                      <a:pt x="355" y="49"/>
                    </a:lnTo>
                    <a:lnTo>
                      <a:pt x="355" y="47"/>
                    </a:lnTo>
                    <a:lnTo>
                      <a:pt x="357" y="47"/>
                    </a:lnTo>
                    <a:lnTo>
                      <a:pt x="357" y="47"/>
                    </a:lnTo>
                    <a:lnTo>
                      <a:pt x="357" y="47"/>
                    </a:lnTo>
                    <a:lnTo>
                      <a:pt x="355" y="47"/>
                    </a:lnTo>
                    <a:lnTo>
                      <a:pt x="355" y="49"/>
                    </a:lnTo>
                    <a:lnTo>
                      <a:pt x="354" y="50"/>
                    </a:lnTo>
                    <a:lnTo>
                      <a:pt x="352" y="52"/>
                    </a:lnTo>
                    <a:lnTo>
                      <a:pt x="341" y="72"/>
                    </a:lnTo>
                    <a:lnTo>
                      <a:pt x="331" y="85"/>
                    </a:lnTo>
                    <a:lnTo>
                      <a:pt x="323" y="92"/>
                    </a:lnTo>
                    <a:lnTo>
                      <a:pt x="314" y="96"/>
                    </a:lnTo>
                    <a:lnTo>
                      <a:pt x="306" y="98"/>
                    </a:lnTo>
                    <a:lnTo>
                      <a:pt x="298" y="98"/>
                    </a:lnTo>
                    <a:lnTo>
                      <a:pt x="292" y="106"/>
                    </a:lnTo>
                    <a:lnTo>
                      <a:pt x="286" y="113"/>
                    </a:lnTo>
                    <a:lnTo>
                      <a:pt x="289" y="112"/>
                    </a:lnTo>
                    <a:lnTo>
                      <a:pt x="290" y="111"/>
                    </a:lnTo>
                    <a:lnTo>
                      <a:pt x="291" y="109"/>
                    </a:lnTo>
                    <a:lnTo>
                      <a:pt x="292" y="108"/>
                    </a:lnTo>
                    <a:lnTo>
                      <a:pt x="292" y="107"/>
                    </a:lnTo>
                    <a:lnTo>
                      <a:pt x="294" y="107"/>
                    </a:lnTo>
                    <a:lnTo>
                      <a:pt x="295" y="106"/>
                    </a:lnTo>
                    <a:lnTo>
                      <a:pt x="296" y="106"/>
                    </a:lnTo>
                    <a:lnTo>
                      <a:pt x="298" y="106"/>
                    </a:lnTo>
                    <a:lnTo>
                      <a:pt x="300" y="106"/>
                    </a:lnTo>
                    <a:lnTo>
                      <a:pt x="301" y="107"/>
                    </a:lnTo>
                    <a:lnTo>
                      <a:pt x="302" y="108"/>
                    </a:lnTo>
                    <a:lnTo>
                      <a:pt x="303" y="112"/>
                    </a:lnTo>
                    <a:lnTo>
                      <a:pt x="305" y="115"/>
                    </a:lnTo>
                    <a:lnTo>
                      <a:pt x="306" y="115"/>
                    </a:lnTo>
                    <a:lnTo>
                      <a:pt x="307" y="115"/>
                    </a:lnTo>
                    <a:lnTo>
                      <a:pt x="308" y="115"/>
                    </a:lnTo>
                    <a:lnTo>
                      <a:pt x="308" y="115"/>
                    </a:lnTo>
                    <a:lnTo>
                      <a:pt x="308" y="117"/>
                    </a:lnTo>
                    <a:lnTo>
                      <a:pt x="307" y="117"/>
                    </a:lnTo>
                    <a:lnTo>
                      <a:pt x="307" y="119"/>
                    </a:lnTo>
                    <a:lnTo>
                      <a:pt x="305" y="120"/>
                    </a:lnTo>
                    <a:lnTo>
                      <a:pt x="303" y="124"/>
                    </a:lnTo>
                    <a:lnTo>
                      <a:pt x="302" y="125"/>
                    </a:lnTo>
                    <a:lnTo>
                      <a:pt x="301" y="126"/>
                    </a:lnTo>
                    <a:lnTo>
                      <a:pt x="301" y="128"/>
                    </a:lnTo>
                    <a:lnTo>
                      <a:pt x="302" y="128"/>
                    </a:lnTo>
                    <a:lnTo>
                      <a:pt x="303" y="129"/>
                    </a:lnTo>
                    <a:lnTo>
                      <a:pt x="305" y="129"/>
                    </a:lnTo>
                    <a:lnTo>
                      <a:pt x="307" y="130"/>
                    </a:lnTo>
                    <a:lnTo>
                      <a:pt x="306" y="132"/>
                    </a:lnTo>
                    <a:lnTo>
                      <a:pt x="306" y="134"/>
                    </a:lnTo>
                    <a:lnTo>
                      <a:pt x="303" y="136"/>
                    </a:lnTo>
                    <a:lnTo>
                      <a:pt x="303" y="137"/>
                    </a:lnTo>
                    <a:lnTo>
                      <a:pt x="302" y="138"/>
                    </a:lnTo>
                    <a:lnTo>
                      <a:pt x="302" y="138"/>
                    </a:lnTo>
                    <a:lnTo>
                      <a:pt x="301" y="138"/>
                    </a:lnTo>
                    <a:lnTo>
                      <a:pt x="300" y="140"/>
                    </a:lnTo>
                    <a:lnTo>
                      <a:pt x="298" y="140"/>
                    </a:lnTo>
                    <a:lnTo>
                      <a:pt x="297" y="140"/>
                    </a:lnTo>
                    <a:lnTo>
                      <a:pt x="296" y="138"/>
                    </a:lnTo>
                    <a:lnTo>
                      <a:pt x="295" y="137"/>
                    </a:lnTo>
                    <a:lnTo>
                      <a:pt x="296" y="134"/>
                    </a:lnTo>
                    <a:lnTo>
                      <a:pt x="296" y="131"/>
                    </a:lnTo>
                    <a:lnTo>
                      <a:pt x="296" y="129"/>
                    </a:lnTo>
                    <a:lnTo>
                      <a:pt x="295" y="129"/>
                    </a:lnTo>
                    <a:lnTo>
                      <a:pt x="294" y="128"/>
                    </a:lnTo>
                    <a:lnTo>
                      <a:pt x="292" y="129"/>
                    </a:lnTo>
                    <a:lnTo>
                      <a:pt x="291" y="130"/>
                    </a:lnTo>
                    <a:lnTo>
                      <a:pt x="290" y="131"/>
                    </a:lnTo>
                    <a:lnTo>
                      <a:pt x="285" y="135"/>
                    </a:lnTo>
                    <a:lnTo>
                      <a:pt x="281" y="138"/>
                    </a:lnTo>
                    <a:lnTo>
                      <a:pt x="277" y="141"/>
                    </a:lnTo>
                    <a:lnTo>
                      <a:pt x="273" y="142"/>
                    </a:lnTo>
                    <a:lnTo>
                      <a:pt x="265" y="149"/>
                    </a:lnTo>
                    <a:lnTo>
                      <a:pt x="252" y="158"/>
                    </a:lnTo>
                    <a:lnTo>
                      <a:pt x="239" y="161"/>
                    </a:lnTo>
                    <a:lnTo>
                      <a:pt x="234" y="168"/>
                    </a:lnTo>
                    <a:lnTo>
                      <a:pt x="231" y="174"/>
                    </a:lnTo>
                    <a:lnTo>
                      <a:pt x="232" y="174"/>
                    </a:lnTo>
                    <a:lnTo>
                      <a:pt x="232" y="175"/>
                    </a:lnTo>
                    <a:lnTo>
                      <a:pt x="232" y="176"/>
                    </a:lnTo>
                    <a:lnTo>
                      <a:pt x="232" y="177"/>
                    </a:lnTo>
                    <a:lnTo>
                      <a:pt x="231" y="178"/>
                    </a:lnTo>
                    <a:lnTo>
                      <a:pt x="229" y="181"/>
                    </a:lnTo>
                    <a:lnTo>
                      <a:pt x="231" y="183"/>
                    </a:lnTo>
                    <a:lnTo>
                      <a:pt x="231" y="189"/>
                    </a:lnTo>
                    <a:lnTo>
                      <a:pt x="228" y="198"/>
                    </a:lnTo>
                    <a:lnTo>
                      <a:pt x="220" y="206"/>
                    </a:lnTo>
                    <a:lnTo>
                      <a:pt x="218" y="208"/>
                    </a:lnTo>
                    <a:lnTo>
                      <a:pt x="216" y="209"/>
                    </a:lnTo>
                    <a:lnTo>
                      <a:pt x="215" y="211"/>
                    </a:lnTo>
                    <a:lnTo>
                      <a:pt x="212" y="214"/>
                    </a:lnTo>
                    <a:lnTo>
                      <a:pt x="211" y="217"/>
                    </a:lnTo>
                    <a:lnTo>
                      <a:pt x="209" y="221"/>
                    </a:lnTo>
                    <a:lnTo>
                      <a:pt x="206" y="223"/>
                    </a:lnTo>
                    <a:lnTo>
                      <a:pt x="204" y="226"/>
                    </a:lnTo>
                    <a:lnTo>
                      <a:pt x="204" y="226"/>
                    </a:lnTo>
                    <a:lnTo>
                      <a:pt x="208" y="227"/>
                    </a:lnTo>
                    <a:lnTo>
                      <a:pt x="211" y="228"/>
                    </a:lnTo>
                    <a:lnTo>
                      <a:pt x="212" y="232"/>
                    </a:lnTo>
                    <a:lnTo>
                      <a:pt x="212" y="238"/>
                    </a:lnTo>
                    <a:lnTo>
                      <a:pt x="212" y="242"/>
                    </a:lnTo>
                    <a:lnTo>
                      <a:pt x="224" y="244"/>
                    </a:lnTo>
                    <a:lnTo>
                      <a:pt x="233" y="244"/>
                    </a:lnTo>
                    <a:lnTo>
                      <a:pt x="238" y="244"/>
                    </a:lnTo>
                    <a:lnTo>
                      <a:pt x="240" y="244"/>
                    </a:lnTo>
                    <a:lnTo>
                      <a:pt x="243" y="244"/>
                    </a:lnTo>
                    <a:lnTo>
                      <a:pt x="237" y="257"/>
                    </a:lnTo>
                    <a:lnTo>
                      <a:pt x="234" y="266"/>
                    </a:lnTo>
                    <a:lnTo>
                      <a:pt x="233" y="273"/>
                    </a:lnTo>
                    <a:lnTo>
                      <a:pt x="234" y="277"/>
                    </a:lnTo>
                    <a:lnTo>
                      <a:pt x="237" y="282"/>
                    </a:lnTo>
                    <a:lnTo>
                      <a:pt x="240" y="282"/>
                    </a:lnTo>
                    <a:lnTo>
                      <a:pt x="245" y="283"/>
                    </a:lnTo>
                    <a:lnTo>
                      <a:pt x="245" y="283"/>
                    </a:lnTo>
                    <a:lnTo>
                      <a:pt x="245" y="282"/>
                    </a:lnTo>
                    <a:lnTo>
                      <a:pt x="246" y="282"/>
                    </a:lnTo>
                    <a:lnTo>
                      <a:pt x="246" y="279"/>
                    </a:lnTo>
                    <a:lnTo>
                      <a:pt x="249" y="277"/>
                    </a:lnTo>
                    <a:lnTo>
                      <a:pt x="252" y="260"/>
                    </a:lnTo>
                    <a:lnTo>
                      <a:pt x="261" y="243"/>
                    </a:lnTo>
                    <a:lnTo>
                      <a:pt x="269" y="227"/>
                    </a:lnTo>
                    <a:lnTo>
                      <a:pt x="278" y="211"/>
                    </a:lnTo>
                    <a:lnTo>
                      <a:pt x="281" y="194"/>
                    </a:lnTo>
                    <a:lnTo>
                      <a:pt x="290" y="186"/>
                    </a:lnTo>
                    <a:lnTo>
                      <a:pt x="295" y="176"/>
                    </a:lnTo>
                    <a:lnTo>
                      <a:pt x="298" y="166"/>
                    </a:lnTo>
                    <a:lnTo>
                      <a:pt x="303" y="157"/>
                    </a:lnTo>
                    <a:lnTo>
                      <a:pt x="309" y="147"/>
                    </a:lnTo>
                    <a:lnTo>
                      <a:pt x="318" y="141"/>
                    </a:lnTo>
                    <a:lnTo>
                      <a:pt x="322" y="140"/>
                    </a:lnTo>
                    <a:lnTo>
                      <a:pt x="324" y="140"/>
                    </a:lnTo>
                    <a:lnTo>
                      <a:pt x="328" y="141"/>
                    </a:lnTo>
                    <a:lnTo>
                      <a:pt x="334" y="143"/>
                    </a:lnTo>
                    <a:lnTo>
                      <a:pt x="343" y="149"/>
                    </a:lnTo>
                    <a:lnTo>
                      <a:pt x="358" y="159"/>
                    </a:lnTo>
                    <a:lnTo>
                      <a:pt x="353" y="169"/>
                    </a:lnTo>
                    <a:lnTo>
                      <a:pt x="351" y="175"/>
                    </a:lnTo>
                    <a:lnTo>
                      <a:pt x="349" y="180"/>
                    </a:lnTo>
                    <a:lnTo>
                      <a:pt x="349" y="183"/>
                    </a:lnTo>
                    <a:lnTo>
                      <a:pt x="352" y="188"/>
                    </a:lnTo>
                    <a:lnTo>
                      <a:pt x="362" y="181"/>
                    </a:lnTo>
                    <a:lnTo>
                      <a:pt x="370" y="172"/>
                    </a:lnTo>
                    <a:lnTo>
                      <a:pt x="380" y="165"/>
                    </a:lnTo>
                    <a:lnTo>
                      <a:pt x="392" y="160"/>
                    </a:lnTo>
                    <a:lnTo>
                      <a:pt x="393" y="187"/>
                    </a:lnTo>
                    <a:lnTo>
                      <a:pt x="395" y="215"/>
                    </a:lnTo>
                    <a:lnTo>
                      <a:pt x="409" y="220"/>
                    </a:lnTo>
                    <a:lnTo>
                      <a:pt x="417" y="223"/>
                    </a:lnTo>
                    <a:lnTo>
                      <a:pt x="423" y="227"/>
                    </a:lnTo>
                    <a:lnTo>
                      <a:pt x="427" y="231"/>
                    </a:lnTo>
                    <a:lnTo>
                      <a:pt x="432" y="237"/>
                    </a:lnTo>
                    <a:lnTo>
                      <a:pt x="428" y="250"/>
                    </a:lnTo>
                    <a:lnTo>
                      <a:pt x="426" y="260"/>
                    </a:lnTo>
                    <a:lnTo>
                      <a:pt x="423" y="267"/>
                    </a:lnTo>
                    <a:lnTo>
                      <a:pt x="421" y="273"/>
                    </a:lnTo>
                    <a:lnTo>
                      <a:pt x="416" y="279"/>
                    </a:lnTo>
                    <a:lnTo>
                      <a:pt x="422" y="280"/>
                    </a:lnTo>
                    <a:lnTo>
                      <a:pt x="429" y="282"/>
                    </a:lnTo>
                    <a:lnTo>
                      <a:pt x="436" y="284"/>
                    </a:lnTo>
                    <a:lnTo>
                      <a:pt x="440" y="289"/>
                    </a:lnTo>
                    <a:lnTo>
                      <a:pt x="444" y="296"/>
                    </a:lnTo>
                    <a:lnTo>
                      <a:pt x="444" y="306"/>
                    </a:lnTo>
                    <a:lnTo>
                      <a:pt x="440" y="319"/>
                    </a:lnTo>
                    <a:lnTo>
                      <a:pt x="437" y="317"/>
                    </a:lnTo>
                    <a:lnTo>
                      <a:pt x="433" y="316"/>
                    </a:lnTo>
                    <a:lnTo>
                      <a:pt x="429" y="316"/>
                    </a:lnTo>
                    <a:lnTo>
                      <a:pt x="425" y="314"/>
                    </a:lnTo>
                    <a:lnTo>
                      <a:pt x="422" y="318"/>
                    </a:lnTo>
                    <a:lnTo>
                      <a:pt x="421" y="320"/>
                    </a:lnTo>
                    <a:lnTo>
                      <a:pt x="412" y="317"/>
                    </a:lnTo>
                    <a:lnTo>
                      <a:pt x="406" y="312"/>
                    </a:lnTo>
                    <a:lnTo>
                      <a:pt x="398" y="309"/>
                    </a:lnTo>
                    <a:lnTo>
                      <a:pt x="398" y="309"/>
                    </a:lnTo>
                    <a:lnTo>
                      <a:pt x="398" y="309"/>
                    </a:lnTo>
                    <a:lnTo>
                      <a:pt x="398" y="309"/>
                    </a:lnTo>
                    <a:lnTo>
                      <a:pt x="398" y="309"/>
                    </a:lnTo>
                    <a:lnTo>
                      <a:pt x="398" y="309"/>
                    </a:lnTo>
                    <a:lnTo>
                      <a:pt x="398" y="309"/>
                    </a:lnTo>
                    <a:lnTo>
                      <a:pt x="398" y="309"/>
                    </a:lnTo>
                    <a:lnTo>
                      <a:pt x="397" y="309"/>
                    </a:lnTo>
                    <a:lnTo>
                      <a:pt x="395" y="311"/>
                    </a:lnTo>
                    <a:lnTo>
                      <a:pt x="393" y="311"/>
                    </a:lnTo>
                    <a:lnTo>
                      <a:pt x="388" y="311"/>
                    </a:lnTo>
                    <a:lnTo>
                      <a:pt x="385" y="311"/>
                    </a:lnTo>
                    <a:lnTo>
                      <a:pt x="393" y="296"/>
                    </a:lnTo>
                    <a:lnTo>
                      <a:pt x="398" y="285"/>
                    </a:lnTo>
                    <a:lnTo>
                      <a:pt x="403" y="278"/>
                    </a:lnTo>
                    <a:lnTo>
                      <a:pt x="405" y="273"/>
                    </a:lnTo>
                    <a:lnTo>
                      <a:pt x="406" y="269"/>
                    </a:lnTo>
                    <a:lnTo>
                      <a:pt x="406" y="268"/>
                    </a:lnTo>
                    <a:lnTo>
                      <a:pt x="408" y="267"/>
                    </a:lnTo>
                    <a:lnTo>
                      <a:pt x="405" y="267"/>
                    </a:lnTo>
                    <a:lnTo>
                      <a:pt x="404" y="268"/>
                    </a:lnTo>
                    <a:lnTo>
                      <a:pt x="400" y="269"/>
                    </a:lnTo>
                    <a:lnTo>
                      <a:pt x="394" y="271"/>
                    </a:lnTo>
                    <a:lnTo>
                      <a:pt x="386" y="273"/>
                    </a:lnTo>
                    <a:lnTo>
                      <a:pt x="374" y="278"/>
                    </a:lnTo>
                    <a:lnTo>
                      <a:pt x="355" y="283"/>
                    </a:lnTo>
                    <a:lnTo>
                      <a:pt x="332" y="291"/>
                    </a:lnTo>
                    <a:lnTo>
                      <a:pt x="331" y="294"/>
                    </a:lnTo>
                    <a:lnTo>
                      <a:pt x="330" y="297"/>
                    </a:lnTo>
                    <a:lnTo>
                      <a:pt x="334" y="297"/>
                    </a:lnTo>
                    <a:lnTo>
                      <a:pt x="338" y="297"/>
                    </a:lnTo>
                    <a:lnTo>
                      <a:pt x="341" y="300"/>
                    </a:lnTo>
                    <a:lnTo>
                      <a:pt x="343" y="302"/>
                    </a:lnTo>
                    <a:lnTo>
                      <a:pt x="338" y="312"/>
                    </a:lnTo>
                    <a:lnTo>
                      <a:pt x="336" y="319"/>
                    </a:lnTo>
                    <a:lnTo>
                      <a:pt x="336" y="324"/>
                    </a:lnTo>
                    <a:lnTo>
                      <a:pt x="340" y="330"/>
                    </a:lnTo>
                    <a:lnTo>
                      <a:pt x="345" y="337"/>
                    </a:lnTo>
                    <a:lnTo>
                      <a:pt x="355" y="334"/>
                    </a:lnTo>
                    <a:lnTo>
                      <a:pt x="365" y="329"/>
                    </a:lnTo>
                    <a:lnTo>
                      <a:pt x="376" y="326"/>
                    </a:lnTo>
                    <a:lnTo>
                      <a:pt x="379" y="329"/>
                    </a:lnTo>
                    <a:lnTo>
                      <a:pt x="381" y="332"/>
                    </a:lnTo>
                    <a:lnTo>
                      <a:pt x="375" y="337"/>
                    </a:lnTo>
                    <a:lnTo>
                      <a:pt x="365" y="343"/>
                    </a:lnTo>
                    <a:lnTo>
                      <a:pt x="354" y="351"/>
                    </a:lnTo>
                    <a:lnTo>
                      <a:pt x="343" y="358"/>
                    </a:lnTo>
                    <a:lnTo>
                      <a:pt x="332" y="363"/>
                    </a:lnTo>
                    <a:lnTo>
                      <a:pt x="323" y="368"/>
                    </a:lnTo>
                    <a:lnTo>
                      <a:pt x="318" y="370"/>
                    </a:lnTo>
                    <a:lnTo>
                      <a:pt x="318" y="370"/>
                    </a:lnTo>
                    <a:lnTo>
                      <a:pt x="318" y="370"/>
                    </a:lnTo>
                    <a:lnTo>
                      <a:pt x="318" y="370"/>
                    </a:lnTo>
                    <a:lnTo>
                      <a:pt x="318" y="370"/>
                    </a:lnTo>
                    <a:lnTo>
                      <a:pt x="318" y="370"/>
                    </a:lnTo>
                    <a:lnTo>
                      <a:pt x="318" y="370"/>
                    </a:lnTo>
                    <a:lnTo>
                      <a:pt x="318" y="370"/>
                    </a:lnTo>
                    <a:lnTo>
                      <a:pt x="317" y="369"/>
                    </a:lnTo>
                    <a:lnTo>
                      <a:pt x="315" y="366"/>
                    </a:lnTo>
                    <a:lnTo>
                      <a:pt x="314" y="364"/>
                    </a:lnTo>
                    <a:lnTo>
                      <a:pt x="313" y="360"/>
                    </a:lnTo>
                    <a:lnTo>
                      <a:pt x="313" y="356"/>
                    </a:lnTo>
                    <a:lnTo>
                      <a:pt x="294" y="371"/>
                    </a:lnTo>
                    <a:lnTo>
                      <a:pt x="278" y="385"/>
                    </a:lnTo>
                    <a:lnTo>
                      <a:pt x="266" y="397"/>
                    </a:lnTo>
                    <a:lnTo>
                      <a:pt x="256" y="410"/>
                    </a:lnTo>
                    <a:lnTo>
                      <a:pt x="248" y="423"/>
                    </a:lnTo>
                    <a:lnTo>
                      <a:pt x="239" y="440"/>
                    </a:lnTo>
                    <a:lnTo>
                      <a:pt x="228" y="462"/>
                    </a:lnTo>
                    <a:lnTo>
                      <a:pt x="220" y="476"/>
                    </a:lnTo>
                    <a:lnTo>
                      <a:pt x="209" y="489"/>
                    </a:lnTo>
                    <a:lnTo>
                      <a:pt x="198" y="502"/>
                    </a:lnTo>
                    <a:lnTo>
                      <a:pt x="188" y="517"/>
                    </a:lnTo>
                    <a:lnTo>
                      <a:pt x="182" y="533"/>
                    </a:lnTo>
                    <a:lnTo>
                      <a:pt x="180" y="553"/>
                    </a:lnTo>
                    <a:lnTo>
                      <a:pt x="182" y="575"/>
                    </a:lnTo>
                    <a:lnTo>
                      <a:pt x="184" y="596"/>
                    </a:lnTo>
                    <a:lnTo>
                      <a:pt x="182" y="617"/>
                    </a:lnTo>
                    <a:lnTo>
                      <a:pt x="172" y="611"/>
                    </a:lnTo>
                    <a:lnTo>
                      <a:pt x="165" y="604"/>
                    </a:lnTo>
                    <a:lnTo>
                      <a:pt x="161" y="596"/>
                    </a:lnTo>
                    <a:lnTo>
                      <a:pt x="159" y="586"/>
                    </a:lnTo>
                    <a:lnTo>
                      <a:pt x="158" y="576"/>
                    </a:lnTo>
                    <a:lnTo>
                      <a:pt x="155" y="567"/>
                    </a:lnTo>
                    <a:lnTo>
                      <a:pt x="152" y="558"/>
                    </a:lnTo>
                    <a:lnTo>
                      <a:pt x="142" y="560"/>
                    </a:lnTo>
                    <a:lnTo>
                      <a:pt x="132" y="560"/>
                    </a:lnTo>
                    <a:lnTo>
                      <a:pt x="121" y="562"/>
                    </a:lnTo>
                    <a:lnTo>
                      <a:pt x="120" y="567"/>
                    </a:lnTo>
                    <a:lnTo>
                      <a:pt x="118" y="573"/>
                    </a:lnTo>
                    <a:lnTo>
                      <a:pt x="117" y="579"/>
                    </a:lnTo>
                    <a:lnTo>
                      <a:pt x="113" y="577"/>
                    </a:lnTo>
                    <a:lnTo>
                      <a:pt x="108" y="575"/>
                    </a:lnTo>
                    <a:lnTo>
                      <a:pt x="104" y="574"/>
                    </a:lnTo>
                    <a:lnTo>
                      <a:pt x="101" y="574"/>
                    </a:lnTo>
                    <a:lnTo>
                      <a:pt x="90" y="580"/>
                    </a:lnTo>
                    <a:lnTo>
                      <a:pt x="81" y="591"/>
                    </a:lnTo>
                    <a:lnTo>
                      <a:pt x="74" y="605"/>
                    </a:lnTo>
                    <a:lnTo>
                      <a:pt x="69" y="622"/>
                    </a:lnTo>
                    <a:lnTo>
                      <a:pt x="68" y="642"/>
                    </a:lnTo>
                    <a:lnTo>
                      <a:pt x="68" y="661"/>
                    </a:lnTo>
                    <a:lnTo>
                      <a:pt x="72" y="679"/>
                    </a:lnTo>
                    <a:lnTo>
                      <a:pt x="77" y="695"/>
                    </a:lnTo>
                    <a:lnTo>
                      <a:pt x="86" y="707"/>
                    </a:lnTo>
                    <a:lnTo>
                      <a:pt x="90" y="706"/>
                    </a:lnTo>
                    <a:lnTo>
                      <a:pt x="95" y="705"/>
                    </a:lnTo>
                    <a:lnTo>
                      <a:pt x="100" y="705"/>
                    </a:lnTo>
                    <a:lnTo>
                      <a:pt x="107" y="688"/>
                    </a:lnTo>
                    <a:lnTo>
                      <a:pt x="112" y="676"/>
                    </a:lnTo>
                    <a:lnTo>
                      <a:pt x="115" y="668"/>
                    </a:lnTo>
                    <a:lnTo>
                      <a:pt x="119" y="664"/>
                    </a:lnTo>
                    <a:lnTo>
                      <a:pt x="124" y="661"/>
                    </a:lnTo>
                    <a:lnTo>
                      <a:pt x="129" y="659"/>
                    </a:lnTo>
                    <a:lnTo>
                      <a:pt x="130" y="673"/>
                    </a:lnTo>
                    <a:lnTo>
                      <a:pt x="129" y="687"/>
                    </a:lnTo>
                    <a:lnTo>
                      <a:pt x="127" y="700"/>
                    </a:lnTo>
                    <a:lnTo>
                      <a:pt x="127" y="713"/>
                    </a:lnTo>
                    <a:lnTo>
                      <a:pt x="134" y="727"/>
                    </a:lnTo>
                    <a:lnTo>
                      <a:pt x="141" y="725"/>
                    </a:lnTo>
                    <a:lnTo>
                      <a:pt x="149" y="725"/>
                    </a:lnTo>
                    <a:lnTo>
                      <a:pt x="157" y="728"/>
                    </a:lnTo>
                    <a:lnTo>
                      <a:pt x="160" y="731"/>
                    </a:lnTo>
                    <a:lnTo>
                      <a:pt x="163" y="735"/>
                    </a:lnTo>
                    <a:lnTo>
                      <a:pt x="164" y="740"/>
                    </a:lnTo>
                    <a:lnTo>
                      <a:pt x="164" y="744"/>
                    </a:lnTo>
                    <a:lnTo>
                      <a:pt x="164" y="750"/>
                    </a:lnTo>
                    <a:lnTo>
                      <a:pt x="164" y="757"/>
                    </a:lnTo>
                    <a:lnTo>
                      <a:pt x="164" y="764"/>
                    </a:lnTo>
                    <a:lnTo>
                      <a:pt x="165" y="774"/>
                    </a:lnTo>
                    <a:lnTo>
                      <a:pt x="167" y="782"/>
                    </a:lnTo>
                    <a:lnTo>
                      <a:pt x="171" y="788"/>
                    </a:lnTo>
                    <a:lnTo>
                      <a:pt x="177" y="793"/>
                    </a:lnTo>
                    <a:lnTo>
                      <a:pt x="186" y="793"/>
                    </a:lnTo>
                    <a:lnTo>
                      <a:pt x="197" y="791"/>
                    </a:lnTo>
                    <a:lnTo>
                      <a:pt x="205" y="787"/>
                    </a:lnTo>
                    <a:lnTo>
                      <a:pt x="212" y="788"/>
                    </a:lnTo>
                    <a:lnTo>
                      <a:pt x="217" y="790"/>
                    </a:lnTo>
                    <a:lnTo>
                      <a:pt x="218" y="791"/>
                    </a:lnTo>
                    <a:lnTo>
                      <a:pt x="221" y="793"/>
                    </a:lnTo>
                    <a:lnTo>
                      <a:pt x="222" y="796"/>
                    </a:lnTo>
                    <a:lnTo>
                      <a:pt x="224" y="798"/>
                    </a:lnTo>
                    <a:lnTo>
                      <a:pt x="228" y="802"/>
                    </a:lnTo>
                    <a:lnTo>
                      <a:pt x="232" y="804"/>
                    </a:lnTo>
                    <a:lnTo>
                      <a:pt x="231" y="810"/>
                    </a:lnTo>
                    <a:lnTo>
                      <a:pt x="229" y="815"/>
                    </a:lnTo>
                    <a:lnTo>
                      <a:pt x="233" y="813"/>
                    </a:lnTo>
                    <a:lnTo>
                      <a:pt x="237" y="809"/>
                    </a:lnTo>
                    <a:lnTo>
                      <a:pt x="240" y="805"/>
                    </a:lnTo>
                    <a:lnTo>
                      <a:pt x="240" y="805"/>
                    </a:lnTo>
                    <a:lnTo>
                      <a:pt x="240" y="805"/>
                    </a:lnTo>
                    <a:lnTo>
                      <a:pt x="240" y="805"/>
                    </a:lnTo>
                    <a:lnTo>
                      <a:pt x="240" y="805"/>
                    </a:lnTo>
                    <a:lnTo>
                      <a:pt x="240" y="805"/>
                    </a:lnTo>
                    <a:lnTo>
                      <a:pt x="240" y="805"/>
                    </a:lnTo>
                    <a:lnTo>
                      <a:pt x="240" y="805"/>
                    </a:lnTo>
                    <a:lnTo>
                      <a:pt x="243" y="805"/>
                    </a:lnTo>
                    <a:lnTo>
                      <a:pt x="246" y="809"/>
                    </a:lnTo>
                    <a:lnTo>
                      <a:pt x="250" y="814"/>
                    </a:lnTo>
                    <a:lnTo>
                      <a:pt x="254" y="819"/>
                    </a:lnTo>
                    <a:lnTo>
                      <a:pt x="258" y="820"/>
                    </a:lnTo>
                    <a:lnTo>
                      <a:pt x="263" y="820"/>
                    </a:lnTo>
                    <a:lnTo>
                      <a:pt x="268" y="820"/>
                    </a:lnTo>
                    <a:lnTo>
                      <a:pt x="275" y="819"/>
                    </a:lnTo>
                    <a:lnTo>
                      <a:pt x="286" y="818"/>
                    </a:lnTo>
                    <a:lnTo>
                      <a:pt x="300" y="814"/>
                    </a:lnTo>
                    <a:lnTo>
                      <a:pt x="320" y="810"/>
                    </a:lnTo>
                    <a:lnTo>
                      <a:pt x="324" y="822"/>
                    </a:lnTo>
                    <a:lnTo>
                      <a:pt x="331" y="831"/>
                    </a:lnTo>
                    <a:lnTo>
                      <a:pt x="341" y="838"/>
                    </a:lnTo>
                    <a:lnTo>
                      <a:pt x="349" y="845"/>
                    </a:lnTo>
                    <a:lnTo>
                      <a:pt x="358" y="854"/>
                    </a:lnTo>
                    <a:lnTo>
                      <a:pt x="365" y="862"/>
                    </a:lnTo>
                    <a:lnTo>
                      <a:pt x="369" y="861"/>
                    </a:lnTo>
                    <a:lnTo>
                      <a:pt x="374" y="860"/>
                    </a:lnTo>
                    <a:lnTo>
                      <a:pt x="380" y="859"/>
                    </a:lnTo>
                    <a:lnTo>
                      <a:pt x="391" y="859"/>
                    </a:lnTo>
                    <a:lnTo>
                      <a:pt x="408" y="858"/>
                    </a:lnTo>
                    <a:lnTo>
                      <a:pt x="421" y="872"/>
                    </a:lnTo>
                    <a:lnTo>
                      <a:pt x="431" y="884"/>
                    </a:lnTo>
                    <a:lnTo>
                      <a:pt x="437" y="893"/>
                    </a:lnTo>
                    <a:lnTo>
                      <a:pt x="442" y="900"/>
                    </a:lnTo>
                    <a:lnTo>
                      <a:pt x="444" y="905"/>
                    </a:lnTo>
                    <a:lnTo>
                      <a:pt x="446" y="909"/>
                    </a:lnTo>
                    <a:lnTo>
                      <a:pt x="448" y="913"/>
                    </a:lnTo>
                    <a:lnTo>
                      <a:pt x="448" y="918"/>
                    </a:lnTo>
                    <a:lnTo>
                      <a:pt x="477" y="919"/>
                    </a:lnTo>
                    <a:lnTo>
                      <a:pt x="503" y="926"/>
                    </a:lnTo>
                    <a:lnTo>
                      <a:pt x="531" y="934"/>
                    </a:lnTo>
                    <a:lnTo>
                      <a:pt x="558" y="942"/>
                    </a:lnTo>
                    <a:lnTo>
                      <a:pt x="586" y="950"/>
                    </a:lnTo>
                    <a:lnTo>
                      <a:pt x="614" y="952"/>
                    </a:lnTo>
                    <a:lnTo>
                      <a:pt x="616" y="956"/>
                    </a:lnTo>
                    <a:lnTo>
                      <a:pt x="617" y="961"/>
                    </a:lnTo>
                    <a:lnTo>
                      <a:pt x="619" y="966"/>
                    </a:lnTo>
                    <a:lnTo>
                      <a:pt x="620" y="969"/>
                    </a:lnTo>
                    <a:lnTo>
                      <a:pt x="617" y="985"/>
                    </a:lnTo>
                    <a:lnTo>
                      <a:pt x="611" y="1001"/>
                    </a:lnTo>
                    <a:lnTo>
                      <a:pt x="604" y="1015"/>
                    </a:lnTo>
                    <a:lnTo>
                      <a:pt x="598" y="1030"/>
                    </a:lnTo>
                    <a:lnTo>
                      <a:pt x="594" y="1044"/>
                    </a:lnTo>
                    <a:lnTo>
                      <a:pt x="593" y="1067"/>
                    </a:lnTo>
                    <a:lnTo>
                      <a:pt x="596" y="1089"/>
                    </a:lnTo>
                    <a:lnTo>
                      <a:pt x="599" y="1112"/>
                    </a:lnTo>
                    <a:lnTo>
                      <a:pt x="599" y="1134"/>
                    </a:lnTo>
                    <a:lnTo>
                      <a:pt x="598" y="1139"/>
                    </a:lnTo>
                    <a:lnTo>
                      <a:pt x="598" y="1144"/>
                    </a:lnTo>
                    <a:lnTo>
                      <a:pt x="592" y="1145"/>
                    </a:lnTo>
                    <a:lnTo>
                      <a:pt x="583" y="1146"/>
                    </a:lnTo>
                    <a:lnTo>
                      <a:pt x="575" y="1150"/>
                    </a:lnTo>
                    <a:lnTo>
                      <a:pt x="563" y="1158"/>
                    </a:lnTo>
                    <a:lnTo>
                      <a:pt x="550" y="1170"/>
                    </a:lnTo>
                    <a:lnTo>
                      <a:pt x="552" y="1189"/>
                    </a:lnTo>
                    <a:lnTo>
                      <a:pt x="552" y="1207"/>
                    </a:lnTo>
                    <a:lnTo>
                      <a:pt x="554" y="1225"/>
                    </a:lnTo>
                    <a:lnTo>
                      <a:pt x="552" y="1229"/>
                    </a:lnTo>
                    <a:lnTo>
                      <a:pt x="550" y="1231"/>
                    </a:lnTo>
                    <a:lnTo>
                      <a:pt x="545" y="1231"/>
                    </a:lnTo>
                    <a:lnTo>
                      <a:pt x="541" y="1231"/>
                    </a:lnTo>
                    <a:lnTo>
                      <a:pt x="545" y="1236"/>
                    </a:lnTo>
                    <a:lnTo>
                      <a:pt x="547" y="1241"/>
                    </a:lnTo>
                    <a:lnTo>
                      <a:pt x="550" y="1246"/>
                    </a:lnTo>
                    <a:lnTo>
                      <a:pt x="542" y="1257"/>
                    </a:lnTo>
                    <a:lnTo>
                      <a:pt x="536" y="1263"/>
                    </a:lnTo>
                    <a:lnTo>
                      <a:pt x="533" y="1266"/>
                    </a:lnTo>
                    <a:lnTo>
                      <a:pt x="529" y="1269"/>
                    </a:lnTo>
                    <a:lnTo>
                      <a:pt x="525" y="1270"/>
                    </a:lnTo>
                    <a:lnTo>
                      <a:pt x="520" y="1270"/>
                    </a:lnTo>
                    <a:lnTo>
                      <a:pt x="529" y="1278"/>
                    </a:lnTo>
                    <a:lnTo>
                      <a:pt x="534" y="1286"/>
                    </a:lnTo>
                    <a:lnTo>
                      <a:pt x="537" y="1289"/>
                    </a:lnTo>
                    <a:lnTo>
                      <a:pt x="539" y="1293"/>
                    </a:lnTo>
                    <a:lnTo>
                      <a:pt x="540" y="1295"/>
                    </a:lnTo>
                    <a:lnTo>
                      <a:pt x="540" y="1299"/>
                    </a:lnTo>
                    <a:lnTo>
                      <a:pt x="530" y="1306"/>
                    </a:lnTo>
                    <a:lnTo>
                      <a:pt x="523" y="1310"/>
                    </a:lnTo>
                    <a:lnTo>
                      <a:pt x="516" y="1311"/>
                    </a:lnTo>
                    <a:lnTo>
                      <a:pt x="508" y="1309"/>
                    </a:lnTo>
                    <a:lnTo>
                      <a:pt x="516" y="1318"/>
                    </a:lnTo>
                    <a:lnTo>
                      <a:pt x="520" y="1329"/>
                    </a:lnTo>
                    <a:lnTo>
                      <a:pt x="517" y="1332"/>
                    </a:lnTo>
                    <a:lnTo>
                      <a:pt x="514" y="1335"/>
                    </a:lnTo>
                    <a:lnTo>
                      <a:pt x="516" y="1339"/>
                    </a:lnTo>
                    <a:lnTo>
                      <a:pt x="526" y="1345"/>
                    </a:lnTo>
                    <a:lnTo>
                      <a:pt x="533" y="1352"/>
                    </a:lnTo>
                    <a:lnTo>
                      <a:pt x="534" y="1363"/>
                    </a:lnTo>
                    <a:lnTo>
                      <a:pt x="534" y="1377"/>
                    </a:lnTo>
                    <a:lnTo>
                      <a:pt x="545" y="1383"/>
                    </a:lnTo>
                    <a:lnTo>
                      <a:pt x="553" y="1390"/>
                    </a:lnTo>
                    <a:lnTo>
                      <a:pt x="559" y="1400"/>
                    </a:lnTo>
                    <a:lnTo>
                      <a:pt x="565" y="1411"/>
                    </a:lnTo>
                    <a:lnTo>
                      <a:pt x="573" y="1420"/>
                    </a:lnTo>
                    <a:lnTo>
                      <a:pt x="580" y="1429"/>
                    </a:lnTo>
                    <a:lnTo>
                      <a:pt x="594" y="1436"/>
                    </a:lnTo>
                    <a:lnTo>
                      <a:pt x="609" y="1441"/>
                    </a:lnTo>
                    <a:lnTo>
                      <a:pt x="623" y="1447"/>
                    </a:lnTo>
                    <a:lnTo>
                      <a:pt x="620" y="1447"/>
                    </a:lnTo>
                    <a:lnTo>
                      <a:pt x="616" y="1448"/>
                    </a:lnTo>
                    <a:lnTo>
                      <a:pt x="613" y="1448"/>
                    </a:lnTo>
                    <a:lnTo>
                      <a:pt x="609" y="1449"/>
                    </a:lnTo>
                    <a:lnTo>
                      <a:pt x="606" y="1449"/>
                    </a:lnTo>
                    <a:lnTo>
                      <a:pt x="603" y="1449"/>
                    </a:lnTo>
                    <a:lnTo>
                      <a:pt x="599" y="1451"/>
                    </a:lnTo>
                    <a:lnTo>
                      <a:pt x="597" y="1451"/>
                    </a:lnTo>
                    <a:lnTo>
                      <a:pt x="594" y="1449"/>
                    </a:lnTo>
                    <a:lnTo>
                      <a:pt x="593" y="1449"/>
                    </a:lnTo>
                    <a:lnTo>
                      <a:pt x="592" y="1448"/>
                    </a:lnTo>
                    <a:lnTo>
                      <a:pt x="591" y="1447"/>
                    </a:lnTo>
                    <a:lnTo>
                      <a:pt x="590" y="1446"/>
                    </a:lnTo>
                    <a:lnTo>
                      <a:pt x="588" y="1445"/>
                    </a:lnTo>
                    <a:lnTo>
                      <a:pt x="587" y="1443"/>
                    </a:lnTo>
                    <a:lnTo>
                      <a:pt x="586" y="1443"/>
                    </a:lnTo>
                    <a:lnTo>
                      <a:pt x="586" y="1443"/>
                    </a:lnTo>
                    <a:lnTo>
                      <a:pt x="585" y="1443"/>
                    </a:lnTo>
                    <a:lnTo>
                      <a:pt x="582" y="1443"/>
                    </a:lnTo>
                    <a:lnTo>
                      <a:pt x="559" y="1432"/>
                    </a:lnTo>
                    <a:lnTo>
                      <a:pt x="539" y="1419"/>
                    </a:lnTo>
                    <a:lnTo>
                      <a:pt x="517" y="1407"/>
                    </a:lnTo>
                    <a:lnTo>
                      <a:pt x="517" y="1407"/>
                    </a:lnTo>
                    <a:lnTo>
                      <a:pt x="506" y="1397"/>
                    </a:lnTo>
                    <a:lnTo>
                      <a:pt x="497" y="1391"/>
                    </a:lnTo>
                    <a:lnTo>
                      <a:pt x="493" y="1386"/>
                    </a:lnTo>
                    <a:lnTo>
                      <a:pt x="489" y="1383"/>
                    </a:lnTo>
                    <a:lnTo>
                      <a:pt x="486" y="1379"/>
                    </a:lnTo>
                    <a:lnTo>
                      <a:pt x="489" y="1375"/>
                    </a:lnTo>
                    <a:lnTo>
                      <a:pt x="491" y="1373"/>
                    </a:lnTo>
                    <a:lnTo>
                      <a:pt x="483" y="1362"/>
                    </a:lnTo>
                    <a:lnTo>
                      <a:pt x="473" y="1352"/>
                    </a:lnTo>
                    <a:lnTo>
                      <a:pt x="473" y="1351"/>
                    </a:lnTo>
                    <a:lnTo>
                      <a:pt x="471" y="1350"/>
                    </a:lnTo>
                    <a:lnTo>
                      <a:pt x="469" y="1349"/>
                    </a:lnTo>
                    <a:lnTo>
                      <a:pt x="456" y="1337"/>
                    </a:lnTo>
                    <a:lnTo>
                      <a:pt x="443" y="1326"/>
                    </a:lnTo>
                    <a:lnTo>
                      <a:pt x="431" y="1312"/>
                    </a:lnTo>
                    <a:lnTo>
                      <a:pt x="421" y="1297"/>
                    </a:lnTo>
                    <a:lnTo>
                      <a:pt x="420" y="1293"/>
                    </a:lnTo>
                    <a:lnTo>
                      <a:pt x="415" y="1286"/>
                    </a:lnTo>
                    <a:lnTo>
                      <a:pt x="409" y="1272"/>
                    </a:lnTo>
                    <a:lnTo>
                      <a:pt x="402" y="1257"/>
                    </a:lnTo>
                    <a:lnTo>
                      <a:pt x="393" y="1238"/>
                    </a:lnTo>
                    <a:lnTo>
                      <a:pt x="383" y="1219"/>
                    </a:lnTo>
                    <a:lnTo>
                      <a:pt x="374" y="1200"/>
                    </a:lnTo>
                    <a:lnTo>
                      <a:pt x="364" y="1180"/>
                    </a:lnTo>
                    <a:lnTo>
                      <a:pt x="354" y="1163"/>
                    </a:lnTo>
                    <a:lnTo>
                      <a:pt x="347" y="1147"/>
                    </a:lnTo>
                    <a:lnTo>
                      <a:pt x="341" y="1135"/>
                    </a:lnTo>
                    <a:lnTo>
                      <a:pt x="336" y="1128"/>
                    </a:lnTo>
                    <a:lnTo>
                      <a:pt x="335" y="1127"/>
                    </a:lnTo>
                    <a:lnTo>
                      <a:pt x="332" y="1126"/>
                    </a:lnTo>
                    <a:lnTo>
                      <a:pt x="331" y="1126"/>
                    </a:lnTo>
                    <a:lnTo>
                      <a:pt x="329" y="1124"/>
                    </a:lnTo>
                    <a:lnTo>
                      <a:pt x="295" y="1105"/>
                    </a:lnTo>
                    <a:lnTo>
                      <a:pt x="266" y="1084"/>
                    </a:lnTo>
                    <a:lnTo>
                      <a:pt x="244" y="1064"/>
                    </a:lnTo>
                    <a:lnTo>
                      <a:pt x="226" y="1044"/>
                    </a:lnTo>
                    <a:lnTo>
                      <a:pt x="212" y="1025"/>
                    </a:lnTo>
                    <a:lnTo>
                      <a:pt x="203" y="1007"/>
                    </a:lnTo>
                    <a:lnTo>
                      <a:pt x="197" y="991"/>
                    </a:lnTo>
                    <a:lnTo>
                      <a:pt x="193" y="978"/>
                    </a:lnTo>
                    <a:lnTo>
                      <a:pt x="191" y="968"/>
                    </a:lnTo>
                    <a:lnTo>
                      <a:pt x="191" y="961"/>
                    </a:lnTo>
                    <a:lnTo>
                      <a:pt x="189" y="958"/>
                    </a:lnTo>
                    <a:lnTo>
                      <a:pt x="191" y="946"/>
                    </a:lnTo>
                    <a:lnTo>
                      <a:pt x="192" y="938"/>
                    </a:lnTo>
                    <a:lnTo>
                      <a:pt x="193" y="933"/>
                    </a:lnTo>
                    <a:lnTo>
                      <a:pt x="195" y="927"/>
                    </a:lnTo>
                    <a:lnTo>
                      <a:pt x="200" y="921"/>
                    </a:lnTo>
                    <a:lnTo>
                      <a:pt x="198" y="915"/>
                    </a:lnTo>
                    <a:lnTo>
                      <a:pt x="197" y="909"/>
                    </a:lnTo>
                    <a:lnTo>
                      <a:pt x="195" y="902"/>
                    </a:lnTo>
                    <a:lnTo>
                      <a:pt x="193" y="896"/>
                    </a:lnTo>
                    <a:lnTo>
                      <a:pt x="192" y="890"/>
                    </a:lnTo>
                    <a:lnTo>
                      <a:pt x="191" y="884"/>
                    </a:lnTo>
                    <a:lnTo>
                      <a:pt x="189" y="878"/>
                    </a:lnTo>
                    <a:lnTo>
                      <a:pt x="188" y="872"/>
                    </a:lnTo>
                    <a:lnTo>
                      <a:pt x="192" y="854"/>
                    </a:lnTo>
                    <a:lnTo>
                      <a:pt x="195" y="841"/>
                    </a:lnTo>
                    <a:lnTo>
                      <a:pt x="198" y="831"/>
                    </a:lnTo>
                    <a:lnTo>
                      <a:pt x="201" y="825"/>
                    </a:lnTo>
                    <a:lnTo>
                      <a:pt x="205" y="819"/>
                    </a:lnTo>
                    <a:lnTo>
                      <a:pt x="211" y="813"/>
                    </a:lnTo>
                    <a:lnTo>
                      <a:pt x="209" y="809"/>
                    </a:lnTo>
                    <a:lnTo>
                      <a:pt x="206" y="805"/>
                    </a:lnTo>
                    <a:lnTo>
                      <a:pt x="203" y="804"/>
                    </a:lnTo>
                    <a:lnTo>
                      <a:pt x="199" y="803"/>
                    </a:lnTo>
                    <a:lnTo>
                      <a:pt x="199" y="808"/>
                    </a:lnTo>
                    <a:lnTo>
                      <a:pt x="199" y="814"/>
                    </a:lnTo>
                    <a:lnTo>
                      <a:pt x="200" y="820"/>
                    </a:lnTo>
                    <a:lnTo>
                      <a:pt x="178" y="814"/>
                    </a:lnTo>
                    <a:lnTo>
                      <a:pt x="160" y="805"/>
                    </a:lnTo>
                    <a:lnTo>
                      <a:pt x="143" y="793"/>
                    </a:lnTo>
                    <a:lnTo>
                      <a:pt x="126" y="780"/>
                    </a:lnTo>
                    <a:lnTo>
                      <a:pt x="109" y="767"/>
                    </a:lnTo>
                    <a:lnTo>
                      <a:pt x="92" y="755"/>
                    </a:lnTo>
                    <a:lnTo>
                      <a:pt x="74" y="745"/>
                    </a:lnTo>
                    <a:lnTo>
                      <a:pt x="53" y="739"/>
                    </a:lnTo>
                    <a:lnTo>
                      <a:pt x="52" y="735"/>
                    </a:lnTo>
                    <a:lnTo>
                      <a:pt x="51" y="731"/>
                    </a:lnTo>
                    <a:lnTo>
                      <a:pt x="49" y="728"/>
                    </a:lnTo>
                    <a:lnTo>
                      <a:pt x="49" y="730"/>
                    </a:lnTo>
                    <a:lnTo>
                      <a:pt x="49" y="733"/>
                    </a:lnTo>
                    <a:lnTo>
                      <a:pt x="50" y="734"/>
                    </a:lnTo>
                    <a:lnTo>
                      <a:pt x="50" y="736"/>
                    </a:lnTo>
                    <a:lnTo>
                      <a:pt x="50" y="739"/>
                    </a:lnTo>
                    <a:lnTo>
                      <a:pt x="50" y="740"/>
                    </a:lnTo>
                    <a:lnTo>
                      <a:pt x="50" y="742"/>
                    </a:lnTo>
                    <a:lnTo>
                      <a:pt x="50" y="745"/>
                    </a:lnTo>
                    <a:lnTo>
                      <a:pt x="50" y="747"/>
                    </a:lnTo>
                    <a:lnTo>
                      <a:pt x="50" y="748"/>
                    </a:lnTo>
                    <a:lnTo>
                      <a:pt x="47" y="748"/>
                    </a:lnTo>
                    <a:lnTo>
                      <a:pt x="45" y="747"/>
                    </a:lnTo>
                    <a:lnTo>
                      <a:pt x="43" y="745"/>
                    </a:lnTo>
                    <a:lnTo>
                      <a:pt x="41" y="742"/>
                    </a:lnTo>
                    <a:lnTo>
                      <a:pt x="41" y="740"/>
                    </a:lnTo>
                    <a:lnTo>
                      <a:pt x="41" y="738"/>
                    </a:lnTo>
                    <a:lnTo>
                      <a:pt x="41" y="733"/>
                    </a:lnTo>
                    <a:lnTo>
                      <a:pt x="43" y="728"/>
                    </a:lnTo>
                    <a:lnTo>
                      <a:pt x="40" y="728"/>
                    </a:lnTo>
                    <a:lnTo>
                      <a:pt x="35" y="716"/>
                    </a:lnTo>
                    <a:lnTo>
                      <a:pt x="29" y="705"/>
                    </a:lnTo>
                    <a:lnTo>
                      <a:pt x="29" y="700"/>
                    </a:lnTo>
                    <a:lnTo>
                      <a:pt x="29" y="696"/>
                    </a:lnTo>
                    <a:lnTo>
                      <a:pt x="29" y="691"/>
                    </a:lnTo>
                    <a:lnTo>
                      <a:pt x="29" y="688"/>
                    </a:lnTo>
                    <a:lnTo>
                      <a:pt x="29" y="683"/>
                    </a:lnTo>
                    <a:lnTo>
                      <a:pt x="29" y="679"/>
                    </a:lnTo>
                    <a:lnTo>
                      <a:pt x="28" y="674"/>
                    </a:lnTo>
                    <a:lnTo>
                      <a:pt x="28" y="674"/>
                    </a:lnTo>
                    <a:lnTo>
                      <a:pt x="28" y="673"/>
                    </a:lnTo>
                    <a:lnTo>
                      <a:pt x="28" y="671"/>
                    </a:lnTo>
                    <a:lnTo>
                      <a:pt x="27" y="668"/>
                    </a:lnTo>
                    <a:lnTo>
                      <a:pt x="24" y="665"/>
                    </a:lnTo>
                    <a:lnTo>
                      <a:pt x="24" y="665"/>
                    </a:lnTo>
                    <a:lnTo>
                      <a:pt x="24" y="664"/>
                    </a:lnTo>
                    <a:lnTo>
                      <a:pt x="23" y="660"/>
                    </a:lnTo>
                    <a:lnTo>
                      <a:pt x="22" y="654"/>
                    </a:lnTo>
                    <a:lnTo>
                      <a:pt x="20" y="644"/>
                    </a:lnTo>
                    <a:lnTo>
                      <a:pt x="16" y="628"/>
                    </a:lnTo>
                    <a:lnTo>
                      <a:pt x="12" y="609"/>
                    </a:lnTo>
                    <a:lnTo>
                      <a:pt x="10" y="590"/>
                    </a:lnTo>
                    <a:lnTo>
                      <a:pt x="9" y="570"/>
                    </a:lnTo>
                    <a:lnTo>
                      <a:pt x="7" y="577"/>
                    </a:lnTo>
                    <a:lnTo>
                      <a:pt x="6" y="584"/>
                    </a:lnTo>
                    <a:lnTo>
                      <a:pt x="7" y="591"/>
                    </a:lnTo>
                    <a:lnTo>
                      <a:pt x="9" y="600"/>
                    </a:lnTo>
                    <a:lnTo>
                      <a:pt x="9" y="604"/>
                    </a:lnTo>
                    <a:lnTo>
                      <a:pt x="11" y="615"/>
                    </a:lnTo>
                    <a:lnTo>
                      <a:pt x="12" y="628"/>
                    </a:lnTo>
                    <a:lnTo>
                      <a:pt x="13" y="644"/>
                    </a:lnTo>
                    <a:lnTo>
                      <a:pt x="15" y="660"/>
                    </a:lnTo>
                    <a:lnTo>
                      <a:pt x="13" y="672"/>
                    </a:lnTo>
                    <a:lnTo>
                      <a:pt x="4" y="639"/>
                    </a:lnTo>
                    <a:lnTo>
                      <a:pt x="0" y="603"/>
                    </a:lnTo>
                    <a:lnTo>
                      <a:pt x="0" y="562"/>
                    </a:lnTo>
                    <a:lnTo>
                      <a:pt x="6" y="516"/>
                    </a:lnTo>
                    <a:lnTo>
                      <a:pt x="17" y="466"/>
                    </a:lnTo>
                    <a:lnTo>
                      <a:pt x="32" y="411"/>
                    </a:lnTo>
                    <a:lnTo>
                      <a:pt x="52" y="352"/>
                    </a:lnTo>
                    <a:lnTo>
                      <a:pt x="53" y="349"/>
                    </a:lnTo>
                    <a:lnTo>
                      <a:pt x="56" y="346"/>
                    </a:lnTo>
                    <a:lnTo>
                      <a:pt x="53" y="349"/>
                    </a:lnTo>
                    <a:lnTo>
                      <a:pt x="66" y="324"/>
                    </a:lnTo>
                    <a:lnTo>
                      <a:pt x="77" y="302"/>
                    </a:lnTo>
                    <a:lnTo>
                      <a:pt x="86" y="284"/>
                    </a:lnTo>
                    <a:lnTo>
                      <a:pt x="79" y="299"/>
                    </a:lnTo>
                    <a:lnTo>
                      <a:pt x="86" y="283"/>
                    </a:lnTo>
                    <a:lnTo>
                      <a:pt x="86" y="284"/>
                    </a:lnTo>
                    <a:lnTo>
                      <a:pt x="97" y="262"/>
                    </a:lnTo>
                    <a:lnTo>
                      <a:pt x="108" y="242"/>
                    </a:lnTo>
                    <a:lnTo>
                      <a:pt x="118" y="225"/>
                    </a:lnTo>
                    <a:lnTo>
                      <a:pt x="126" y="212"/>
                    </a:lnTo>
                    <a:lnTo>
                      <a:pt x="135" y="199"/>
                    </a:lnTo>
                    <a:lnTo>
                      <a:pt x="146" y="185"/>
                    </a:lnTo>
                    <a:lnTo>
                      <a:pt x="157" y="169"/>
                    </a:lnTo>
                    <a:lnTo>
                      <a:pt x="166" y="155"/>
                    </a:lnTo>
                    <a:lnTo>
                      <a:pt x="176" y="143"/>
                    </a:lnTo>
                    <a:lnTo>
                      <a:pt x="187" y="130"/>
                    </a:lnTo>
                    <a:lnTo>
                      <a:pt x="194" y="121"/>
                    </a:lnTo>
                    <a:lnTo>
                      <a:pt x="203" y="112"/>
                    </a:lnTo>
                    <a:lnTo>
                      <a:pt x="218" y="94"/>
                    </a:lnTo>
                    <a:lnTo>
                      <a:pt x="234" y="77"/>
                    </a:lnTo>
                    <a:lnTo>
                      <a:pt x="234" y="77"/>
                    </a:lnTo>
                    <a:lnTo>
                      <a:pt x="234" y="77"/>
                    </a:lnTo>
                    <a:lnTo>
                      <a:pt x="243" y="69"/>
                    </a:lnTo>
                    <a:lnTo>
                      <a:pt x="238" y="74"/>
                    </a:lnTo>
                    <a:lnTo>
                      <a:pt x="235" y="80"/>
                    </a:lnTo>
                    <a:lnTo>
                      <a:pt x="238" y="78"/>
                    </a:lnTo>
                    <a:lnTo>
                      <a:pt x="240" y="75"/>
                    </a:lnTo>
                    <a:lnTo>
                      <a:pt x="240" y="75"/>
                    </a:lnTo>
                    <a:lnTo>
                      <a:pt x="240" y="75"/>
                    </a:lnTo>
                    <a:lnTo>
                      <a:pt x="240" y="75"/>
                    </a:lnTo>
                    <a:lnTo>
                      <a:pt x="241" y="74"/>
                    </a:lnTo>
                    <a:lnTo>
                      <a:pt x="243" y="73"/>
                    </a:lnTo>
                    <a:lnTo>
                      <a:pt x="244" y="71"/>
                    </a:lnTo>
                    <a:lnTo>
                      <a:pt x="255" y="58"/>
                    </a:lnTo>
                    <a:lnTo>
                      <a:pt x="266" y="47"/>
                    </a:lnTo>
                    <a:lnTo>
                      <a:pt x="279" y="37"/>
                    </a:lnTo>
                    <a:lnTo>
                      <a:pt x="251" y="60"/>
                    </a:lnTo>
                    <a:lnTo>
                      <a:pt x="252" y="60"/>
                    </a:lnTo>
                    <a:lnTo>
                      <a:pt x="280" y="33"/>
                    </a:lnTo>
                    <a:lnTo>
                      <a:pt x="279" y="34"/>
                    </a:lnTo>
                    <a:lnTo>
                      <a:pt x="280" y="33"/>
                    </a:lnTo>
                    <a:lnTo>
                      <a:pt x="283" y="31"/>
                    </a:lnTo>
                    <a:lnTo>
                      <a:pt x="281" y="32"/>
                    </a:lnTo>
                    <a:lnTo>
                      <a:pt x="283" y="31"/>
                    </a:lnTo>
                    <a:lnTo>
                      <a:pt x="283" y="31"/>
                    </a:lnTo>
                    <a:lnTo>
                      <a:pt x="283" y="31"/>
                    </a:lnTo>
                    <a:lnTo>
                      <a:pt x="283" y="31"/>
                    </a:lnTo>
                    <a:lnTo>
                      <a:pt x="285" y="28"/>
                    </a:lnTo>
                    <a:lnTo>
                      <a:pt x="286" y="27"/>
                    </a:lnTo>
                    <a:lnTo>
                      <a:pt x="307" y="10"/>
                    </a:lnTo>
                    <a:lnTo>
                      <a:pt x="301" y="16"/>
                    </a:lnTo>
                    <a:lnTo>
                      <a:pt x="296" y="23"/>
                    </a:lnTo>
                    <a:lnTo>
                      <a:pt x="292" y="26"/>
                    </a:lnTo>
                    <a:lnTo>
                      <a:pt x="291" y="26"/>
                    </a:lnTo>
                    <a:lnTo>
                      <a:pt x="291" y="26"/>
                    </a:lnTo>
                    <a:lnTo>
                      <a:pt x="291" y="26"/>
                    </a:lnTo>
                    <a:lnTo>
                      <a:pt x="291" y="26"/>
                    </a:lnTo>
                    <a:lnTo>
                      <a:pt x="291" y="26"/>
                    </a:lnTo>
                    <a:lnTo>
                      <a:pt x="290" y="27"/>
                    </a:lnTo>
                    <a:lnTo>
                      <a:pt x="290" y="27"/>
                    </a:lnTo>
                    <a:lnTo>
                      <a:pt x="290" y="27"/>
                    </a:lnTo>
                    <a:lnTo>
                      <a:pt x="291" y="27"/>
                    </a:lnTo>
                    <a:lnTo>
                      <a:pt x="288" y="31"/>
                    </a:lnTo>
                    <a:lnTo>
                      <a:pt x="285" y="35"/>
                    </a:lnTo>
                    <a:lnTo>
                      <a:pt x="286" y="34"/>
                    </a:lnTo>
                    <a:lnTo>
                      <a:pt x="289" y="33"/>
                    </a:lnTo>
                    <a:lnTo>
                      <a:pt x="291" y="32"/>
                    </a:lnTo>
                    <a:lnTo>
                      <a:pt x="297" y="28"/>
                    </a:lnTo>
                    <a:lnTo>
                      <a:pt x="307" y="22"/>
                    </a:lnTo>
                    <a:lnTo>
                      <a:pt x="294" y="39"/>
                    </a:lnTo>
                    <a:lnTo>
                      <a:pt x="284" y="51"/>
                    </a:lnTo>
                    <a:lnTo>
                      <a:pt x="277" y="61"/>
                    </a:lnTo>
                    <a:lnTo>
                      <a:pt x="271" y="67"/>
                    </a:lnTo>
                    <a:lnTo>
                      <a:pt x="267" y="72"/>
                    </a:lnTo>
                    <a:lnTo>
                      <a:pt x="265" y="74"/>
                    </a:lnTo>
                    <a:lnTo>
                      <a:pt x="266" y="74"/>
                    </a:lnTo>
                    <a:lnTo>
                      <a:pt x="295" y="57"/>
                    </a:lnTo>
                    <a:lnTo>
                      <a:pt x="291" y="63"/>
                    </a:lnTo>
                    <a:lnTo>
                      <a:pt x="288" y="68"/>
                    </a:lnTo>
                    <a:lnTo>
                      <a:pt x="289" y="68"/>
                    </a:lnTo>
                    <a:lnTo>
                      <a:pt x="290" y="68"/>
                    </a:lnTo>
                    <a:lnTo>
                      <a:pt x="292" y="67"/>
                    </a:lnTo>
                    <a:lnTo>
                      <a:pt x="294" y="68"/>
                    </a:lnTo>
                    <a:lnTo>
                      <a:pt x="296" y="66"/>
                    </a:lnTo>
                    <a:lnTo>
                      <a:pt x="296" y="64"/>
                    </a:lnTo>
                    <a:lnTo>
                      <a:pt x="296" y="62"/>
                    </a:lnTo>
                    <a:lnTo>
                      <a:pt x="295" y="60"/>
                    </a:lnTo>
                    <a:lnTo>
                      <a:pt x="295" y="57"/>
                    </a:lnTo>
                    <a:lnTo>
                      <a:pt x="308" y="44"/>
                    </a:lnTo>
                    <a:lnTo>
                      <a:pt x="319" y="32"/>
                    </a:lnTo>
                    <a:lnTo>
                      <a:pt x="309" y="40"/>
                    </a:lnTo>
                    <a:lnTo>
                      <a:pt x="302" y="45"/>
                    </a:lnTo>
                    <a:lnTo>
                      <a:pt x="297" y="49"/>
                    </a:lnTo>
                    <a:lnTo>
                      <a:pt x="298" y="45"/>
                    </a:lnTo>
                    <a:lnTo>
                      <a:pt x="300" y="43"/>
                    </a:lnTo>
                    <a:lnTo>
                      <a:pt x="301" y="40"/>
                    </a:lnTo>
                    <a:lnTo>
                      <a:pt x="302" y="38"/>
                    </a:lnTo>
                    <a:lnTo>
                      <a:pt x="303" y="34"/>
                    </a:lnTo>
                    <a:lnTo>
                      <a:pt x="305" y="32"/>
                    </a:lnTo>
                    <a:lnTo>
                      <a:pt x="307" y="28"/>
                    </a:lnTo>
                    <a:lnTo>
                      <a:pt x="308" y="26"/>
                    </a:lnTo>
                    <a:lnTo>
                      <a:pt x="311" y="24"/>
                    </a:lnTo>
                    <a:lnTo>
                      <a:pt x="312" y="23"/>
                    </a:lnTo>
                    <a:lnTo>
                      <a:pt x="314" y="23"/>
                    </a:lnTo>
                    <a:lnTo>
                      <a:pt x="315" y="24"/>
                    </a:lnTo>
                    <a:lnTo>
                      <a:pt x="317" y="23"/>
                    </a:lnTo>
                    <a:lnTo>
                      <a:pt x="319" y="22"/>
                    </a:lnTo>
                    <a:lnTo>
                      <a:pt x="322" y="21"/>
                    </a:lnTo>
                    <a:lnTo>
                      <a:pt x="322" y="20"/>
                    </a:lnTo>
                    <a:lnTo>
                      <a:pt x="322" y="18"/>
                    </a:lnTo>
                    <a:lnTo>
                      <a:pt x="322" y="18"/>
                    </a:lnTo>
                    <a:lnTo>
                      <a:pt x="324" y="16"/>
                    </a:lnTo>
                    <a:lnTo>
                      <a:pt x="326" y="14"/>
                    </a:lnTo>
                    <a:lnTo>
                      <a:pt x="329" y="11"/>
                    </a:lnTo>
                    <a:lnTo>
                      <a:pt x="331" y="10"/>
                    </a:lnTo>
                    <a:lnTo>
                      <a:pt x="332" y="9"/>
                    </a:lnTo>
                    <a:lnTo>
                      <a:pt x="334" y="7"/>
                    </a:lnTo>
                    <a:lnTo>
                      <a:pt x="335" y="9"/>
                    </a:lnTo>
                    <a:lnTo>
                      <a:pt x="335" y="10"/>
                    </a:lnTo>
                    <a:lnTo>
                      <a:pt x="334" y="11"/>
                    </a:lnTo>
                    <a:lnTo>
                      <a:pt x="334" y="11"/>
                    </a:lnTo>
                    <a:lnTo>
                      <a:pt x="334" y="11"/>
                    </a:lnTo>
                    <a:lnTo>
                      <a:pt x="337" y="11"/>
                    </a:lnTo>
                    <a:lnTo>
                      <a:pt x="340" y="9"/>
                    </a:lnTo>
                    <a:lnTo>
                      <a:pt x="342" y="6"/>
                    </a:lnTo>
                    <a:lnTo>
                      <a:pt x="345" y="5"/>
                    </a:lnTo>
                    <a:lnTo>
                      <a:pt x="346" y="5"/>
                    </a:lnTo>
                    <a:lnTo>
                      <a:pt x="346" y="5"/>
                    </a:lnTo>
                    <a:lnTo>
                      <a:pt x="341" y="10"/>
                    </a:lnTo>
                    <a:lnTo>
                      <a:pt x="336" y="14"/>
                    </a:lnTo>
                    <a:lnTo>
                      <a:pt x="332" y="17"/>
                    </a:lnTo>
                    <a:lnTo>
                      <a:pt x="330" y="20"/>
                    </a:lnTo>
                    <a:lnTo>
                      <a:pt x="329" y="21"/>
                    </a:lnTo>
                    <a:lnTo>
                      <a:pt x="328" y="22"/>
                    </a:lnTo>
                    <a:lnTo>
                      <a:pt x="328" y="23"/>
                    </a:lnTo>
                    <a:lnTo>
                      <a:pt x="326" y="24"/>
                    </a:lnTo>
                    <a:lnTo>
                      <a:pt x="328" y="24"/>
                    </a:lnTo>
                    <a:lnTo>
                      <a:pt x="337" y="15"/>
                    </a:lnTo>
                    <a:lnTo>
                      <a:pt x="346" y="9"/>
                    </a:lnTo>
                    <a:lnTo>
                      <a:pt x="352" y="5"/>
                    </a:lnTo>
                    <a:lnTo>
                      <a:pt x="357" y="5"/>
                    </a:lnTo>
                    <a:lnTo>
                      <a:pt x="362" y="5"/>
                    </a:lnTo>
                    <a:lnTo>
                      <a:pt x="346" y="22"/>
                    </a:lnTo>
                    <a:lnTo>
                      <a:pt x="332" y="34"/>
                    </a:lnTo>
                    <a:lnTo>
                      <a:pt x="324" y="44"/>
                    </a:lnTo>
                    <a:lnTo>
                      <a:pt x="318" y="50"/>
                    </a:lnTo>
                    <a:lnTo>
                      <a:pt x="313" y="56"/>
                    </a:lnTo>
                    <a:lnTo>
                      <a:pt x="311" y="60"/>
                    </a:lnTo>
                    <a:lnTo>
                      <a:pt x="308" y="64"/>
                    </a:lnTo>
                    <a:lnTo>
                      <a:pt x="306" y="69"/>
                    </a:lnTo>
                    <a:lnTo>
                      <a:pt x="311" y="63"/>
                    </a:lnTo>
                    <a:lnTo>
                      <a:pt x="314" y="62"/>
                    </a:lnTo>
                    <a:lnTo>
                      <a:pt x="318" y="61"/>
                    </a:lnTo>
                    <a:lnTo>
                      <a:pt x="313" y="69"/>
                    </a:lnTo>
                    <a:lnTo>
                      <a:pt x="311" y="74"/>
                    </a:lnTo>
                    <a:lnTo>
                      <a:pt x="308" y="78"/>
                    </a:lnTo>
                    <a:lnTo>
                      <a:pt x="307" y="80"/>
                    </a:lnTo>
                    <a:lnTo>
                      <a:pt x="307" y="84"/>
                    </a:lnTo>
                    <a:lnTo>
                      <a:pt x="320" y="72"/>
                    </a:lnTo>
                    <a:lnTo>
                      <a:pt x="332" y="58"/>
                    </a:lnTo>
                    <a:lnTo>
                      <a:pt x="331" y="54"/>
                    </a:lnTo>
                    <a:lnTo>
                      <a:pt x="330" y="49"/>
                    </a:lnTo>
                    <a:lnTo>
                      <a:pt x="328" y="45"/>
                    </a:lnTo>
                    <a:lnTo>
                      <a:pt x="343" y="31"/>
                    </a:lnTo>
                    <a:lnTo>
                      <a:pt x="357" y="20"/>
                    </a:lnTo>
                    <a:lnTo>
                      <a:pt x="365" y="12"/>
                    </a:lnTo>
                    <a:lnTo>
                      <a:pt x="371" y="7"/>
                    </a:lnTo>
                    <a:lnTo>
                      <a:pt x="376" y="4"/>
                    </a:lnTo>
                    <a:lnTo>
                      <a:pt x="379" y="3"/>
                    </a:lnTo>
                    <a:lnTo>
                      <a:pt x="381" y="1"/>
                    </a:lnTo>
                    <a:lnTo>
                      <a:pt x="383" y="0"/>
                    </a:lnTo>
                    <a:lnTo>
                      <a:pt x="380" y="4"/>
                    </a:lnTo>
                    <a:lnTo>
                      <a:pt x="375" y="7"/>
                    </a:lnTo>
                    <a:lnTo>
                      <a:pt x="371" y="11"/>
                    </a:lnTo>
                    <a:lnTo>
                      <a:pt x="369" y="14"/>
                    </a:lnTo>
                    <a:lnTo>
                      <a:pt x="370" y="12"/>
                    </a:lnTo>
                    <a:lnTo>
                      <a:pt x="375" y="10"/>
                    </a:lnTo>
                    <a:lnTo>
                      <a:pt x="380" y="6"/>
                    </a:lnTo>
                    <a:lnTo>
                      <a:pt x="385" y="3"/>
                    </a:lnTo>
                    <a:lnTo>
                      <a:pt x="386" y="1"/>
                    </a:lnTo>
                    <a:lnTo>
                      <a:pt x="388" y="1"/>
                    </a:lnTo>
                    <a:lnTo>
                      <a:pt x="391" y="1"/>
                    </a:lnTo>
                    <a:lnTo>
                      <a:pt x="392" y="1"/>
                    </a:lnTo>
                    <a:lnTo>
                      <a:pt x="394" y="0"/>
                    </a:lnTo>
                    <a:lnTo>
                      <a:pt x="397" y="0"/>
                    </a:lnTo>
                    <a:lnTo>
                      <a:pt x="398" y="0"/>
                    </a:lnTo>
                    <a:lnTo>
                      <a:pt x="400" y="0"/>
                    </a:lnTo>
                    <a:close/>
                  </a:path>
                </a:pathLst>
              </a:custGeom>
              <a:gradFill>
                <a:gsLst>
                  <a:gs pos="9000">
                    <a:schemeClr val="accent6"/>
                  </a:gs>
                  <a:gs pos="95000">
                    <a:schemeClr val="accent6">
                      <a:lumMod val="75000"/>
                    </a:schemeClr>
                  </a:gs>
                </a:gsLst>
                <a:path path="circle">
                  <a:fillToRect l="50000" t="50000" r="50000" b="50000"/>
                </a:path>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417"/>
              <p:cNvSpPr>
                <a:spLocks noEditPoints="1"/>
              </p:cNvSpPr>
              <p:nvPr/>
            </p:nvSpPr>
            <p:spPr bwMode="auto">
              <a:xfrm>
                <a:off x="3660776" y="2058988"/>
                <a:ext cx="2279650" cy="1997075"/>
              </a:xfrm>
              <a:custGeom>
                <a:avLst/>
                <a:gdLst>
                  <a:gd name="T0" fmla="*/ 358 w 1436"/>
                  <a:gd name="T1" fmla="*/ 174 h 1258"/>
                  <a:gd name="T2" fmla="*/ 40 w 1436"/>
                  <a:gd name="T3" fmla="*/ 141 h 1258"/>
                  <a:gd name="T4" fmla="*/ 0 w 1436"/>
                  <a:gd name="T5" fmla="*/ 168 h 1258"/>
                  <a:gd name="T6" fmla="*/ 11 w 1436"/>
                  <a:gd name="T7" fmla="*/ 158 h 1258"/>
                  <a:gd name="T8" fmla="*/ 39 w 1436"/>
                  <a:gd name="T9" fmla="*/ 154 h 1258"/>
                  <a:gd name="T10" fmla="*/ 100 w 1436"/>
                  <a:gd name="T11" fmla="*/ 133 h 1258"/>
                  <a:gd name="T12" fmla="*/ 45 w 1436"/>
                  <a:gd name="T13" fmla="*/ 132 h 1258"/>
                  <a:gd name="T14" fmla="*/ 814 w 1436"/>
                  <a:gd name="T15" fmla="*/ 127 h 1258"/>
                  <a:gd name="T16" fmla="*/ 220 w 1436"/>
                  <a:gd name="T17" fmla="*/ 114 h 1258"/>
                  <a:gd name="T18" fmla="*/ 60 w 1436"/>
                  <a:gd name="T19" fmla="*/ 122 h 1258"/>
                  <a:gd name="T20" fmla="*/ 116 w 1436"/>
                  <a:gd name="T21" fmla="*/ 99 h 1258"/>
                  <a:gd name="T22" fmla="*/ 116 w 1436"/>
                  <a:gd name="T23" fmla="*/ 98 h 1258"/>
                  <a:gd name="T24" fmla="*/ 88 w 1436"/>
                  <a:gd name="T25" fmla="*/ 116 h 1258"/>
                  <a:gd name="T26" fmla="*/ 395 w 1436"/>
                  <a:gd name="T27" fmla="*/ 97 h 1258"/>
                  <a:gd name="T28" fmla="*/ 191 w 1436"/>
                  <a:gd name="T29" fmla="*/ 82 h 1258"/>
                  <a:gd name="T30" fmla="*/ 193 w 1436"/>
                  <a:gd name="T31" fmla="*/ 69 h 1258"/>
                  <a:gd name="T32" fmla="*/ 590 w 1436"/>
                  <a:gd name="T33" fmla="*/ 20 h 1258"/>
                  <a:gd name="T34" fmla="*/ 824 w 1436"/>
                  <a:gd name="T35" fmla="*/ 40 h 1258"/>
                  <a:gd name="T36" fmla="*/ 857 w 1436"/>
                  <a:gd name="T37" fmla="*/ 70 h 1258"/>
                  <a:gd name="T38" fmla="*/ 813 w 1436"/>
                  <a:gd name="T39" fmla="*/ 43 h 1258"/>
                  <a:gd name="T40" fmla="*/ 857 w 1436"/>
                  <a:gd name="T41" fmla="*/ 19 h 1258"/>
                  <a:gd name="T42" fmla="*/ 1186 w 1436"/>
                  <a:gd name="T43" fmla="*/ 231 h 1258"/>
                  <a:gd name="T44" fmla="*/ 1408 w 1436"/>
                  <a:gd name="T45" fmla="*/ 622 h 1258"/>
                  <a:gd name="T46" fmla="*/ 1416 w 1436"/>
                  <a:gd name="T47" fmla="*/ 680 h 1258"/>
                  <a:gd name="T48" fmla="*/ 1348 w 1436"/>
                  <a:gd name="T49" fmla="*/ 702 h 1258"/>
                  <a:gd name="T50" fmla="*/ 1169 w 1436"/>
                  <a:gd name="T51" fmla="*/ 539 h 1258"/>
                  <a:gd name="T52" fmla="*/ 1216 w 1436"/>
                  <a:gd name="T53" fmla="*/ 573 h 1258"/>
                  <a:gd name="T54" fmla="*/ 1174 w 1436"/>
                  <a:gd name="T55" fmla="*/ 796 h 1258"/>
                  <a:gd name="T56" fmla="*/ 1043 w 1436"/>
                  <a:gd name="T57" fmla="*/ 1113 h 1258"/>
                  <a:gd name="T58" fmla="*/ 826 w 1436"/>
                  <a:gd name="T59" fmla="*/ 1175 h 1258"/>
                  <a:gd name="T60" fmla="*/ 747 w 1436"/>
                  <a:gd name="T61" fmla="*/ 873 h 1258"/>
                  <a:gd name="T62" fmla="*/ 433 w 1436"/>
                  <a:gd name="T63" fmla="*/ 772 h 1258"/>
                  <a:gd name="T64" fmla="*/ 470 w 1436"/>
                  <a:gd name="T65" fmla="*/ 573 h 1258"/>
                  <a:gd name="T66" fmla="*/ 561 w 1436"/>
                  <a:gd name="T67" fmla="*/ 392 h 1258"/>
                  <a:gd name="T68" fmla="*/ 518 w 1436"/>
                  <a:gd name="T69" fmla="*/ 276 h 1258"/>
                  <a:gd name="T70" fmla="*/ 527 w 1436"/>
                  <a:gd name="T71" fmla="*/ 225 h 1258"/>
                  <a:gd name="T72" fmla="*/ 631 w 1436"/>
                  <a:gd name="T73" fmla="*/ 280 h 1258"/>
                  <a:gd name="T74" fmla="*/ 671 w 1436"/>
                  <a:gd name="T75" fmla="*/ 260 h 1258"/>
                  <a:gd name="T76" fmla="*/ 769 w 1436"/>
                  <a:gd name="T77" fmla="*/ 204 h 1258"/>
                  <a:gd name="T78" fmla="*/ 711 w 1436"/>
                  <a:gd name="T79" fmla="*/ 209 h 1258"/>
                  <a:gd name="T80" fmla="*/ 653 w 1436"/>
                  <a:gd name="T81" fmla="*/ 211 h 1258"/>
                  <a:gd name="T82" fmla="*/ 688 w 1436"/>
                  <a:gd name="T83" fmla="*/ 84 h 1258"/>
                  <a:gd name="T84" fmla="*/ 844 w 1436"/>
                  <a:gd name="T85" fmla="*/ 104 h 1258"/>
                  <a:gd name="T86" fmla="*/ 889 w 1436"/>
                  <a:gd name="T87" fmla="*/ 75 h 1258"/>
                  <a:gd name="T88" fmla="*/ 886 w 1436"/>
                  <a:gd name="T89" fmla="*/ 49 h 1258"/>
                  <a:gd name="T90" fmla="*/ 903 w 1436"/>
                  <a:gd name="T91" fmla="*/ 53 h 1258"/>
                  <a:gd name="T92" fmla="*/ 842 w 1436"/>
                  <a:gd name="T93" fmla="*/ 14 h 1258"/>
                  <a:gd name="T94" fmla="*/ 395 w 1436"/>
                  <a:gd name="T95" fmla="*/ 47 h 1258"/>
                  <a:gd name="T96" fmla="*/ 318 w 1436"/>
                  <a:gd name="T97" fmla="*/ 173 h 1258"/>
                  <a:gd name="T98" fmla="*/ 255 w 1436"/>
                  <a:gd name="T99" fmla="*/ 271 h 1258"/>
                  <a:gd name="T100" fmla="*/ 177 w 1436"/>
                  <a:gd name="T101" fmla="*/ 211 h 1258"/>
                  <a:gd name="T102" fmla="*/ 200 w 1436"/>
                  <a:gd name="T103" fmla="*/ 150 h 1258"/>
                  <a:gd name="T104" fmla="*/ 220 w 1436"/>
                  <a:gd name="T105" fmla="*/ 88 h 1258"/>
                  <a:gd name="T106" fmla="*/ 210 w 1436"/>
                  <a:gd name="T107" fmla="*/ 76 h 1258"/>
                  <a:gd name="T108" fmla="*/ 142 w 1436"/>
                  <a:gd name="T109" fmla="*/ 94 h 1258"/>
                  <a:gd name="T110" fmla="*/ 152 w 1436"/>
                  <a:gd name="T111" fmla="*/ 92 h 1258"/>
                  <a:gd name="T112" fmla="*/ 171 w 1436"/>
                  <a:gd name="T113" fmla="*/ 70 h 1258"/>
                  <a:gd name="T114" fmla="*/ 250 w 1436"/>
                  <a:gd name="T115" fmla="*/ 43 h 1258"/>
                  <a:gd name="T116" fmla="*/ 386 w 1436"/>
                  <a:gd name="T117" fmla="*/ 10 h 1258"/>
                  <a:gd name="T118" fmla="*/ 589 w 1436"/>
                  <a:gd name="T119" fmla="*/ 26 h 1258"/>
                  <a:gd name="T120" fmla="*/ 623 w 1436"/>
                  <a:gd name="T121" fmla="*/ 2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6" h="1258">
                    <a:moveTo>
                      <a:pt x="430" y="152"/>
                    </a:moveTo>
                    <a:lnTo>
                      <a:pt x="432" y="152"/>
                    </a:lnTo>
                    <a:lnTo>
                      <a:pt x="435" y="154"/>
                    </a:lnTo>
                    <a:lnTo>
                      <a:pt x="437" y="155"/>
                    </a:lnTo>
                    <a:lnTo>
                      <a:pt x="437" y="157"/>
                    </a:lnTo>
                    <a:lnTo>
                      <a:pt x="437" y="160"/>
                    </a:lnTo>
                    <a:lnTo>
                      <a:pt x="431" y="172"/>
                    </a:lnTo>
                    <a:lnTo>
                      <a:pt x="421" y="179"/>
                    </a:lnTo>
                    <a:lnTo>
                      <a:pt x="408" y="185"/>
                    </a:lnTo>
                    <a:lnTo>
                      <a:pt x="395" y="188"/>
                    </a:lnTo>
                    <a:lnTo>
                      <a:pt x="380" y="188"/>
                    </a:lnTo>
                    <a:lnTo>
                      <a:pt x="365" y="188"/>
                    </a:lnTo>
                    <a:lnTo>
                      <a:pt x="367" y="185"/>
                    </a:lnTo>
                    <a:lnTo>
                      <a:pt x="369" y="184"/>
                    </a:lnTo>
                    <a:lnTo>
                      <a:pt x="370" y="181"/>
                    </a:lnTo>
                    <a:lnTo>
                      <a:pt x="373" y="180"/>
                    </a:lnTo>
                    <a:lnTo>
                      <a:pt x="374" y="178"/>
                    </a:lnTo>
                    <a:lnTo>
                      <a:pt x="373" y="177"/>
                    </a:lnTo>
                    <a:lnTo>
                      <a:pt x="371" y="177"/>
                    </a:lnTo>
                    <a:lnTo>
                      <a:pt x="370" y="177"/>
                    </a:lnTo>
                    <a:lnTo>
                      <a:pt x="369" y="177"/>
                    </a:lnTo>
                    <a:lnTo>
                      <a:pt x="365" y="178"/>
                    </a:lnTo>
                    <a:lnTo>
                      <a:pt x="362" y="179"/>
                    </a:lnTo>
                    <a:lnTo>
                      <a:pt x="359" y="179"/>
                    </a:lnTo>
                    <a:lnTo>
                      <a:pt x="357" y="179"/>
                    </a:lnTo>
                    <a:lnTo>
                      <a:pt x="357" y="179"/>
                    </a:lnTo>
                    <a:lnTo>
                      <a:pt x="356" y="179"/>
                    </a:lnTo>
                    <a:lnTo>
                      <a:pt x="357" y="177"/>
                    </a:lnTo>
                    <a:lnTo>
                      <a:pt x="358" y="174"/>
                    </a:lnTo>
                    <a:lnTo>
                      <a:pt x="359" y="173"/>
                    </a:lnTo>
                    <a:lnTo>
                      <a:pt x="362" y="173"/>
                    </a:lnTo>
                    <a:lnTo>
                      <a:pt x="364" y="172"/>
                    </a:lnTo>
                    <a:lnTo>
                      <a:pt x="367" y="171"/>
                    </a:lnTo>
                    <a:lnTo>
                      <a:pt x="368" y="169"/>
                    </a:lnTo>
                    <a:lnTo>
                      <a:pt x="368" y="169"/>
                    </a:lnTo>
                    <a:lnTo>
                      <a:pt x="367" y="168"/>
                    </a:lnTo>
                    <a:lnTo>
                      <a:pt x="365" y="168"/>
                    </a:lnTo>
                    <a:lnTo>
                      <a:pt x="362" y="168"/>
                    </a:lnTo>
                    <a:lnTo>
                      <a:pt x="358" y="168"/>
                    </a:lnTo>
                    <a:lnTo>
                      <a:pt x="362" y="162"/>
                    </a:lnTo>
                    <a:lnTo>
                      <a:pt x="367" y="160"/>
                    </a:lnTo>
                    <a:lnTo>
                      <a:pt x="375" y="158"/>
                    </a:lnTo>
                    <a:lnTo>
                      <a:pt x="387" y="158"/>
                    </a:lnTo>
                    <a:lnTo>
                      <a:pt x="392" y="158"/>
                    </a:lnTo>
                    <a:lnTo>
                      <a:pt x="397" y="160"/>
                    </a:lnTo>
                    <a:lnTo>
                      <a:pt x="401" y="160"/>
                    </a:lnTo>
                    <a:lnTo>
                      <a:pt x="403" y="158"/>
                    </a:lnTo>
                    <a:lnTo>
                      <a:pt x="415" y="156"/>
                    </a:lnTo>
                    <a:lnTo>
                      <a:pt x="426" y="152"/>
                    </a:lnTo>
                    <a:lnTo>
                      <a:pt x="430" y="152"/>
                    </a:lnTo>
                    <a:close/>
                    <a:moveTo>
                      <a:pt x="51" y="131"/>
                    </a:moveTo>
                    <a:lnTo>
                      <a:pt x="53" y="131"/>
                    </a:lnTo>
                    <a:lnTo>
                      <a:pt x="51" y="132"/>
                    </a:lnTo>
                    <a:lnTo>
                      <a:pt x="50" y="133"/>
                    </a:lnTo>
                    <a:lnTo>
                      <a:pt x="49" y="134"/>
                    </a:lnTo>
                    <a:lnTo>
                      <a:pt x="46" y="135"/>
                    </a:lnTo>
                    <a:lnTo>
                      <a:pt x="44" y="138"/>
                    </a:lnTo>
                    <a:lnTo>
                      <a:pt x="40" y="141"/>
                    </a:lnTo>
                    <a:lnTo>
                      <a:pt x="36" y="144"/>
                    </a:lnTo>
                    <a:lnTo>
                      <a:pt x="39" y="143"/>
                    </a:lnTo>
                    <a:lnTo>
                      <a:pt x="40" y="141"/>
                    </a:lnTo>
                    <a:lnTo>
                      <a:pt x="42" y="141"/>
                    </a:lnTo>
                    <a:lnTo>
                      <a:pt x="43" y="140"/>
                    </a:lnTo>
                    <a:lnTo>
                      <a:pt x="43" y="140"/>
                    </a:lnTo>
                    <a:lnTo>
                      <a:pt x="43" y="141"/>
                    </a:lnTo>
                    <a:lnTo>
                      <a:pt x="43" y="141"/>
                    </a:lnTo>
                    <a:lnTo>
                      <a:pt x="42" y="143"/>
                    </a:lnTo>
                    <a:lnTo>
                      <a:pt x="40" y="144"/>
                    </a:lnTo>
                    <a:lnTo>
                      <a:pt x="39" y="145"/>
                    </a:lnTo>
                    <a:lnTo>
                      <a:pt x="37" y="147"/>
                    </a:lnTo>
                    <a:lnTo>
                      <a:pt x="33" y="150"/>
                    </a:lnTo>
                    <a:lnTo>
                      <a:pt x="29" y="154"/>
                    </a:lnTo>
                    <a:lnTo>
                      <a:pt x="25" y="157"/>
                    </a:lnTo>
                    <a:lnTo>
                      <a:pt x="23" y="157"/>
                    </a:lnTo>
                    <a:lnTo>
                      <a:pt x="22" y="157"/>
                    </a:lnTo>
                    <a:lnTo>
                      <a:pt x="20" y="157"/>
                    </a:lnTo>
                    <a:lnTo>
                      <a:pt x="16" y="160"/>
                    </a:lnTo>
                    <a:lnTo>
                      <a:pt x="13" y="162"/>
                    </a:lnTo>
                    <a:lnTo>
                      <a:pt x="6" y="166"/>
                    </a:lnTo>
                    <a:lnTo>
                      <a:pt x="4" y="167"/>
                    </a:lnTo>
                    <a:lnTo>
                      <a:pt x="3" y="168"/>
                    </a:lnTo>
                    <a:lnTo>
                      <a:pt x="2" y="169"/>
                    </a:lnTo>
                    <a:lnTo>
                      <a:pt x="0" y="169"/>
                    </a:lnTo>
                    <a:lnTo>
                      <a:pt x="0" y="169"/>
                    </a:lnTo>
                    <a:lnTo>
                      <a:pt x="0" y="169"/>
                    </a:lnTo>
                    <a:lnTo>
                      <a:pt x="0" y="169"/>
                    </a:lnTo>
                    <a:lnTo>
                      <a:pt x="0" y="168"/>
                    </a:lnTo>
                    <a:lnTo>
                      <a:pt x="2" y="167"/>
                    </a:lnTo>
                    <a:lnTo>
                      <a:pt x="3" y="167"/>
                    </a:lnTo>
                    <a:lnTo>
                      <a:pt x="3" y="166"/>
                    </a:lnTo>
                    <a:lnTo>
                      <a:pt x="4" y="166"/>
                    </a:lnTo>
                    <a:lnTo>
                      <a:pt x="5" y="164"/>
                    </a:lnTo>
                    <a:lnTo>
                      <a:pt x="5" y="164"/>
                    </a:lnTo>
                    <a:lnTo>
                      <a:pt x="6" y="163"/>
                    </a:lnTo>
                    <a:lnTo>
                      <a:pt x="8" y="162"/>
                    </a:lnTo>
                    <a:lnTo>
                      <a:pt x="8" y="162"/>
                    </a:lnTo>
                    <a:lnTo>
                      <a:pt x="8" y="162"/>
                    </a:lnTo>
                    <a:lnTo>
                      <a:pt x="9" y="162"/>
                    </a:lnTo>
                    <a:lnTo>
                      <a:pt x="9" y="162"/>
                    </a:lnTo>
                    <a:lnTo>
                      <a:pt x="9" y="162"/>
                    </a:lnTo>
                    <a:lnTo>
                      <a:pt x="9" y="162"/>
                    </a:lnTo>
                    <a:lnTo>
                      <a:pt x="9" y="162"/>
                    </a:lnTo>
                    <a:lnTo>
                      <a:pt x="10" y="161"/>
                    </a:lnTo>
                    <a:lnTo>
                      <a:pt x="10" y="161"/>
                    </a:lnTo>
                    <a:lnTo>
                      <a:pt x="11" y="160"/>
                    </a:lnTo>
                    <a:lnTo>
                      <a:pt x="13" y="158"/>
                    </a:lnTo>
                    <a:lnTo>
                      <a:pt x="14" y="158"/>
                    </a:lnTo>
                    <a:lnTo>
                      <a:pt x="14" y="157"/>
                    </a:lnTo>
                    <a:lnTo>
                      <a:pt x="14" y="157"/>
                    </a:lnTo>
                    <a:lnTo>
                      <a:pt x="13" y="158"/>
                    </a:lnTo>
                    <a:lnTo>
                      <a:pt x="10" y="160"/>
                    </a:lnTo>
                    <a:lnTo>
                      <a:pt x="8" y="162"/>
                    </a:lnTo>
                    <a:lnTo>
                      <a:pt x="10" y="160"/>
                    </a:lnTo>
                    <a:lnTo>
                      <a:pt x="11" y="157"/>
                    </a:lnTo>
                    <a:lnTo>
                      <a:pt x="11" y="157"/>
                    </a:lnTo>
                    <a:lnTo>
                      <a:pt x="11" y="158"/>
                    </a:lnTo>
                    <a:lnTo>
                      <a:pt x="10" y="158"/>
                    </a:lnTo>
                    <a:lnTo>
                      <a:pt x="37" y="138"/>
                    </a:lnTo>
                    <a:lnTo>
                      <a:pt x="37" y="139"/>
                    </a:lnTo>
                    <a:lnTo>
                      <a:pt x="37" y="139"/>
                    </a:lnTo>
                    <a:lnTo>
                      <a:pt x="36" y="140"/>
                    </a:lnTo>
                    <a:lnTo>
                      <a:pt x="36" y="140"/>
                    </a:lnTo>
                    <a:lnTo>
                      <a:pt x="34" y="143"/>
                    </a:lnTo>
                    <a:lnTo>
                      <a:pt x="32" y="144"/>
                    </a:lnTo>
                    <a:lnTo>
                      <a:pt x="29" y="146"/>
                    </a:lnTo>
                    <a:lnTo>
                      <a:pt x="26" y="150"/>
                    </a:lnTo>
                    <a:lnTo>
                      <a:pt x="28" y="149"/>
                    </a:lnTo>
                    <a:lnTo>
                      <a:pt x="31" y="147"/>
                    </a:lnTo>
                    <a:lnTo>
                      <a:pt x="32" y="145"/>
                    </a:lnTo>
                    <a:lnTo>
                      <a:pt x="34" y="144"/>
                    </a:lnTo>
                    <a:lnTo>
                      <a:pt x="38" y="141"/>
                    </a:lnTo>
                    <a:lnTo>
                      <a:pt x="43" y="138"/>
                    </a:lnTo>
                    <a:lnTo>
                      <a:pt x="45" y="135"/>
                    </a:lnTo>
                    <a:lnTo>
                      <a:pt x="49" y="133"/>
                    </a:lnTo>
                    <a:lnTo>
                      <a:pt x="50" y="132"/>
                    </a:lnTo>
                    <a:lnTo>
                      <a:pt x="51" y="131"/>
                    </a:lnTo>
                    <a:lnTo>
                      <a:pt x="51" y="131"/>
                    </a:lnTo>
                    <a:close/>
                    <a:moveTo>
                      <a:pt x="72" y="128"/>
                    </a:moveTo>
                    <a:lnTo>
                      <a:pt x="73" y="128"/>
                    </a:lnTo>
                    <a:lnTo>
                      <a:pt x="74" y="129"/>
                    </a:lnTo>
                    <a:lnTo>
                      <a:pt x="61" y="139"/>
                    </a:lnTo>
                    <a:lnTo>
                      <a:pt x="53" y="146"/>
                    </a:lnTo>
                    <a:lnTo>
                      <a:pt x="45" y="152"/>
                    </a:lnTo>
                    <a:lnTo>
                      <a:pt x="39" y="155"/>
                    </a:lnTo>
                    <a:lnTo>
                      <a:pt x="39" y="154"/>
                    </a:lnTo>
                    <a:lnTo>
                      <a:pt x="39" y="154"/>
                    </a:lnTo>
                    <a:lnTo>
                      <a:pt x="39" y="154"/>
                    </a:lnTo>
                    <a:lnTo>
                      <a:pt x="40" y="152"/>
                    </a:lnTo>
                    <a:lnTo>
                      <a:pt x="42" y="151"/>
                    </a:lnTo>
                    <a:lnTo>
                      <a:pt x="43" y="149"/>
                    </a:lnTo>
                    <a:lnTo>
                      <a:pt x="45" y="147"/>
                    </a:lnTo>
                    <a:lnTo>
                      <a:pt x="46" y="146"/>
                    </a:lnTo>
                    <a:lnTo>
                      <a:pt x="48" y="145"/>
                    </a:lnTo>
                    <a:lnTo>
                      <a:pt x="48" y="145"/>
                    </a:lnTo>
                    <a:lnTo>
                      <a:pt x="48" y="144"/>
                    </a:lnTo>
                    <a:lnTo>
                      <a:pt x="46" y="144"/>
                    </a:lnTo>
                    <a:lnTo>
                      <a:pt x="46" y="144"/>
                    </a:lnTo>
                    <a:lnTo>
                      <a:pt x="45" y="145"/>
                    </a:lnTo>
                    <a:lnTo>
                      <a:pt x="43" y="146"/>
                    </a:lnTo>
                    <a:lnTo>
                      <a:pt x="55" y="137"/>
                    </a:lnTo>
                    <a:lnTo>
                      <a:pt x="63" y="132"/>
                    </a:lnTo>
                    <a:lnTo>
                      <a:pt x="70" y="128"/>
                    </a:lnTo>
                    <a:lnTo>
                      <a:pt x="72" y="128"/>
                    </a:lnTo>
                    <a:close/>
                    <a:moveTo>
                      <a:pt x="91" y="124"/>
                    </a:moveTo>
                    <a:lnTo>
                      <a:pt x="93" y="126"/>
                    </a:lnTo>
                    <a:lnTo>
                      <a:pt x="90" y="128"/>
                    </a:lnTo>
                    <a:lnTo>
                      <a:pt x="88" y="132"/>
                    </a:lnTo>
                    <a:lnTo>
                      <a:pt x="84" y="134"/>
                    </a:lnTo>
                    <a:lnTo>
                      <a:pt x="83" y="138"/>
                    </a:lnTo>
                    <a:lnTo>
                      <a:pt x="85" y="138"/>
                    </a:lnTo>
                    <a:lnTo>
                      <a:pt x="88" y="138"/>
                    </a:lnTo>
                    <a:lnTo>
                      <a:pt x="91" y="137"/>
                    </a:lnTo>
                    <a:lnTo>
                      <a:pt x="96" y="135"/>
                    </a:lnTo>
                    <a:lnTo>
                      <a:pt x="100" y="133"/>
                    </a:lnTo>
                    <a:lnTo>
                      <a:pt x="108" y="131"/>
                    </a:lnTo>
                    <a:lnTo>
                      <a:pt x="114" y="128"/>
                    </a:lnTo>
                    <a:lnTo>
                      <a:pt x="119" y="128"/>
                    </a:lnTo>
                    <a:lnTo>
                      <a:pt x="118" y="129"/>
                    </a:lnTo>
                    <a:lnTo>
                      <a:pt x="118" y="131"/>
                    </a:lnTo>
                    <a:lnTo>
                      <a:pt x="118" y="132"/>
                    </a:lnTo>
                    <a:lnTo>
                      <a:pt x="118" y="133"/>
                    </a:lnTo>
                    <a:lnTo>
                      <a:pt x="119" y="133"/>
                    </a:lnTo>
                    <a:lnTo>
                      <a:pt x="120" y="132"/>
                    </a:lnTo>
                    <a:lnTo>
                      <a:pt x="118" y="134"/>
                    </a:lnTo>
                    <a:lnTo>
                      <a:pt x="116" y="137"/>
                    </a:lnTo>
                    <a:lnTo>
                      <a:pt x="105" y="145"/>
                    </a:lnTo>
                    <a:lnTo>
                      <a:pt x="95" y="150"/>
                    </a:lnTo>
                    <a:lnTo>
                      <a:pt x="88" y="151"/>
                    </a:lnTo>
                    <a:lnTo>
                      <a:pt x="80" y="151"/>
                    </a:lnTo>
                    <a:lnTo>
                      <a:pt x="73" y="151"/>
                    </a:lnTo>
                    <a:lnTo>
                      <a:pt x="66" y="151"/>
                    </a:lnTo>
                    <a:lnTo>
                      <a:pt x="57" y="155"/>
                    </a:lnTo>
                    <a:lnTo>
                      <a:pt x="70" y="143"/>
                    </a:lnTo>
                    <a:lnTo>
                      <a:pt x="83" y="131"/>
                    </a:lnTo>
                    <a:lnTo>
                      <a:pt x="85" y="128"/>
                    </a:lnTo>
                    <a:lnTo>
                      <a:pt x="86" y="127"/>
                    </a:lnTo>
                    <a:lnTo>
                      <a:pt x="88" y="126"/>
                    </a:lnTo>
                    <a:lnTo>
                      <a:pt x="90" y="126"/>
                    </a:lnTo>
                    <a:lnTo>
                      <a:pt x="91" y="124"/>
                    </a:lnTo>
                    <a:close/>
                    <a:moveTo>
                      <a:pt x="57" y="124"/>
                    </a:moveTo>
                    <a:lnTo>
                      <a:pt x="55" y="126"/>
                    </a:lnTo>
                    <a:lnTo>
                      <a:pt x="54" y="126"/>
                    </a:lnTo>
                    <a:lnTo>
                      <a:pt x="45" y="132"/>
                    </a:lnTo>
                    <a:lnTo>
                      <a:pt x="37" y="138"/>
                    </a:lnTo>
                    <a:lnTo>
                      <a:pt x="34" y="140"/>
                    </a:lnTo>
                    <a:lnTo>
                      <a:pt x="32" y="141"/>
                    </a:lnTo>
                    <a:lnTo>
                      <a:pt x="31" y="143"/>
                    </a:lnTo>
                    <a:lnTo>
                      <a:pt x="31" y="143"/>
                    </a:lnTo>
                    <a:lnTo>
                      <a:pt x="31" y="143"/>
                    </a:lnTo>
                    <a:lnTo>
                      <a:pt x="29" y="143"/>
                    </a:lnTo>
                    <a:lnTo>
                      <a:pt x="32" y="141"/>
                    </a:lnTo>
                    <a:lnTo>
                      <a:pt x="34" y="139"/>
                    </a:lnTo>
                    <a:lnTo>
                      <a:pt x="34" y="139"/>
                    </a:lnTo>
                    <a:lnTo>
                      <a:pt x="33" y="140"/>
                    </a:lnTo>
                    <a:lnTo>
                      <a:pt x="32" y="140"/>
                    </a:lnTo>
                    <a:lnTo>
                      <a:pt x="31" y="143"/>
                    </a:lnTo>
                    <a:lnTo>
                      <a:pt x="28" y="144"/>
                    </a:lnTo>
                    <a:lnTo>
                      <a:pt x="23" y="147"/>
                    </a:lnTo>
                    <a:lnTo>
                      <a:pt x="22" y="149"/>
                    </a:lnTo>
                    <a:lnTo>
                      <a:pt x="20" y="150"/>
                    </a:lnTo>
                    <a:lnTo>
                      <a:pt x="19" y="151"/>
                    </a:lnTo>
                    <a:lnTo>
                      <a:pt x="20" y="150"/>
                    </a:lnTo>
                    <a:lnTo>
                      <a:pt x="19" y="151"/>
                    </a:lnTo>
                    <a:lnTo>
                      <a:pt x="27" y="144"/>
                    </a:lnTo>
                    <a:lnTo>
                      <a:pt x="34" y="139"/>
                    </a:lnTo>
                    <a:lnTo>
                      <a:pt x="40" y="135"/>
                    </a:lnTo>
                    <a:lnTo>
                      <a:pt x="46" y="131"/>
                    </a:lnTo>
                    <a:lnTo>
                      <a:pt x="56" y="124"/>
                    </a:lnTo>
                    <a:lnTo>
                      <a:pt x="57" y="124"/>
                    </a:lnTo>
                    <a:close/>
                    <a:moveTo>
                      <a:pt x="808" y="122"/>
                    </a:moveTo>
                    <a:lnTo>
                      <a:pt x="812" y="124"/>
                    </a:lnTo>
                    <a:lnTo>
                      <a:pt x="814" y="127"/>
                    </a:lnTo>
                    <a:lnTo>
                      <a:pt x="815" y="128"/>
                    </a:lnTo>
                    <a:lnTo>
                      <a:pt x="818" y="129"/>
                    </a:lnTo>
                    <a:lnTo>
                      <a:pt x="820" y="131"/>
                    </a:lnTo>
                    <a:lnTo>
                      <a:pt x="820" y="128"/>
                    </a:lnTo>
                    <a:lnTo>
                      <a:pt x="817" y="123"/>
                    </a:lnTo>
                    <a:lnTo>
                      <a:pt x="814" y="123"/>
                    </a:lnTo>
                    <a:lnTo>
                      <a:pt x="813" y="123"/>
                    </a:lnTo>
                    <a:lnTo>
                      <a:pt x="808" y="122"/>
                    </a:lnTo>
                    <a:close/>
                    <a:moveTo>
                      <a:pt x="89" y="122"/>
                    </a:moveTo>
                    <a:lnTo>
                      <a:pt x="89" y="123"/>
                    </a:lnTo>
                    <a:lnTo>
                      <a:pt x="88" y="124"/>
                    </a:lnTo>
                    <a:lnTo>
                      <a:pt x="86" y="126"/>
                    </a:lnTo>
                    <a:lnTo>
                      <a:pt x="83" y="129"/>
                    </a:lnTo>
                    <a:lnTo>
                      <a:pt x="80" y="131"/>
                    </a:lnTo>
                    <a:lnTo>
                      <a:pt x="78" y="132"/>
                    </a:lnTo>
                    <a:lnTo>
                      <a:pt x="77" y="133"/>
                    </a:lnTo>
                    <a:lnTo>
                      <a:pt x="76" y="132"/>
                    </a:lnTo>
                    <a:lnTo>
                      <a:pt x="76" y="132"/>
                    </a:lnTo>
                    <a:lnTo>
                      <a:pt x="76" y="131"/>
                    </a:lnTo>
                    <a:lnTo>
                      <a:pt x="76" y="129"/>
                    </a:lnTo>
                    <a:lnTo>
                      <a:pt x="77" y="129"/>
                    </a:lnTo>
                    <a:lnTo>
                      <a:pt x="76" y="128"/>
                    </a:lnTo>
                    <a:lnTo>
                      <a:pt x="79" y="126"/>
                    </a:lnTo>
                    <a:lnTo>
                      <a:pt x="83" y="124"/>
                    </a:lnTo>
                    <a:lnTo>
                      <a:pt x="85" y="123"/>
                    </a:lnTo>
                    <a:lnTo>
                      <a:pt x="86" y="122"/>
                    </a:lnTo>
                    <a:lnTo>
                      <a:pt x="89" y="122"/>
                    </a:lnTo>
                    <a:close/>
                    <a:moveTo>
                      <a:pt x="220" y="114"/>
                    </a:moveTo>
                    <a:lnTo>
                      <a:pt x="220" y="114"/>
                    </a:lnTo>
                    <a:lnTo>
                      <a:pt x="220" y="115"/>
                    </a:lnTo>
                    <a:lnTo>
                      <a:pt x="220" y="115"/>
                    </a:lnTo>
                    <a:lnTo>
                      <a:pt x="219" y="116"/>
                    </a:lnTo>
                    <a:lnTo>
                      <a:pt x="217" y="117"/>
                    </a:lnTo>
                    <a:lnTo>
                      <a:pt x="215" y="118"/>
                    </a:lnTo>
                    <a:lnTo>
                      <a:pt x="214" y="118"/>
                    </a:lnTo>
                    <a:lnTo>
                      <a:pt x="213" y="118"/>
                    </a:lnTo>
                    <a:lnTo>
                      <a:pt x="214" y="118"/>
                    </a:lnTo>
                    <a:lnTo>
                      <a:pt x="214" y="117"/>
                    </a:lnTo>
                    <a:lnTo>
                      <a:pt x="216" y="116"/>
                    </a:lnTo>
                    <a:lnTo>
                      <a:pt x="217" y="115"/>
                    </a:lnTo>
                    <a:lnTo>
                      <a:pt x="220" y="114"/>
                    </a:lnTo>
                    <a:lnTo>
                      <a:pt x="220" y="114"/>
                    </a:lnTo>
                    <a:close/>
                    <a:moveTo>
                      <a:pt x="74" y="114"/>
                    </a:moveTo>
                    <a:lnTo>
                      <a:pt x="74" y="114"/>
                    </a:lnTo>
                    <a:lnTo>
                      <a:pt x="73" y="115"/>
                    </a:lnTo>
                    <a:lnTo>
                      <a:pt x="72" y="116"/>
                    </a:lnTo>
                    <a:lnTo>
                      <a:pt x="70" y="117"/>
                    </a:lnTo>
                    <a:lnTo>
                      <a:pt x="67" y="120"/>
                    </a:lnTo>
                    <a:lnTo>
                      <a:pt x="65" y="122"/>
                    </a:lnTo>
                    <a:lnTo>
                      <a:pt x="61" y="123"/>
                    </a:lnTo>
                    <a:lnTo>
                      <a:pt x="59" y="126"/>
                    </a:lnTo>
                    <a:lnTo>
                      <a:pt x="55" y="127"/>
                    </a:lnTo>
                    <a:lnTo>
                      <a:pt x="54" y="128"/>
                    </a:lnTo>
                    <a:lnTo>
                      <a:pt x="53" y="128"/>
                    </a:lnTo>
                    <a:lnTo>
                      <a:pt x="53" y="128"/>
                    </a:lnTo>
                    <a:lnTo>
                      <a:pt x="55" y="126"/>
                    </a:lnTo>
                    <a:lnTo>
                      <a:pt x="57" y="124"/>
                    </a:lnTo>
                    <a:lnTo>
                      <a:pt x="60" y="122"/>
                    </a:lnTo>
                    <a:lnTo>
                      <a:pt x="62" y="121"/>
                    </a:lnTo>
                    <a:lnTo>
                      <a:pt x="65" y="120"/>
                    </a:lnTo>
                    <a:lnTo>
                      <a:pt x="66" y="118"/>
                    </a:lnTo>
                    <a:lnTo>
                      <a:pt x="67" y="118"/>
                    </a:lnTo>
                    <a:lnTo>
                      <a:pt x="68" y="118"/>
                    </a:lnTo>
                    <a:lnTo>
                      <a:pt x="70" y="117"/>
                    </a:lnTo>
                    <a:lnTo>
                      <a:pt x="72" y="115"/>
                    </a:lnTo>
                    <a:lnTo>
                      <a:pt x="74" y="114"/>
                    </a:lnTo>
                    <a:close/>
                    <a:moveTo>
                      <a:pt x="133" y="107"/>
                    </a:moveTo>
                    <a:lnTo>
                      <a:pt x="128" y="109"/>
                    </a:lnTo>
                    <a:lnTo>
                      <a:pt x="128" y="109"/>
                    </a:lnTo>
                    <a:lnTo>
                      <a:pt x="127" y="110"/>
                    </a:lnTo>
                    <a:lnTo>
                      <a:pt x="125" y="111"/>
                    </a:lnTo>
                    <a:lnTo>
                      <a:pt x="124" y="112"/>
                    </a:lnTo>
                    <a:lnTo>
                      <a:pt x="124" y="114"/>
                    </a:lnTo>
                    <a:lnTo>
                      <a:pt x="124" y="114"/>
                    </a:lnTo>
                    <a:lnTo>
                      <a:pt x="125" y="114"/>
                    </a:lnTo>
                    <a:lnTo>
                      <a:pt x="128" y="112"/>
                    </a:lnTo>
                    <a:lnTo>
                      <a:pt x="130" y="111"/>
                    </a:lnTo>
                    <a:lnTo>
                      <a:pt x="131" y="110"/>
                    </a:lnTo>
                    <a:lnTo>
                      <a:pt x="133" y="109"/>
                    </a:lnTo>
                    <a:lnTo>
                      <a:pt x="133" y="107"/>
                    </a:lnTo>
                    <a:close/>
                    <a:moveTo>
                      <a:pt x="130" y="106"/>
                    </a:moveTo>
                    <a:lnTo>
                      <a:pt x="128" y="109"/>
                    </a:lnTo>
                    <a:lnTo>
                      <a:pt x="128" y="109"/>
                    </a:lnTo>
                    <a:lnTo>
                      <a:pt x="128" y="109"/>
                    </a:lnTo>
                    <a:lnTo>
                      <a:pt x="130" y="106"/>
                    </a:lnTo>
                    <a:close/>
                    <a:moveTo>
                      <a:pt x="116" y="98"/>
                    </a:moveTo>
                    <a:lnTo>
                      <a:pt x="116" y="99"/>
                    </a:lnTo>
                    <a:lnTo>
                      <a:pt x="114" y="99"/>
                    </a:lnTo>
                    <a:lnTo>
                      <a:pt x="114" y="100"/>
                    </a:lnTo>
                    <a:lnTo>
                      <a:pt x="113" y="101"/>
                    </a:lnTo>
                    <a:lnTo>
                      <a:pt x="113" y="103"/>
                    </a:lnTo>
                    <a:lnTo>
                      <a:pt x="114" y="101"/>
                    </a:lnTo>
                    <a:lnTo>
                      <a:pt x="117" y="101"/>
                    </a:lnTo>
                    <a:lnTo>
                      <a:pt x="114" y="103"/>
                    </a:lnTo>
                    <a:lnTo>
                      <a:pt x="111" y="105"/>
                    </a:lnTo>
                    <a:lnTo>
                      <a:pt x="107" y="107"/>
                    </a:lnTo>
                    <a:lnTo>
                      <a:pt x="103" y="110"/>
                    </a:lnTo>
                    <a:lnTo>
                      <a:pt x="101" y="111"/>
                    </a:lnTo>
                    <a:lnTo>
                      <a:pt x="99" y="112"/>
                    </a:lnTo>
                    <a:lnTo>
                      <a:pt x="97" y="114"/>
                    </a:lnTo>
                    <a:lnTo>
                      <a:pt x="96" y="112"/>
                    </a:lnTo>
                    <a:lnTo>
                      <a:pt x="96" y="111"/>
                    </a:lnTo>
                    <a:lnTo>
                      <a:pt x="97" y="110"/>
                    </a:lnTo>
                    <a:lnTo>
                      <a:pt x="99" y="109"/>
                    </a:lnTo>
                    <a:lnTo>
                      <a:pt x="99" y="109"/>
                    </a:lnTo>
                    <a:lnTo>
                      <a:pt x="100" y="107"/>
                    </a:lnTo>
                    <a:lnTo>
                      <a:pt x="101" y="106"/>
                    </a:lnTo>
                    <a:lnTo>
                      <a:pt x="102" y="105"/>
                    </a:lnTo>
                    <a:lnTo>
                      <a:pt x="103" y="104"/>
                    </a:lnTo>
                    <a:lnTo>
                      <a:pt x="106" y="104"/>
                    </a:lnTo>
                    <a:lnTo>
                      <a:pt x="107" y="103"/>
                    </a:lnTo>
                    <a:lnTo>
                      <a:pt x="108" y="101"/>
                    </a:lnTo>
                    <a:lnTo>
                      <a:pt x="110" y="100"/>
                    </a:lnTo>
                    <a:lnTo>
                      <a:pt x="112" y="99"/>
                    </a:lnTo>
                    <a:lnTo>
                      <a:pt x="114" y="98"/>
                    </a:lnTo>
                    <a:lnTo>
                      <a:pt x="116" y="98"/>
                    </a:lnTo>
                    <a:close/>
                    <a:moveTo>
                      <a:pt x="112" y="93"/>
                    </a:moveTo>
                    <a:lnTo>
                      <a:pt x="113" y="93"/>
                    </a:lnTo>
                    <a:lnTo>
                      <a:pt x="112" y="94"/>
                    </a:lnTo>
                    <a:lnTo>
                      <a:pt x="111" y="95"/>
                    </a:lnTo>
                    <a:lnTo>
                      <a:pt x="110" y="97"/>
                    </a:lnTo>
                    <a:lnTo>
                      <a:pt x="107" y="98"/>
                    </a:lnTo>
                    <a:lnTo>
                      <a:pt x="103" y="101"/>
                    </a:lnTo>
                    <a:lnTo>
                      <a:pt x="105" y="100"/>
                    </a:lnTo>
                    <a:lnTo>
                      <a:pt x="106" y="100"/>
                    </a:lnTo>
                    <a:lnTo>
                      <a:pt x="107" y="100"/>
                    </a:lnTo>
                    <a:lnTo>
                      <a:pt x="107" y="100"/>
                    </a:lnTo>
                    <a:lnTo>
                      <a:pt x="107" y="100"/>
                    </a:lnTo>
                    <a:lnTo>
                      <a:pt x="106" y="100"/>
                    </a:lnTo>
                    <a:lnTo>
                      <a:pt x="106" y="101"/>
                    </a:lnTo>
                    <a:lnTo>
                      <a:pt x="103" y="103"/>
                    </a:lnTo>
                    <a:lnTo>
                      <a:pt x="102" y="105"/>
                    </a:lnTo>
                    <a:lnTo>
                      <a:pt x="101" y="106"/>
                    </a:lnTo>
                    <a:lnTo>
                      <a:pt x="100" y="106"/>
                    </a:lnTo>
                    <a:lnTo>
                      <a:pt x="100" y="107"/>
                    </a:lnTo>
                    <a:lnTo>
                      <a:pt x="100" y="107"/>
                    </a:lnTo>
                    <a:lnTo>
                      <a:pt x="97" y="109"/>
                    </a:lnTo>
                    <a:lnTo>
                      <a:pt x="97" y="109"/>
                    </a:lnTo>
                    <a:lnTo>
                      <a:pt x="96" y="110"/>
                    </a:lnTo>
                    <a:lnTo>
                      <a:pt x="95" y="111"/>
                    </a:lnTo>
                    <a:lnTo>
                      <a:pt x="94" y="112"/>
                    </a:lnTo>
                    <a:lnTo>
                      <a:pt x="93" y="114"/>
                    </a:lnTo>
                    <a:lnTo>
                      <a:pt x="90" y="114"/>
                    </a:lnTo>
                    <a:lnTo>
                      <a:pt x="89" y="115"/>
                    </a:lnTo>
                    <a:lnTo>
                      <a:pt x="88" y="116"/>
                    </a:lnTo>
                    <a:lnTo>
                      <a:pt x="85" y="116"/>
                    </a:lnTo>
                    <a:lnTo>
                      <a:pt x="84" y="115"/>
                    </a:lnTo>
                    <a:lnTo>
                      <a:pt x="83" y="115"/>
                    </a:lnTo>
                    <a:lnTo>
                      <a:pt x="83" y="115"/>
                    </a:lnTo>
                    <a:lnTo>
                      <a:pt x="83" y="114"/>
                    </a:lnTo>
                    <a:lnTo>
                      <a:pt x="84" y="111"/>
                    </a:lnTo>
                    <a:lnTo>
                      <a:pt x="85" y="110"/>
                    </a:lnTo>
                    <a:lnTo>
                      <a:pt x="88" y="109"/>
                    </a:lnTo>
                    <a:lnTo>
                      <a:pt x="90" y="107"/>
                    </a:lnTo>
                    <a:lnTo>
                      <a:pt x="93" y="106"/>
                    </a:lnTo>
                    <a:lnTo>
                      <a:pt x="94" y="106"/>
                    </a:lnTo>
                    <a:lnTo>
                      <a:pt x="99" y="103"/>
                    </a:lnTo>
                    <a:lnTo>
                      <a:pt x="102" y="99"/>
                    </a:lnTo>
                    <a:lnTo>
                      <a:pt x="106" y="97"/>
                    </a:lnTo>
                    <a:lnTo>
                      <a:pt x="107" y="95"/>
                    </a:lnTo>
                    <a:lnTo>
                      <a:pt x="110" y="94"/>
                    </a:lnTo>
                    <a:lnTo>
                      <a:pt x="111" y="94"/>
                    </a:lnTo>
                    <a:lnTo>
                      <a:pt x="111" y="93"/>
                    </a:lnTo>
                    <a:lnTo>
                      <a:pt x="112" y="93"/>
                    </a:lnTo>
                    <a:lnTo>
                      <a:pt x="112" y="93"/>
                    </a:lnTo>
                    <a:close/>
                    <a:moveTo>
                      <a:pt x="391" y="92"/>
                    </a:moveTo>
                    <a:lnTo>
                      <a:pt x="391" y="92"/>
                    </a:lnTo>
                    <a:lnTo>
                      <a:pt x="390" y="93"/>
                    </a:lnTo>
                    <a:lnTo>
                      <a:pt x="388" y="94"/>
                    </a:lnTo>
                    <a:lnTo>
                      <a:pt x="388" y="95"/>
                    </a:lnTo>
                    <a:lnTo>
                      <a:pt x="390" y="97"/>
                    </a:lnTo>
                    <a:lnTo>
                      <a:pt x="391" y="97"/>
                    </a:lnTo>
                    <a:lnTo>
                      <a:pt x="392" y="97"/>
                    </a:lnTo>
                    <a:lnTo>
                      <a:pt x="395" y="97"/>
                    </a:lnTo>
                    <a:lnTo>
                      <a:pt x="397" y="95"/>
                    </a:lnTo>
                    <a:lnTo>
                      <a:pt x="397" y="94"/>
                    </a:lnTo>
                    <a:lnTo>
                      <a:pt x="398" y="93"/>
                    </a:lnTo>
                    <a:lnTo>
                      <a:pt x="396" y="93"/>
                    </a:lnTo>
                    <a:lnTo>
                      <a:pt x="395" y="93"/>
                    </a:lnTo>
                    <a:lnTo>
                      <a:pt x="393" y="92"/>
                    </a:lnTo>
                    <a:lnTo>
                      <a:pt x="391" y="92"/>
                    </a:lnTo>
                    <a:close/>
                    <a:moveTo>
                      <a:pt x="159" y="90"/>
                    </a:moveTo>
                    <a:lnTo>
                      <a:pt x="159" y="90"/>
                    </a:lnTo>
                    <a:lnTo>
                      <a:pt x="157" y="92"/>
                    </a:lnTo>
                    <a:lnTo>
                      <a:pt x="156" y="92"/>
                    </a:lnTo>
                    <a:lnTo>
                      <a:pt x="153" y="93"/>
                    </a:lnTo>
                    <a:lnTo>
                      <a:pt x="152" y="94"/>
                    </a:lnTo>
                    <a:lnTo>
                      <a:pt x="152" y="95"/>
                    </a:lnTo>
                    <a:lnTo>
                      <a:pt x="152" y="95"/>
                    </a:lnTo>
                    <a:lnTo>
                      <a:pt x="153" y="94"/>
                    </a:lnTo>
                    <a:lnTo>
                      <a:pt x="154" y="94"/>
                    </a:lnTo>
                    <a:lnTo>
                      <a:pt x="157" y="93"/>
                    </a:lnTo>
                    <a:lnTo>
                      <a:pt x="158" y="92"/>
                    </a:lnTo>
                    <a:lnTo>
                      <a:pt x="159" y="90"/>
                    </a:lnTo>
                    <a:lnTo>
                      <a:pt x="159" y="90"/>
                    </a:lnTo>
                    <a:close/>
                    <a:moveTo>
                      <a:pt x="196" y="78"/>
                    </a:moveTo>
                    <a:lnTo>
                      <a:pt x="192" y="80"/>
                    </a:lnTo>
                    <a:lnTo>
                      <a:pt x="188" y="81"/>
                    </a:lnTo>
                    <a:lnTo>
                      <a:pt x="186" y="81"/>
                    </a:lnTo>
                    <a:lnTo>
                      <a:pt x="185" y="82"/>
                    </a:lnTo>
                    <a:lnTo>
                      <a:pt x="184" y="83"/>
                    </a:lnTo>
                    <a:lnTo>
                      <a:pt x="187" y="83"/>
                    </a:lnTo>
                    <a:lnTo>
                      <a:pt x="191" y="82"/>
                    </a:lnTo>
                    <a:lnTo>
                      <a:pt x="193" y="81"/>
                    </a:lnTo>
                    <a:lnTo>
                      <a:pt x="196" y="78"/>
                    </a:lnTo>
                    <a:lnTo>
                      <a:pt x="196" y="78"/>
                    </a:lnTo>
                    <a:close/>
                    <a:moveTo>
                      <a:pt x="381" y="72"/>
                    </a:moveTo>
                    <a:lnTo>
                      <a:pt x="380" y="72"/>
                    </a:lnTo>
                    <a:lnTo>
                      <a:pt x="379" y="72"/>
                    </a:lnTo>
                    <a:lnTo>
                      <a:pt x="378" y="74"/>
                    </a:lnTo>
                    <a:lnTo>
                      <a:pt x="376" y="75"/>
                    </a:lnTo>
                    <a:lnTo>
                      <a:pt x="376" y="76"/>
                    </a:lnTo>
                    <a:lnTo>
                      <a:pt x="376" y="76"/>
                    </a:lnTo>
                    <a:lnTo>
                      <a:pt x="378" y="76"/>
                    </a:lnTo>
                    <a:lnTo>
                      <a:pt x="379" y="76"/>
                    </a:lnTo>
                    <a:lnTo>
                      <a:pt x="381" y="75"/>
                    </a:lnTo>
                    <a:lnTo>
                      <a:pt x="382" y="74"/>
                    </a:lnTo>
                    <a:lnTo>
                      <a:pt x="382" y="72"/>
                    </a:lnTo>
                    <a:lnTo>
                      <a:pt x="381" y="72"/>
                    </a:lnTo>
                    <a:close/>
                    <a:moveTo>
                      <a:pt x="205" y="65"/>
                    </a:moveTo>
                    <a:lnTo>
                      <a:pt x="205" y="65"/>
                    </a:lnTo>
                    <a:lnTo>
                      <a:pt x="204" y="65"/>
                    </a:lnTo>
                    <a:lnTo>
                      <a:pt x="204" y="65"/>
                    </a:lnTo>
                    <a:lnTo>
                      <a:pt x="203" y="65"/>
                    </a:lnTo>
                    <a:lnTo>
                      <a:pt x="203" y="65"/>
                    </a:lnTo>
                    <a:lnTo>
                      <a:pt x="202" y="66"/>
                    </a:lnTo>
                    <a:lnTo>
                      <a:pt x="202" y="66"/>
                    </a:lnTo>
                    <a:lnTo>
                      <a:pt x="200" y="66"/>
                    </a:lnTo>
                    <a:lnTo>
                      <a:pt x="198" y="66"/>
                    </a:lnTo>
                    <a:lnTo>
                      <a:pt x="196" y="67"/>
                    </a:lnTo>
                    <a:lnTo>
                      <a:pt x="194" y="69"/>
                    </a:lnTo>
                    <a:lnTo>
                      <a:pt x="193" y="69"/>
                    </a:lnTo>
                    <a:lnTo>
                      <a:pt x="193" y="70"/>
                    </a:lnTo>
                    <a:lnTo>
                      <a:pt x="194" y="70"/>
                    </a:lnTo>
                    <a:lnTo>
                      <a:pt x="196" y="70"/>
                    </a:lnTo>
                    <a:lnTo>
                      <a:pt x="197" y="70"/>
                    </a:lnTo>
                    <a:lnTo>
                      <a:pt x="198" y="70"/>
                    </a:lnTo>
                    <a:lnTo>
                      <a:pt x="200" y="69"/>
                    </a:lnTo>
                    <a:lnTo>
                      <a:pt x="204" y="66"/>
                    </a:lnTo>
                    <a:lnTo>
                      <a:pt x="205" y="65"/>
                    </a:lnTo>
                    <a:close/>
                    <a:moveTo>
                      <a:pt x="386" y="41"/>
                    </a:moveTo>
                    <a:lnTo>
                      <a:pt x="386" y="41"/>
                    </a:lnTo>
                    <a:lnTo>
                      <a:pt x="387" y="42"/>
                    </a:lnTo>
                    <a:lnTo>
                      <a:pt x="387" y="42"/>
                    </a:lnTo>
                    <a:lnTo>
                      <a:pt x="387" y="42"/>
                    </a:lnTo>
                    <a:lnTo>
                      <a:pt x="385" y="42"/>
                    </a:lnTo>
                    <a:lnTo>
                      <a:pt x="385" y="41"/>
                    </a:lnTo>
                    <a:lnTo>
                      <a:pt x="385" y="41"/>
                    </a:lnTo>
                    <a:lnTo>
                      <a:pt x="386" y="41"/>
                    </a:lnTo>
                    <a:close/>
                    <a:moveTo>
                      <a:pt x="584" y="18"/>
                    </a:moveTo>
                    <a:lnTo>
                      <a:pt x="584" y="19"/>
                    </a:lnTo>
                    <a:lnTo>
                      <a:pt x="584" y="19"/>
                    </a:lnTo>
                    <a:lnTo>
                      <a:pt x="585" y="20"/>
                    </a:lnTo>
                    <a:lnTo>
                      <a:pt x="586" y="20"/>
                    </a:lnTo>
                    <a:lnTo>
                      <a:pt x="587" y="20"/>
                    </a:lnTo>
                    <a:lnTo>
                      <a:pt x="587" y="20"/>
                    </a:lnTo>
                    <a:lnTo>
                      <a:pt x="589" y="20"/>
                    </a:lnTo>
                    <a:lnTo>
                      <a:pt x="590" y="21"/>
                    </a:lnTo>
                    <a:lnTo>
                      <a:pt x="591" y="21"/>
                    </a:lnTo>
                    <a:lnTo>
                      <a:pt x="591" y="20"/>
                    </a:lnTo>
                    <a:lnTo>
                      <a:pt x="590" y="20"/>
                    </a:lnTo>
                    <a:lnTo>
                      <a:pt x="587" y="20"/>
                    </a:lnTo>
                    <a:lnTo>
                      <a:pt x="585" y="19"/>
                    </a:lnTo>
                    <a:lnTo>
                      <a:pt x="584" y="19"/>
                    </a:lnTo>
                    <a:lnTo>
                      <a:pt x="584" y="18"/>
                    </a:lnTo>
                    <a:close/>
                    <a:moveTo>
                      <a:pt x="801" y="14"/>
                    </a:moveTo>
                    <a:lnTo>
                      <a:pt x="802" y="14"/>
                    </a:lnTo>
                    <a:lnTo>
                      <a:pt x="806" y="14"/>
                    </a:lnTo>
                    <a:lnTo>
                      <a:pt x="809" y="15"/>
                    </a:lnTo>
                    <a:lnTo>
                      <a:pt x="813" y="18"/>
                    </a:lnTo>
                    <a:lnTo>
                      <a:pt x="817" y="20"/>
                    </a:lnTo>
                    <a:lnTo>
                      <a:pt x="819" y="21"/>
                    </a:lnTo>
                    <a:lnTo>
                      <a:pt x="820" y="24"/>
                    </a:lnTo>
                    <a:lnTo>
                      <a:pt x="820" y="25"/>
                    </a:lnTo>
                    <a:lnTo>
                      <a:pt x="820" y="26"/>
                    </a:lnTo>
                    <a:lnTo>
                      <a:pt x="819" y="27"/>
                    </a:lnTo>
                    <a:lnTo>
                      <a:pt x="819" y="29"/>
                    </a:lnTo>
                    <a:lnTo>
                      <a:pt x="818" y="30"/>
                    </a:lnTo>
                    <a:lnTo>
                      <a:pt x="819" y="31"/>
                    </a:lnTo>
                    <a:lnTo>
                      <a:pt x="819" y="32"/>
                    </a:lnTo>
                    <a:lnTo>
                      <a:pt x="821" y="33"/>
                    </a:lnTo>
                    <a:lnTo>
                      <a:pt x="824" y="35"/>
                    </a:lnTo>
                    <a:lnTo>
                      <a:pt x="829" y="37"/>
                    </a:lnTo>
                    <a:lnTo>
                      <a:pt x="825" y="36"/>
                    </a:lnTo>
                    <a:lnTo>
                      <a:pt x="823" y="36"/>
                    </a:lnTo>
                    <a:lnTo>
                      <a:pt x="823" y="36"/>
                    </a:lnTo>
                    <a:lnTo>
                      <a:pt x="821" y="37"/>
                    </a:lnTo>
                    <a:lnTo>
                      <a:pt x="821" y="37"/>
                    </a:lnTo>
                    <a:lnTo>
                      <a:pt x="823" y="38"/>
                    </a:lnTo>
                    <a:lnTo>
                      <a:pt x="824" y="40"/>
                    </a:lnTo>
                    <a:lnTo>
                      <a:pt x="827" y="42"/>
                    </a:lnTo>
                    <a:lnTo>
                      <a:pt x="830" y="43"/>
                    </a:lnTo>
                    <a:lnTo>
                      <a:pt x="831" y="44"/>
                    </a:lnTo>
                    <a:lnTo>
                      <a:pt x="831" y="46"/>
                    </a:lnTo>
                    <a:lnTo>
                      <a:pt x="832" y="46"/>
                    </a:lnTo>
                    <a:lnTo>
                      <a:pt x="832" y="47"/>
                    </a:lnTo>
                    <a:lnTo>
                      <a:pt x="831" y="47"/>
                    </a:lnTo>
                    <a:lnTo>
                      <a:pt x="831" y="47"/>
                    </a:lnTo>
                    <a:lnTo>
                      <a:pt x="830" y="47"/>
                    </a:lnTo>
                    <a:lnTo>
                      <a:pt x="834" y="49"/>
                    </a:lnTo>
                    <a:lnTo>
                      <a:pt x="836" y="50"/>
                    </a:lnTo>
                    <a:lnTo>
                      <a:pt x="837" y="52"/>
                    </a:lnTo>
                    <a:lnTo>
                      <a:pt x="838" y="53"/>
                    </a:lnTo>
                    <a:lnTo>
                      <a:pt x="838" y="54"/>
                    </a:lnTo>
                    <a:lnTo>
                      <a:pt x="843" y="58"/>
                    </a:lnTo>
                    <a:lnTo>
                      <a:pt x="848" y="61"/>
                    </a:lnTo>
                    <a:lnTo>
                      <a:pt x="854" y="64"/>
                    </a:lnTo>
                    <a:lnTo>
                      <a:pt x="858" y="65"/>
                    </a:lnTo>
                    <a:lnTo>
                      <a:pt x="863" y="66"/>
                    </a:lnTo>
                    <a:lnTo>
                      <a:pt x="866" y="69"/>
                    </a:lnTo>
                    <a:lnTo>
                      <a:pt x="867" y="69"/>
                    </a:lnTo>
                    <a:lnTo>
                      <a:pt x="867" y="70"/>
                    </a:lnTo>
                    <a:lnTo>
                      <a:pt x="869" y="71"/>
                    </a:lnTo>
                    <a:lnTo>
                      <a:pt x="867" y="71"/>
                    </a:lnTo>
                    <a:lnTo>
                      <a:pt x="867" y="72"/>
                    </a:lnTo>
                    <a:lnTo>
                      <a:pt x="865" y="72"/>
                    </a:lnTo>
                    <a:lnTo>
                      <a:pt x="863" y="72"/>
                    </a:lnTo>
                    <a:lnTo>
                      <a:pt x="859" y="71"/>
                    </a:lnTo>
                    <a:lnTo>
                      <a:pt x="857" y="70"/>
                    </a:lnTo>
                    <a:lnTo>
                      <a:pt x="854" y="69"/>
                    </a:lnTo>
                    <a:lnTo>
                      <a:pt x="851" y="67"/>
                    </a:lnTo>
                    <a:lnTo>
                      <a:pt x="846" y="65"/>
                    </a:lnTo>
                    <a:lnTo>
                      <a:pt x="842" y="65"/>
                    </a:lnTo>
                    <a:lnTo>
                      <a:pt x="838" y="65"/>
                    </a:lnTo>
                    <a:lnTo>
                      <a:pt x="836" y="64"/>
                    </a:lnTo>
                    <a:lnTo>
                      <a:pt x="834" y="63"/>
                    </a:lnTo>
                    <a:lnTo>
                      <a:pt x="832" y="61"/>
                    </a:lnTo>
                    <a:lnTo>
                      <a:pt x="832" y="61"/>
                    </a:lnTo>
                    <a:lnTo>
                      <a:pt x="831" y="60"/>
                    </a:lnTo>
                    <a:lnTo>
                      <a:pt x="832" y="60"/>
                    </a:lnTo>
                    <a:lnTo>
                      <a:pt x="834" y="59"/>
                    </a:lnTo>
                    <a:lnTo>
                      <a:pt x="835" y="59"/>
                    </a:lnTo>
                    <a:lnTo>
                      <a:pt x="834" y="58"/>
                    </a:lnTo>
                    <a:lnTo>
                      <a:pt x="834" y="58"/>
                    </a:lnTo>
                    <a:lnTo>
                      <a:pt x="832" y="57"/>
                    </a:lnTo>
                    <a:lnTo>
                      <a:pt x="830" y="55"/>
                    </a:lnTo>
                    <a:lnTo>
                      <a:pt x="827" y="53"/>
                    </a:lnTo>
                    <a:lnTo>
                      <a:pt x="824" y="50"/>
                    </a:lnTo>
                    <a:lnTo>
                      <a:pt x="821" y="49"/>
                    </a:lnTo>
                    <a:lnTo>
                      <a:pt x="821" y="49"/>
                    </a:lnTo>
                    <a:lnTo>
                      <a:pt x="820" y="48"/>
                    </a:lnTo>
                    <a:lnTo>
                      <a:pt x="819" y="47"/>
                    </a:lnTo>
                    <a:lnTo>
                      <a:pt x="820" y="47"/>
                    </a:lnTo>
                    <a:lnTo>
                      <a:pt x="821" y="47"/>
                    </a:lnTo>
                    <a:lnTo>
                      <a:pt x="824" y="47"/>
                    </a:lnTo>
                    <a:lnTo>
                      <a:pt x="819" y="46"/>
                    </a:lnTo>
                    <a:lnTo>
                      <a:pt x="815" y="44"/>
                    </a:lnTo>
                    <a:lnTo>
                      <a:pt x="813" y="43"/>
                    </a:lnTo>
                    <a:lnTo>
                      <a:pt x="812" y="42"/>
                    </a:lnTo>
                    <a:lnTo>
                      <a:pt x="810" y="40"/>
                    </a:lnTo>
                    <a:lnTo>
                      <a:pt x="809" y="38"/>
                    </a:lnTo>
                    <a:lnTo>
                      <a:pt x="807" y="36"/>
                    </a:lnTo>
                    <a:lnTo>
                      <a:pt x="806" y="35"/>
                    </a:lnTo>
                    <a:lnTo>
                      <a:pt x="804" y="33"/>
                    </a:lnTo>
                    <a:lnTo>
                      <a:pt x="802" y="32"/>
                    </a:lnTo>
                    <a:lnTo>
                      <a:pt x="798" y="30"/>
                    </a:lnTo>
                    <a:lnTo>
                      <a:pt x="795" y="29"/>
                    </a:lnTo>
                    <a:lnTo>
                      <a:pt x="796" y="27"/>
                    </a:lnTo>
                    <a:lnTo>
                      <a:pt x="797" y="27"/>
                    </a:lnTo>
                    <a:lnTo>
                      <a:pt x="798" y="26"/>
                    </a:lnTo>
                    <a:lnTo>
                      <a:pt x="798" y="26"/>
                    </a:lnTo>
                    <a:lnTo>
                      <a:pt x="798" y="25"/>
                    </a:lnTo>
                    <a:lnTo>
                      <a:pt x="798" y="23"/>
                    </a:lnTo>
                    <a:lnTo>
                      <a:pt x="797" y="21"/>
                    </a:lnTo>
                    <a:lnTo>
                      <a:pt x="795" y="21"/>
                    </a:lnTo>
                    <a:lnTo>
                      <a:pt x="794" y="20"/>
                    </a:lnTo>
                    <a:lnTo>
                      <a:pt x="794" y="19"/>
                    </a:lnTo>
                    <a:lnTo>
                      <a:pt x="796" y="19"/>
                    </a:lnTo>
                    <a:lnTo>
                      <a:pt x="800" y="19"/>
                    </a:lnTo>
                    <a:lnTo>
                      <a:pt x="802" y="19"/>
                    </a:lnTo>
                    <a:lnTo>
                      <a:pt x="804" y="19"/>
                    </a:lnTo>
                    <a:lnTo>
                      <a:pt x="804" y="18"/>
                    </a:lnTo>
                    <a:lnTo>
                      <a:pt x="803" y="17"/>
                    </a:lnTo>
                    <a:lnTo>
                      <a:pt x="802" y="15"/>
                    </a:lnTo>
                    <a:lnTo>
                      <a:pt x="801" y="14"/>
                    </a:lnTo>
                    <a:close/>
                    <a:moveTo>
                      <a:pt x="841" y="14"/>
                    </a:moveTo>
                    <a:lnTo>
                      <a:pt x="857" y="19"/>
                    </a:lnTo>
                    <a:lnTo>
                      <a:pt x="870" y="24"/>
                    </a:lnTo>
                    <a:lnTo>
                      <a:pt x="870" y="24"/>
                    </a:lnTo>
                    <a:lnTo>
                      <a:pt x="870" y="24"/>
                    </a:lnTo>
                    <a:lnTo>
                      <a:pt x="882" y="29"/>
                    </a:lnTo>
                    <a:lnTo>
                      <a:pt x="900" y="36"/>
                    </a:lnTo>
                    <a:lnTo>
                      <a:pt x="915" y="42"/>
                    </a:lnTo>
                    <a:lnTo>
                      <a:pt x="928" y="48"/>
                    </a:lnTo>
                    <a:lnTo>
                      <a:pt x="944" y="57"/>
                    </a:lnTo>
                    <a:lnTo>
                      <a:pt x="957" y="63"/>
                    </a:lnTo>
                    <a:lnTo>
                      <a:pt x="969" y="69"/>
                    </a:lnTo>
                    <a:lnTo>
                      <a:pt x="979" y="75"/>
                    </a:lnTo>
                    <a:lnTo>
                      <a:pt x="991" y="81"/>
                    </a:lnTo>
                    <a:lnTo>
                      <a:pt x="1005" y="89"/>
                    </a:lnTo>
                    <a:lnTo>
                      <a:pt x="1021" y="99"/>
                    </a:lnTo>
                    <a:lnTo>
                      <a:pt x="1034" y="107"/>
                    </a:lnTo>
                    <a:lnTo>
                      <a:pt x="1047" y="116"/>
                    </a:lnTo>
                    <a:lnTo>
                      <a:pt x="1062" y="126"/>
                    </a:lnTo>
                    <a:lnTo>
                      <a:pt x="1074" y="134"/>
                    </a:lnTo>
                    <a:lnTo>
                      <a:pt x="1083" y="141"/>
                    </a:lnTo>
                    <a:lnTo>
                      <a:pt x="1093" y="149"/>
                    </a:lnTo>
                    <a:lnTo>
                      <a:pt x="1104" y="157"/>
                    </a:lnTo>
                    <a:lnTo>
                      <a:pt x="1116" y="167"/>
                    </a:lnTo>
                    <a:lnTo>
                      <a:pt x="1127" y="177"/>
                    </a:lnTo>
                    <a:lnTo>
                      <a:pt x="1138" y="185"/>
                    </a:lnTo>
                    <a:lnTo>
                      <a:pt x="1146" y="192"/>
                    </a:lnTo>
                    <a:lnTo>
                      <a:pt x="1155" y="201"/>
                    </a:lnTo>
                    <a:lnTo>
                      <a:pt x="1166" y="212"/>
                    </a:lnTo>
                    <a:lnTo>
                      <a:pt x="1177" y="223"/>
                    </a:lnTo>
                    <a:lnTo>
                      <a:pt x="1186" y="231"/>
                    </a:lnTo>
                    <a:lnTo>
                      <a:pt x="1194" y="240"/>
                    </a:lnTo>
                    <a:lnTo>
                      <a:pt x="1203" y="249"/>
                    </a:lnTo>
                    <a:lnTo>
                      <a:pt x="1213" y="260"/>
                    </a:lnTo>
                    <a:lnTo>
                      <a:pt x="1226" y="275"/>
                    </a:lnTo>
                    <a:lnTo>
                      <a:pt x="1236" y="287"/>
                    </a:lnTo>
                    <a:lnTo>
                      <a:pt x="1246" y="298"/>
                    </a:lnTo>
                    <a:lnTo>
                      <a:pt x="1257" y="314"/>
                    </a:lnTo>
                    <a:lnTo>
                      <a:pt x="1266" y="325"/>
                    </a:lnTo>
                    <a:lnTo>
                      <a:pt x="1274" y="335"/>
                    </a:lnTo>
                    <a:lnTo>
                      <a:pt x="1280" y="345"/>
                    </a:lnTo>
                    <a:lnTo>
                      <a:pt x="1287" y="355"/>
                    </a:lnTo>
                    <a:lnTo>
                      <a:pt x="1296" y="368"/>
                    </a:lnTo>
                    <a:lnTo>
                      <a:pt x="1304" y="382"/>
                    </a:lnTo>
                    <a:lnTo>
                      <a:pt x="1311" y="392"/>
                    </a:lnTo>
                    <a:lnTo>
                      <a:pt x="1317" y="403"/>
                    </a:lnTo>
                    <a:lnTo>
                      <a:pt x="1323" y="414"/>
                    </a:lnTo>
                    <a:lnTo>
                      <a:pt x="1331" y="428"/>
                    </a:lnTo>
                    <a:lnTo>
                      <a:pt x="1340" y="443"/>
                    </a:lnTo>
                    <a:lnTo>
                      <a:pt x="1347" y="458"/>
                    </a:lnTo>
                    <a:lnTo>
                      <a:pt x="1354" y="471"/>
                    </a:lnTo>
                    <a:lnTo>
                      <a:pt x="1361" y="489"/>
                    </a:lnTo>
                    <a:lnTo>
                      <a:pt x="1370" y="508"/>
                    </a:lnTo>
                    <a:lnTo>
                      <a:pt x="1376" y="522"/>
                    </a:lnTo>
                    <a:lnTo>
                      <a:pt x="1382" y="537"/>
                    </a:lnTo>
                    <a:lnTo>
                      <a:pt x="1388" y="554"/>
                    </a:lnTo>
                    <a:lnTo>
                      <a:pt x="1394" y="572"/>
                    </a:lnTo>
                    <a:lnTo>
                      <a:pt x="1399" y="586"/>
                    </a:lnTo>
                    <a:lnTo>
                      <a:pt x="1404" y="602"/>
                    </a:lnTo>
                    <a:lnTo>
                      <a:pt x="1408" y="622"/>
                    </a:lnTo>
                    <a:lnTo>
                      <a:pt x="1408" y="624"/>
                    </a:lnTo>
                    <a:lnTo>
                      <a:pt x="1413" y="642"/>
                    </a:lnTo>
                    <a:lnTo>
                      <a:pt x="1418" y="663"/>
                    </a:lnTo>
                    <a:lnTo>
                      <a:pt x="1422" y="684"/>
                    </a:lnTo>
                    <a:lnTo>
                      <a:pt x="1425" y="704"/>
                    </a:lnTo>
                    <a:lnTo>
                      <a:pt x="1428" y="721"/>
                    </a:lnTo>
                    <a:lnTo>
                      <a:pt x="1430" y="736"/>
                    </a:lnTo>
                    <a:lnTo>
                      <a:pt x="1431" y="747"/>
                    </a:lnTo>
                    <a:lnTo>
                      <a:pt x="1433" y="750"/>
                    </a:lnTo>
                    <a:lnTo>
                      <a:pt x="1433" y="751"/>
                    </a:lnTo>
                    <a:lnTo>
                      <a:pt x="1431" y="747"/>
                    </a:lnTo>
                    <a:lnTo>
                      <a:pt x="1433" y="754"/>
                    </a:lnTo>
                    <a:lnTo>
                      <a:pt x="1433" y="756"/>
                    </a:lnTo>
                    <a:lnTo>
                      <a:pt x="1433" y="759"/>
                    </a:lnTo>
                    <a:lnTo>
                      <a:pt x="1431" y="753"/>
                    </a:lnTo>
                    <a:lnTo>
                      <a:pt x="1431" y="747"/>
                    </a:lnTo>
                    <a:lnTo>
                      <a:pt x="1430" y="742"/>
                    </a:lnTo>
                    <a:lnTo>
                      <a:pt x="1429" y="733"/>
                    </a:lnTo>
                    <a:lnTo>
                      <a:pt x="1428" y="722"/>
                    </a:lnTo>
                    <a:lnTo>
                      <a:pt x="1424" y="707"/>
                    </a:lnTo>
                    <a:lnTo>
                      <a:pt x="1428" y="737"/>
                    </a:lnTo>
                    <a:lnTo>
                      <a:pt x="1431" y="768"/>
                    </a:lnTo>
                    <a:lnTo>
                      <a:pt x="1436" y="799"/>
                    </a:lnTo>
                    <a:lnTo>
                      <a:pt x="1436" y="830"/>
                    </a:lnTo>
                    <a:lnTo>
                      <a:pt x="1431" y="793"/>
                    </a:lnTo>
                    <a:lnTo>
                      <a:pt x="1428" y="759"/>
                    </a:lnTo>
                    <a:lnTo>
                      <a:pt x="1424" y="727"/>
                    </a:lnTo>
                    <a:lnTo>
                      <a:pt x="1420" y="700"/>
                    </a:lnTo>
                    <a:lnTo>
                      <a:pt x="1416" y="680"/>
                    </a:lnTo>
                    <a:lnTo>
                      <a:pt x="1411" y="664"/>
                    </a:lnTo>
                    <a:lnTo>
                      <a:pt x="1410" y="667"/>
                    </a:lnTo>
                    <a:lnTo>
                      <a:pt x="1407" y="670"/>
                    </a:lnTo>
                    <a:lnTo>
                      <a:pt x="1405" y="657"/>
                    </a:lnTo>
                    <a:lnTo>
                      <a:pt x="1402" y="645"/>
                    </a:lnTo>
                    <a:lnTo>
                      <a:pt x="1399" y="630"/>
                    </a:lnTo>
                    <a:lnTo>
                      <a:pt x="1391" y="613"/>
                    </a:lnTo>
                    <a:lnTo>
                      <a:pt x="1383" y="593"/>
                    </a:lnTo>
                    <a:lnTo>
                      <a:pt x="1382" y="593"/>
                    </a:lnTo>
                    <a:lnTo>
                      <a:pt x="1384" y="601"/>
                    </a:lnTo>
                    <a:lnTo>
                      <a:pt x="1385" y="608"/>
                    </a:lnTo>
                    <a:lnTo>
                      <a:pt x="1385" y="613"/>
                    </a:lnTo>
                    <a:lnTo>
                      <a:pt x="1384" y="613"/>
                    </a:lnTo>
                    <a:lnTo>
                      <a:pt x="1382" y="606"/>
                    </a:lnTo>
                    <a:lnTo>
                      <a:pt x="1379" y="599"/>
                    </a:lnTo>
                    <a:lnTo>
                      <a:pt x="1376" y="612"/>
                    </a:lnTo>
                    <a:lnTo>
                      <a:pt x="1374" y="627"/>
                    </a:lnTo>
                    <a:lnTo>
                      <a:pt x="1373" y="640"/>
                    </a:lnTo>
                    <a:lnTo>
                      <a:pt x="1371" y="653"/>
                    </a:lnTo>
                    <a:lnTo>
                      <a:pt x="1362" y="667"/>
                    </a:lnTo>
                    <a:lnTo>
                      <a:pt x="1368" y="690"/>
                    </a:lnTo>
                    <a:lnTo>
                      <a:pt x="1371" y="708"/>
                    </a:lnTo>
                    <a:lnTo>
                      <a:pt x="1372" y="722"/>
                    </a:lnTo>
                    <a:lnTo>
                      <a:pt x="1371" y="733"/>
                    </a:lnTo>
                    <a:lnTo>
                      <a:pt x="1370" y="741"/>
                    </a:lnTo>
                    <a:lnTo>
                      <a:pt x="1367" y="745"/>
                    </a:lnTo>
                    <a:lnTo>
                      <a:pt x="1365" y="748"/>
                    </a:lnTo>
                    <a:lnTo>
                      <a:pt x="1362" y="750"/>
                    </a:lnTo>
                    <a:lnTo>
                      <a:pt x="1348" y="702"/>
                    </a:lnTo>
                    <a:lnTo>
                      <a:pt x="1331" y="656"/>
                    </a:lnTo>
                    <a:lnTo>
                      <a:pt x="1315" y="608"/>
                    </a:lnTo>
                    <a:lnTo>
                      <a:pt x="1314" y="608"/>
                    </a:lnTo>
                    <a:lnTo>
                      <a:pt x="1313" y="608"/>
                    </a:lnTo>
                    <a:lnTo>
                      <a:pt x="1310" y="608"/>
                    </a:lnTo>
                    <a:lnTo>
                      <a:pt x="1309" y="608"/>
                    </a:lnTo>
                    <a:lnTo>
                      <a:pt x="1306" y="608"/>
                    </a:lnTo>
                    <a:lnTo>
                      <a:pt x="1304" y="608"/>
                    </a:lnTo>
                    <a:lnTo>
                      <a:pt x="1303" y="608"/>
                    </a:lnTo>
                    <a:lnTo>
                      <a:pt x="1296" y="596"/>
                    </a:lnTo>
                    <a:lnTo>
                      <a:pt x="1292" y="589"/>
                    </a:lnTo>
                    <a:lnTo>
                      <a:pt x="1290" y="584"/>
                    </a:lnTo>
                    <a:lnTo>
                      <a:pt x="1288" y="580"/>
                    </a:lnTo>
                    <a:lnTo>
                      <a:pt x="1288" y="577"/>
                    </a:lnTo>
                    <a:lnTo>
                      <a:pt x="1273" y="570"/>
                    </a:lnTo>
                    <a:lnTo>
                      <a:pt x="1260" y="565"/>
                    </a:lnTo>
                    <a:lnTo>
                      <a:pt x="1251" y="561"/>
                    </a:lnTo>
                    <a:lnTo>
                      <a:pt x="1240" y="560"/>
                    </a:lnTo>
                    <a:lnTo>
                      <a:pt x="1226" y="557"/>
                    </a:lnTo>
                    <a:lnTo>
                      <a:pt x="1207" y="556"/>
                    </a:lnTo>
                    <a:lnTo>
                      <a:pt x="1203" y="553"/>
                    </a:lnTo>
                    <a:lnTo>
                      <a:pt x="1199" y="550"/>
                    </a:lnTo>
                    <a:lnTo>
                      <a:pt x="1194" y="548"/>
                    </a:lnTo>
                    <a:lnTo>
                      <a:pt x="1192" y="544"/>
                    </a:lnTo>
                    <a:lnTo>
                      <a:pt x="1191" y="540"/>
                    </a:lnTo>
                    <a:lnTo>
                      <a:pt x="1189" y="537"/>
                    </a:lnTo>
                    <a:lnTo>
                      <a:pt x="1186" y="534"/>
                    </a:lnTo>
                    <a:lnTo>
                      <a:pt x="1178" y="540"/>
                    </a:lnTo>
                    <a:lnTo>
                      <a:pt x="1169" y="539"/>
                    </a:lnTo>
                    <a:lnTo>
                      <a:pt x="1162" y="534"/>
                    </a:lnTo>
                    <a:lnTo>
                      <a:pt x="1154" y="526"/>
                    </a:lnTo>
                    <a:lnTo>
                      <a:pt x="1145" y="516"/>
                    </a:lnTo>
                    <a:lnTo>
                      <a:pt x="1138" y="509"/>
                    </a:lnTo>
                    <a:lnTo>
                      <a:pt x="1128" y="504"/>
                    </a:lnTo>
                    <a:lnTo>
                      <a:pt x="1126" y="506"/>
                    </a:lnTo>
                    <a:lnTo>
                      <a:pt x="1123" y="509"/>
                    </a:lnTo>
                    <a:lnTo>
                      <a:pt x="1129" y="520"/>
                    </a:lnTo>
                    <a:lnTo>
                      <a:pt x="1133" y="526"/>
                    </a:lnTo>
                    <a:lnTo>
                      <a:pt x="1135" y="530"/>
                    </a:lnTo>
                    <a:lnTo>
                      <a:pt x="1137" y="532"/>
                    </a:lnTo>
                    <a:lnTo>
                      <a:pt x="1138" y="534"/>
                    </a:lnTo>
                    <a:lnTo>
                      <a:pt x="1145" y="537"/>
                    </a:lnTo>
                    <a:lnTo>
                      <a:pt x="1152" y="542"/>
                    </a:lnTo>
                    <a:lnTo>
                      <a:pt x="1157" y="546"/>
                    </a:lnTo>
                    <a:lnTo>
                      <a:pt x="1165" y="551"/>
                    </a:lnTo>
                    <a:lnTo>
                      <a:pt x="1165" y="557"/>
                    </a:lnTo>
                    <a:lnTo>
                      <a:pt x="1165" y="565"/>
                    </a:lnTo>
                    <a:lnTo>
                      <a:pt x="1169" y="566"/>
                    </a:lnTo>
                    <a:lnTo>
                      <a:pt x="1173" y="566"/>
                    </a:lnTo>
                    <a:lnTo>
                      <a:pt x="1177" y="563"/>
                    </a:lnTo>
                    <a:lnTo>
                      <a:pt x="1182" y="557"/>
                    </a:lnTo>
                    <a:lnTo>
                      <a:pt x="1190" y="549"/>
                    </a:lnTo>
                    <a:lnTo>
                      <a:pt x="1194" y="550"/>
                    </a:lnTo>
                    <a:lnTo>
                      <a:pt x="1197" y="553"/>
                    </a:lnTo>
                    <a:lnTo>
                      <a:pt x="1201" y="555"/>
                    </a:lnTo>
                    <a:lnTo>
                      <a:pt x="1202" y="555"/>
                    </a:lnTo>
                    <a:lnTo>
                      <a:pt x="1209" y="566"/>
                    </a:lnTo>
                    <a:lnTo>
                      <a:pt x="1216" y="573"/>
                    </a:lnTo>
                    <a:lnTo>
                      <a:pt x="1223" y="579"/>
                    </a:lnTo>
                    <a:lnTo>
                      <a:pt x="1231" y="586"/>
                    </a:lnTo>
                    <a:lnTo>
                      <a:pt x="1229" y="600"/>
                    </a:lnTo>
                    <a:lnTo>
                      <a:pt x="1226" y="613"/>
                    </a:lnTo>
                    <a:lnTo>
                      <a:pt x="1222" y="628"/>
                    </a:lnTo>
                    <a:lnTo>
                      <a:pt x="1213" y="643"/>
                    </a:lnTo>
                    <a:lnTo>
                      <a:pt x="1201" y="659"/>
                    </a:lnTo>
                    <a:lnTo>
                      <a:pt x="1185" y="679"/>
                    </a:lnTo>
                    <a:lnTo>
                      <a:pt x="1173" y="680"/>
                    </a:lnTo>
                    <a:lnTo>
                      <a:pt x="1163" y="685"/>
                    </a:lnTo>
                    <a:lnTo>
                      <a:pt x="1154" y="691"/>
                    </a:lnTo>
                    <a:lnTo>
                      <a:pt x="1145" y="698"/>
                    </a:lnTo>
                    <a:lnTo>
                      <a:pt x="1135" y="703"/>
                    </a:lnTo>
                    <a:lnTo>
                      <a:pt x="1125" y="707"/>
                    </a:lnTo>
                    <a:lnTo>
                      <a:pt x="1123" y="713"/>
                    </a:lnTo>
                    <a:lnTo>
                      <a:pt x="1122" y="717"/>
                    </a:lnTo>
                    <a:lnTo>
                      <a:pt x="1125" y="721"/>
                    </a:lnTo>
                    <a:lnTo>
                      <a:pt x="1128" y="722"/>
                    </a:lnTo>
                    <a:lnTo>
                      <a:pt x="1137" y="721"/>
                    </a:lnTo>
                    <a:lnTo>
                      <a:pt x="1150" y="720"/>
                    </a:lnTo>
                    <a:lnTo>
                      <a:pt x="1168" y="716"/>
                    </a:lnTo>
                    <a:lnTo>
                      <a:pt x="1194" y="711"/>
                    </a:lnTo>
                    <a:lnTo>
                      <a:pt x="1194" y="711"/>
                    </a:lnTo>
                    <a:lnTo>
                      <a:pt x="1195" y="731"/>
                    </a:lnTo>
                    <a:lnTo>
                      <a:pt x="1190" y="750"/>
                    </a:lnTo>
                    <a:lnTo>
                      <a:pt x="1185" y="768"/>
                    </a:lnTo>
                    <a:lnTo>
                      <a:pt x="1183" y="788"/>
                    </a:lnTo>
                    <a:lnTo>
                      <a:pt x="1178" y="793"/>
                    </a:lnTo>
                    <a:lnTo>
                      <a:pt x="1174" y="796"/>
                    </a:lnTo>
                    <a:lnTo>
                      <a:pt x="1171" y="801"/>
                    </a:lnTo>
                    <a:lnTo>
                      <a:pt x="1167" y="807"/>
                    </a:lnTo>
                    <a:lnTo>
                      <a:pt x="1161" y="818"/>
                    </a:lnTo>
                    <a:lnTo>
                      <a:pt x="1152" y="833"/>
                    </a:lnTo>
                    <a:lnTo>
                      <a:pt x="1146" y="833"/>
                    </a:lnTo>
                    <a:lnTo>
                      <a:pt x="1140" y="833"/>
                    </a:lnTo>
                    <a:lnTo>
                      <a:pt x="1129" y="851"/>
                    </a:lnTo>
                    <a:lnTo>
                      <a:pt x="1120" y="870"/>
                    </a:lnTo>
                    <a:lnTo>
                      <a:pt x="1108" y="887"/>
                    </a:lnTo>
                    <a:lnTo>
                      <a:pt x="1093" y="903"/>
                    </a:lnTo>
                    <a:lnTo>
                      <a:pt x="1097" y="933"/>
                    </a:lnTo>
                    <a:lnTo>
                      <a:pt x="1099" y="956"/>
                    </a:lnTo>
                    <a:lnTo>
                      <a:pt x="1102" y="975"/>
                    </a:lnTo>
                    <a:lnTo>
                      <a:pt x="1103" y="989"/>
                    </a:lnTo>
                    <a:lnTo>
                      <a:pt x="1103" y="1000"/>
                    </a:lnTo>
                    <a:lnTo>
                      <a:pt x="1103" y="1009"/>
                    </a:lnTo>
                    <a:lnTo>
                      <a:pt x="1103" y="1016"/>
                    </a:lnTo>
                    <a:lnTo>
                      <a:pt x="1102" y="1023"/>
                    </a:lnTo>
                    <a:lnTo>
                      <a:pt x="1100" y="1033"/>
                    </a:lnTo>
                    <a:lnTo>
                      <a:pt x="1087" y="1038"/>
                    </a:lnTo>
                    <a:lnTo>
                      <a:pt x="1074" y="1046"/>
                    </a:lnTo>
                    <a:lnTo>
                      <a:pt x="1063" y="1056"/>
                    </a:lnTo>
                    <a:lnTo>
                      <a:pt x="1053" y="1067"/>
                    </a:lnTo>
                    <a:lnTo>
                      <a:pt x="1041" y="1075"/>
                    </a:lnTo>
                    <a:lnTo>
                      <a:pt x="1043" y="1081"/>
                    </a:lnTo>
                    <a:lnTo>
                      <a:pt x="1046" y="1087"/>
                    </a:lnTo>
                    <a:lnTo>
                      <a:pt x="1046" y="1093"/>
                    </a:lnTo>
                    <a:lnTo>
                      <a:pt x="1046" y="1101"/>
                    </a:lnTo>
                    <a:lnTo>
                      <a:pt x="1043" y="1113"/>
                    </a:lnTo>
                    <a:lnTo>
                      <a:pt x="1041" y="1130"/>
                    </a:lnTo>
                    <a:lnTo>
                      <a:pt x="1036" y="1130"/>
                    </a:lnTo>
                    <a:lnTo>
                      <a:pt x="1031" y="1132"/>
                    </a:lnTo>
                    <a:lnTo>
                      <a:pt x="1028" y="1135"/>
                    </a:lnTo>
                    <a:lnTo>
                      <a:pt x="1024" y="1140"/>
                    </a:lnTo>
                    <a:lnTo>
                      <a:pt x="1020" y="1148"/>
                    </a:lnTo>
                    <a:lnTo>
                      <a:pt x="1014" y="1160"/>
                    </a:lnTo>
                    <a:lnTo>
                      <a:pt x="1007" y="1176"/>
                    </a:lnTo>
                    <a:lnTo>
                      <a:pt x="1000" y="1177"/>
                    </a:lnTo>
                    <a:lnTo>
                      <a:pt x="998" y="1182"/>
                    </a:lnTo>
                    <a:lnTo>
                      <a:pt x="997" y="1187"/>
                    </a:lnTo>
                    <a:lnTo>
                      <a:pt x="997" y="1192"/>
                    </a:lnTo>
                    <a:lnTo>
                      <a:pt x="990" y="1192"/>
                    </a:lnTo>
                    <a:lnTo>
                      <a:pt x="988" y="1203"/>
                    </a:lnTo>
                    <a:lnTo>
                      <a:pt x="984" y="1211"/>
                    </a:lnTo>
                    <a:lnTo>
                      <a:pt x="978" y="1218"/>
                    </a:lnTo>
                    <a:lnTo>
                      <a:pt x="969" y="1224"/>
                    </a:lnTo>
                    <a:lnTo>
                      <a:pt x="957" y="1230"/>
                    </a:lnTo>
                    <a:lnTo>
                      <a:pt x="941" y="1237"/>
                    </a:lnTo>
                    <a:lnTo>
                      <a:pt x="922" y="1243"/>
                    </a:lnTo>
                    <a:lnTo>
                      <a:pt x="897" y="1250"/>
                    </a:lnTo>
                    <a:lnTo>
                      <a:pt x="865" y="1258"/>
                    </a:lnTo>
                    <a:lnTo>
                      <a:pt x="859" y="1247"/>
                    </a:lnTo>
                    <a:lnTo>
                      <a:pt x="855" y="1234"/>
                    </a:lnTo>
                    <a:lnTo>
                      <a:pt x="853" y="1221"/>
                    </a:lnTo>
                    <a:lnTo>
                      <a:pt x="851" y="1207"/>
                    </a:lnTo>
                    <a:lnTo>
                      <a:pt x="846" y="1195"/>
                    </a:lnTo>
                    <a:lnTo>
                      <a:pt x="838" y="1184"/>
                    </a:lnTo>
                    <a:lnTo>
                      <a:pt x="826" y="1175"/>
                    </a:lnTo>
                    <a:lnTo>
                      <a:pt x="826" y="1171"/>
                    </a:lnTo>
                    <a:lnTo>
                      <a:pt x="825" y="1166"/>
                    </a:lnTo>
                    <a:lnTo>
                      <a:pt x="825" y="1161"/>
                    </a:lnTo>
                    <a:lnTo>
                      <a:pt x="825" y="1155"/>
                    </a:lnTo>
                    <a:lnTo>
                      <a:pt x="824" y="1148"/>
                    </a:lnTo>
                    <a:lnTo>
                      <a:pt x="819" y="1132"/>
                    </a:lnTo>
                    <a:lnTo>
                      <a:pt x="812" y="1118"/>
                    </a:lnTo>
                    <a:lnTo>
                      <a:pt x="803" y="1103"/>
                    </a:lnTo>
                    <a:lnTo>
                      <a:pt x="796" y="1089"/>
                    </a:lnTo>
                    <a:lnTo>
                      <a:pt x="792" y="1072"/>
                    </a:lnTo>
                    <a:lnTo>
                      <a:pt x="794" y="1056"/>
                    </a:lnTo>
                    <a:lnTo>
                      <a:pt x="798" y="1040"/>
                    </a:lnTo>
                    <a:lnTo>
                      <a:pt x="803" y="1024"/>
                    </a:lnTo>
                    <a:lnTo>
                      <a:pt x="808" y="1009"/>
                    </a:lnTo>
                    <a:lnTo>
                      <a:pt x="807" y="993"/>
                    </a:lnTo>
                    <a:lnTo>
                      <a:pt x="804" y="992"/>
                    </a:lnTo>
                    <a:lnTo>
                      <a:pt x="801" y="990"/>
                    </a:lnTo>
                    <a:lnTo>
                      <a:pt x="798" y="970"/>
                    </a:lnTo>
                    <a:lnTo>
                      <a:pt x="796" y="954"/>
                    </a:lnTo>
                    <a:lnTo>
                      <a:pt x="794" y="944"/>
                    </a:lnTo>
                    <a:lnTo>
                      <a:pt x="791" y="936"/>
                    </a:lnTo>
                    <a:lnTo>
                      <a:pt x="787" y="931"/>
                    </a:lnTo>
                    <a:lnTo>
                      <a:pt x="783" y="926"/>
                    </a:lnTo>
                    <a:lnTo>
                      <a:pt x="777" y="920"/>
                    </a:lnTo>
                    <a:lnTo>
                      <a:pt x="768" y="912"/>
                    </a:lnTo>
                    <a:lnTo>
                      <a:pt x="760" y="903"/>
                    </a:lnTo>
                    <a:lnTo>
                      <a:pt x="753" y="895"/>
                    </a:lnTo>
                    <a:lnTo>
                      <a:pt x="749" y="885"/>
                    </a:lnTo>
                    <a:lnTo>
                      <a:pt x="747" y="873"/>
                    </a:lnTo>
                    <a:lnTo>
                      <a:pt x="750" y="859"/>
                    </a:lnTo>
                    <a:lnTo>
                      <a:pt x="757" y="844"/>
                    </a:lnTo>
                    <a:lnTo>
                      <a:pt x="752" y="836"/>
                    </a:lnTo>
                    <a:lnTo>
                      <a:pt x="747" y="831"/>
                    </a:lnTo>
                    <a:lnTo>
                      <a:pt x="740" y="829"/>
                    </a:lnTo>
                    <a:lnTo>
                      <a:pt x="728" y="829"/>
                    </a:lnTo>
                    <a:lnTo>
                      <a:pt x="710" y="830"/>
                    </a:lnTo>
                    <a:lnTo>
                      <a:pt x="705" y="822"/>
                    </a:lnTo>
                    <a:lnTo>
                      <a:pt x="700" y="816"/>
                    </a:lnTo>
                    <a:lnTo>
                      <a:pt x="696" y="812"/>
                    </a:lnTo>
                    <a:lnTo>
                      <a:pt x="689" y="807"/>
                    </a:lnTo>
                    <a:lnTo>
                      <a:pt x="665" y="812"/>
                    </a:lnTo>
                    <a:lnTo>
                      <a:pt x="646" y="819"/>
                    </a:lnTo>
                    <a:lnTo>
                      <a:pt x="632" y="828"/>
                    </a:lnTo>
                    <a:lnTo>
                      <a:pt x="620" y="839"/>
                    </a:lnTo>
                    <a:lnTo>
                      <a:pt x="601" y="836"/>
                    </a:lnTo>
                    <a:lnTo>
                      <a:pt x="581" y="838"/>
                    </a:lnTo>
                    <a:lnTo>
                      <a:pt x="562" y="840"/>
                    </a:lnTo>
                    <a:lnTo>
                      <a:pt x="542" y="841"/>
                    </a:lnTo>
                    <a:lnTo>
                      <a:pt x="523" y="836"/>
                    </a:lnTo>
                    <a:lnTo>
                      <a:pt x="506" y="827"/>
                    </a:lnTo>
                    <a:lnTo>
                      <a:pt x="492" y="814"/>
                    </a:lnTo>
                    <a:lnTo>
                      <a:pt x="478" y="802"/>
                    </a:lnTo>
                    <a:lnTo>
                      <a:pt x="465" y="789"/>
                    </a:lnTo>
                    <a:lnTo>
                      <a:pt x="450" y="777"/>
                    </a:lnTo>
                    <a:lnTo>
                      <a:pt x="447" y="774"/>
                    </a:lnTo>
                    <a:lnTo>
                      <a:pt x="442" y="773"/>
                    </a:lnTo>
                    <a:lnTo>
                      <a:pt x="437" y="772"/>
                    </a:lnTo>
                    <a:lnTo>
                      <a:pt x="433" y="772"/>
                    </a:lnTo>
                    <a:lnTo>
                      <a:pt x="431" y="760"/>
                    </a:lnTo>
                    <a:lnTo>
                      <a:pt x="430" y="753"/>
                    </a:lnTo>
                    <a:lnTo>
                      <a:pt x="427" y="749"/>
                    </a:lnTo>
                    <a:lnTo>
                      <a:pt x="422" y="748"/>
                    </a:lnTo>
                    <a:lnTo>
                      <a:pt x="422" y="743"/>
                    </a:lnTo>
                    <a:lnTo>
                      <a:pt x="424" y="732"/>
                    </a:lnTo>
                    <a:lnTo>
                      <a:pt x="425" y="719"/>
                    </a:lnTo>
                    <a:lnTo>
                      <a:pt x="427" y="702"/>
                    </a:lnTo>
                    <a:lnTo>
                      <a:pt x="431" y="687"/>
                    </a:lnTo>
                    <a:lnTo>
                      <a:pt x="435" y="675"/>
                    </a:lnTo>
                    <a:lnTo>
                      <a:pt x="430" y="671"/>
                    </a:lnTo>
                    <a:lnTo>
                      <a:pt x="425" y="669"/>
                    </a:lnTo>
                    <a:lnTo>
                      <a:pt x="420" y="665"/>
                    </a:lnTo>
                    <a:lnTo>
                      <a:pt x="416" y="662"/>
                    </a:lnTo>
                    <a:lnTo>
                      <a:pt x="418" y="660"/>
                    </a:lnTo>
                    <a:lnTo>
                      <a:pt x="419" y="659"/>
                    </a:lnTo>
                    <a:lnTo>
                      <a:pt x="419" y="658"/>
                    </a:lnTo>
                    <a:lnTo>
                      <a:pt x="421" y="656"/>
                    </a:lnTo>
                    <a:lnTo>
                      <a:pt x="422" y="654"/>
                    </a:lnTo>
                    <a:lnTo>
                      <a:pt x="425" y="652"/>
                    </a:lnTo>
                    <a:lnTo>
                      <a:pt x="428" y="650"/>
                    </a:lnTo>
                    <a:lnTo>
                      <a:pt x="432" y="646"/>
                    </a:lnTo>
                    <a:lnTo>
                      <a:pt x="433" y="634"/>
                    </a:lnTo>
                    <a:lnTo>
                      <a:pt x="437" y="623"/>
                    </a:lnTo>
                    <a:lnTo>
                      <a:pt x="442" y="613"/>
                    </a:lnTo>
                    <a:lnTo>
                      <a:pt x="445" y="602"/>
                    </a:lnTo>
                    <a:lnTo>
                      <a:pt x="445" y="590"/>
                    </a:lnTo>
                    <a:lnTo>
                      <a:pt x="459" y="580"/>
                    </a:lnTo>
                    <a:lnTo>
                      <a:pt x="470" y="573"/>
                    </a:lnTo>
                    <a:lnTo>
                      <a:pt x="476" y="568"/>
                    </a:lnTo>
                    <a:lnTo>
                      <a:pt x="481" y="566"/>
                    </a:lnTo>
                    <a:lnTo>
                      <a:pt x="483" y="563"/>
                    </a:lnTo>
                    <a:lnTo>
                      <a:pt x="484" y="562"/>
                    </a:lnTo>
                    <a:lnTo>
                      <a:pt x="487" y="562"/>
                    </a:lnTo>
                    <a:lnTo>
                      <a:pt x="484" y="549"/>
                    </a:lnTo>
                    <a:lnTo>
                      <a:pt x="488" y="538"/>
                    </a:lnTo>
                    <a:lnTo>
                      <a:pt x="493" y="528"/>
                    </a:lnTo>
                    <a:lnTo>
                      <a:pt x="500" y="520"/>
                    </a:lnTo>
                    <a:lnTo>
                      <a:pt x="509" y="513"/>
                    </a:lnTo>
                    <a:lnTo>
                      <a:pt x="517" y="504"/>
                    </a:lnTo>
                    <a:lnTo>
                      <a:pt x="524" y="496"/>
                    </a:lnTo>
                    <a:lnTo>
                      <a:pt x="529" y="486"/>
                    </a:lnTo>
                    <a:lnTo>
                      <a:pt x="524" y="480"/>
                    </a:lnTo>
                    <a:lnTo>
                      <a:pt x="518" y="477"/>
                    </a:lnTo>
                    <a:lnTo>
                      <a:pt x="509" y="476"/>
                    </a:lnTo>
                    <a:lnTo>
                      <a:pt x="496" y="477"/>
                    </a:lnTo>
                    <a:lnTo>
                      <a:pt x="492" y="459"/>
                    </a:lnTo>
                    <a:lnTo>
                      <a:pt x="490" y="439"/>
                    </a:lnTo>
                    <a:lnTo>
                      <a:pt x="490" y="419"/>
                    </a:lnTo>
                    <a:lnTo>
                      <a:pt x="489" y="400"/>
                    </a:lnTo>
                    <a:lnTo>
                      <a:pt x="499" y="399"/>
                    </a:lnTo>
                    <a:lnTo>
                      <a:pt x="507" y="399"/>
                    </a:lnTo>
                    <a:lnTo>
                      <a:pt x="516" y="397"/>
                    </a:lnTo>
                    <a:lnTo>
                      <a:pt x="525" y="396"/>
                    </a:lnTo>
                    <a:lnTo>
                      <a:pt x="534" y="396"/>
                    </a:lnTo>
                    <a:lnTo>
                      <a:pt x="544" y="395"/>
                    </a:lnTo>
                    <a:lnTo>
                      <a:pt x="552" y="394"/>
                    </a:lnTo>
                    <a:lnTo>
                      <a:pt x="561" y="392"/>
                    </a:lnTo>
                    <a:lnTo>
                      <a:pt x="564" y="391"/>
                    </a:lnTo>
                    <a:lnTo>
                      <a:pt x="567" y="389"/>
                    </a:lnTo>
                    <a:lnTo>
                      <a:pt x="568" y="374"/>
                    </a:lnTo>
                    <a:lnTo>
                      <a:pt x="566" y="363"/>
                    </a:lnTo>
                    <a:lnTo>
                      <a:pt x="559" y="356"/>
                    </a:lnTo>
                    <a:lnTo>
                      <a:pt x="552" y="351"/>
                    </a:lnTo>
                    <a:lnTo>
                      <a:pt x="545" y="349"/>
                    </a:lnTo>
                    <a:lnTo>
                      <a:pt x="539" y="348"/>
                    </a:lnTo>
                    <a:lnTo>
                      <a:pt x="534" y="348"/>
                    </a:lnTo>
                    <a:lnTo>
                      <a:pt x="532" y="349"/>
                    </a:lnTo>
                    <a:lnTo>
                      <a:pt x="533" y="335"/>
                    </a:lnTo>
                    <a:lnTo>
                      <a:pt x="535" y="323"/>
                    </a:lnTo>
                    <a:lnTo>
                      <a:pt x="532" y="323"/>
                    </a:lnTo>
                    <a:lnTo>
                      <a:pt x="529" y="322"/>
                    </a:lnTo>
                    <a:lnTo>
                      <a:pt x="523" y="310"/>
                    </a:lnTo>
                    <a:lnTo>
                      <a:pt x="518" y="298"/>
                    </a:lnTo>
                    <a:lnTo>
                      <a:pt x="523" y="294"/>
                    </a:lnTo>
                    <a:lnTo>
                      <a:pt x="527" y="292"/>
                    </a:lnTo>
                    <a:lnTo>
                      <a:pt x="530" y="291"/>
                    </a:lnTo>
                    <a:lnTo>
                      <a:pt x="532" y="288"/>
                    </a:lnTo>
                    <a:lnTo>
                      <a:pt x="533" y="287"/>
                    </a:lnTo>
                    <a:lnTo>
                      <a:pt x="534" y="285"/>
                    </a:lnTo>
                    <a:lnTo>
                      <a:pt x="535" y="282"/>
                    </a:lnTo>
                    <a:lnTo>
                      <a:pt x="536" y="280"/>
                    </a:lnTo>
                    <a:lnTo>
                      <a:pt x="533" y="276"/>
                    </a:lnTo>
                    <a:lnTo>
                      <a:pt x="530" y="272"/>
                    </a:lnTo>
                    <a:lnTo>
                      <a:pt x="527" y="274"/>
                    </a:lnTo>
                    <a:lnTo>
                      <a:pt x="522" y="275"/>
                    </a:lnTo>
                    <a:lnTo>
                      <a:pt x="518" y="276"/>
                    </a:lnTo>
                    <a:lnTo>
                      <a:pt x="515" y="278"/>
                    </a:lnTo>
                    <a:lnTo>
                      <a:pt x="512" y="281"/>
                    </a:lnTo>
                    <a:lnTo>
                      <a:pt x="513" y="286"/>
                    </a:lnTo>
                    <a:lnTo>
                      <a:pt x="516" y="292"/>
                    </a:lnTo>
                    <a:lnTo>
                      <a:pt x="518" y="298"/>
                    </a:lnTo>
                    <a:lnTo>
                      <a:pt x="505" y="306"/>
                    </a:lnTo>
                    <a:lnTo>
                      <a:pt x="495" y="312"/>
                    </a:lnTo>
                    <a:lnTo>
                      <a:pt x="490" y="315"/>
                    </a:lnTo>
                    <a:lnTo>
                      <a:pt x="487" y="317"/>
                    </a:lnTo>
                    <a:lnTo>
                      <a:pt x="484" y="320"/>
                    </a:lnTo>
                    <a:lnTo>
                      <a:pt x="483" y="321"/>
                    </a:lnTo>
                    <a:lnTo>
                      <a:pt x="479" y="318"/>
                    </a:lnTo>
                    <a:lnTo>
                      <a:pt x="476" y="316"/>
                    </a:lnTo>
                    <a:lnTo>
                      <a:pt x="471" y="314"/>
                    </a:lnTo>
                    <a:lnTo>
                      <a:pt x="470" y="297"/>
                    </a:lnTo>
                    <a:lnTo>
                      <a:pt x="467" y="278"/>
                    </a:lnTo>
                    <a:lnTo>
                      <a:pt x="476" y="278"/>
                    </a:lnTo>
                    <a:lnTo>
                      <a:pt x="481" y="277"/>
                    </a:lnTo>
                    <a:lnTo>
                      <a:pt x="484" y="274"/>
                    </a:lnTo>
                    <a:lnTo>
                      <a:pt x="489" y="266"/>
                    </a:lnTo>
                    <a:lnTo>
                      <a:pt x="493" y="266"/>
                    </a:lnTo>
                    <a:lnTo>
                      <a:pt x="498" y="268"/>
                    </a:lnTo>
                    <a:lnTo>
                      <a:pt x="501" y="269"/>
                    </a:lnTo>
                    <a:lnTo>
                      <a:pt x="504" y="260"/>
                    </a:lnTo>
                    <a:lnTo>
                      <a:pt x="506" y="252"/>
                    </a:lnTo>
                    <a:lnTo>
                      <a:pt x="509" y="242"/>
                    </a:lnTo>
                    <a:lnTo>
                      <a:pt x="511" y="234"/>
                    </a:lnTo>
                    <a:lnTo>
                      <a:pt x="517" y="228"/>
                    </a:lnTo>
                    <a:lnTo>
                      <a:pt x="527" y="225"/>
                    </a:lnTo>
                    <a:lnTo>
                      <a:pt x="529" y="229"/>
                    </a:lnTo>
                    <a:lnTo>
                      <a:pt x="532" y="232"/>
                    </a:lnTo>
                    <a:lnTo>
                      <a:pt x="534" y="236"/>
                    </a:lnTo>
                    <a:lnTo>
                      <a:pt x="538" y="237"/>
                    </a:lnTo>
                    <a:lnTo>
                      <a:pt x="542" y="238"/>
                    </a:lnTo>
                    <a:lnTo>
                      <a:pt x="546" y="241"/>
                    </a:lnTo>
                    <a:lnTo>
                      <a:pt x="545" y="245"/>
                    </a:lnTo>
                    <a:lnTo>
                      <a:pt x="544" y="249"/>
                    </a:lnTo>
                    <a:lnTo>
                      <a:pt x="541" y="253"/>
                    </a:lnTo>
                    <a:lnTo>
                      <a:pt x="557" y="264"/>
                    </a:lnTo>
                    <a:lnTo>
                      <a:pt x="569" y="271"/>
                    </a:lnTo>
                    <a:lnTo>
                      <a:pt x="578" y="277"/>
                    </a:lnTo>
                    <a:lnTo>
                      <a:pt x="584" y="281"/>
                    </a:lnTo>
                    <a:lnTo>
                      <a:pt x="587" y="283"/>
                    </a:lnTo>
                    <a:lnTo>
                      <a:pt x="590" y="285"/>
                    </a:lnTo>
                    <a:lnTo>
                      <a:pt x="590" y="285"/>
                    </a:lnTo>
                    <a:lnTo>
                      <a:pt x="590" y="285"/>
                    </a:lnTo>
                    <a:lnTo>
                      <a:pt x="591" y="288"/>
                    </a:lnTo>
                    <a:lnTo>
                      <a:pt x="591" y="291"/>
                    </a:lnTo>
                    <a:lnTo>
                      <a:pt x="592" y="294"/>
                    </a:lnTo>
                    <a:lnTo>
                      <a:pt x="592" y="298"/>
                    </a:lnTo>
                    <a:lnTo>
                      <a:pt x="593" y="300"/>
                    </a:lnTo>
                    <a:lnTo>
                      <a:pt x="593" y="304"/>
                    </a:lnTo>
                    <a:lnTo>
                      <a:pt x="595" y="306"/>
                    </a:lnTo>
                    <a:lnTo>
                      <a:pt x="595" y="310"/>
                    </a:lnTo>
                    <a:lnTo>
                      <a:pt x="604" y="303"/>
                    </a:lnTo>
                    <a:lnTo>
                      <a:pt x="613" y="295"/>
                    </a:lnTo>
                    <a:lnTo>
                      <a:pt x="621" y="287"/>
                    </a:lnTo>
                    <a:lnTo>
                      <a:pt x="631" y="280"/>
                    </a:lnTo>
                    <a:lnTo>
                      <a:pt x="642" y="275"/>
                    </a:lnTo>
                    <a:lnTo>
                      <a:pt x="654" y="274"/>
                    </a:lnTo>
                    <a:lnTo>
                      <a:pt x="653" y="268"/>
                    </a:lnTo>
                    <a:lnTo>
                      <a:pt x="650" y="261"/>
                    </a:lnTo>
                    <a:lnTo>
                      <a:pt x="649" y="255"/>
                    </a:lnTo>
                    <a:lnTo>
                      <a:pt x="648" y="249"/>
                    </a:lnTo>
                    <a:lnTo>
                      <a:pt x="646" y="243"/>
                    </a:lnTo>
                    <a:lnTo>
                      <a:pt x="644" y="238"/>
                    </a:lnTo>
                    <a:lnTo>
                      <a:pt x="642" y="232"/>
                    </a:lnTo>
                    <a:lnTo>
                      <a:pt x="642" y="230"/>
                    </a:lnTo>
                    <a:lnTo>
                      <a:pt x="642" y="229"/>
                    </a:lnTo>
                    <a:lnTo>
                      <a:pt x="642" y="226"/>
                    </a:lnTo>
                    <a:lnTo>
                      <a:pt x="650" y="228"/>
                    </a:lnTo>
                    <a:lnTo>
                      <a:pt x="656" y="230"/>
                    </a:lnTo>
                    <a:lnTo>
                      <a:pt x="661" y="235"/>
                    </a:lnTo>
                    <a:lnTo>
                      <a:pt x="666" y="243"/>
                    </a:lnTo>
                    <a:lnTo>
                      <a:pt x="665" y="248"/>
                    </a:lnTo>
                    <a:lnTo>
                      <a:pt x="663" y="252"/>
                    </a:lnTo>
                    <a:lnTo>
                      <a:pt x="660" y="257"/>
                    </a:lnTo>
                    <a:lnTo>
                      <a:pt x="658" y="260"/>
                    </a:lnTo>
                    <a:lnTo>
                      <a:pt x="660" y="260"/>
                    </a:lnTo>
                    <a:lnTo>
                      <a:pt x="661" y="260"/>
                    </a:lnTo>
                    <a:lnTo>
                      <a:pt x="664" y="260"/>
                    </a:lnTo>
                    <a:lnTo>
                      <a:pt x="665" y="260"/>
                    </a:lnTo>
                    <a:lnTo>
                      <a:pt x="666" y="260"/>
                    </a:lnTo>
                    <a:lnTo>
                      <a:pt x="669" y="260"/>
                    </a:lnTo>
                    <a:lnTo>
                      <a:pt x="670" y="259"/>
                    </a:lnTo>
                    <a:lnTo>
                      <a:pt x="671" y="259"/>
                    </a:lnTo>
                    <a:lnTo>
                      <a:pt x="671" y="260"/>
                    </a:lnTo>
                    <a:lnTo>
                      <a:pt x="672" y="260"/>
                    </a:lnTo>
                    <a:lnTo>
                      <a:pt x="675" y="263"/>
                    </a:lnTo>
                    <a:lnTo>
                      <a:pt x="678" y="263"/>
                    </a:lnTo>
                    <a:lnTo>
                      <a:pt x="682" y="264"/>
                    </a:lnTo>
                    <a:lnTo>
                      <a:pt x="684" y="261"/>
                    </a:lnTo>
                    <a:lnTo>
                      <a:pt x="687" y="258"/>
                    </a:lnTo>
                    <a:lnTo>
                      <a:pt x="688" y="259"/>
                    </a:lnTo>
                    <a:lnTo>
                      <a:pt x="693" y="260"/>
                    </a:lnTo>
                    <a:lnTo>
                      <a:pt x="701" y="261"/>
                    </a:lnTo>
                    <a:lnTo>
                      <a:pt x="710" y="263"/>
                    </a:lnTo>
                    <a:lnTo>
                      <a:pt x="720" y="263"/>
                    </a:lnTo>
                    <a:lnTo>
                      <a:pt x="729" y="261"/>
                    </a:lnTo>
                    <a:lnTo>
                      <a:pt x="739" y="259"/>
                    </a:lnTo>
                    <a:lnTo>
                      <a:pt x="747" y="253"/>
                    </a:lnTo>
                    <a:lnTo>
                      <a:pt x="753" y="245"/>
                    </a:lnTo>
                    <a:lnTo>
                      <a:pt x="756" y="234"/>
                    </a:lnTo>
                    <a:lnTo>
                      <a:pt x="755" y="218"/>
                    </a:lnTo>
                    <a:lnTo>
                      <a:pt x="757" y="217"/>
                    </a:lnTo>
                    <a:lnTo>
                      <a:pt x="760" y="217"/>
                    </a:lnTo>
                    <a:lnTo>
                      <a:pt x="762" y="217"/>
                    </a:lnTo>
                    <a:lnTo>
                      <a:pt x="766" y="217"/>
                    </a:lnTo>
                    <a:lnTo>
                      <a:pt x="768" y="217"/>
                    </a:lnTo>
                    <a:lnTo>
                      <a:pt x="770" y="217"/>
                    </a:lnTo>
                    <a:lnTo>
                      <a:pt x="773" y="215"/>
                    </a:lnTo>
                    <a:lnTo>
                      <a:pt x="774" y="215"/>
                    </a:lnTo>
                    <a:lnTo>
                      <a:pt x="773" y="212"/>
                    </a:lnTo>
                    <a:lnTo>
                      <a:pt x="772" y="209"/>
                    </a:lnTo>
                    <a:lnTo>
                      <a:pt x="770" y="207"/>
                    </a:lnTo>
                    <a:lnTo>
                      <a:pt x="769" y="204"/>
                    </a:lnTo>
                    <a:lnTo>
                      <a:pt x="769" y="202"/>
                    </a:lnTo>
                    <a:lnTo>
                      <a:pt x="769" y="200"/>
                    </a:lnTo>
                    <a:lnTo>
                      <a:pt x="769" y="196"/>
                    </a:lnTo>
                    <a:lnTo>
                      <a:pt x="757" y="190"/>
                    </a:lnTo>
                    <a:lnTo>
                      <a:pt x="749" y="185"/>
                    </a:lnTo>
                    <a:lnTo>
                      <a:pt x="743" y="181"/>
                    </a:lnTo>
                    <a:lnTo>
                      <a:pt x="737" y="175"/>
                    </a:lnTo>
                    <a:lnTo>
                      <a:pt x="730" y="169"/>
                    </a:lnTo>
                    <a:lnTo>
                      <a:pt x="722" y="160"/>
                    </a:lnTo>
                    <a:lnTo>
                      <a:pt x="732" y="149"/>
                    </a:lnTo>
                    <a:lnTo>
                      <a:pt x="740" y="139"/>
                    </a:lnTo>
                    <a:lnTo>
                      <a:pt x="733" y="131"/>
                    </a:lnTo>
                    <a:lnTo>
                      <a:pt x="727" y="129"/>
                    </a:lnTo>
                    <a:lnTo>
                      <a:pt x="723" y="132"/>
                    </a:lnTo>
                    <a:lnTo>
                      <a:pt x="720" y="138"/>
                    </a:lnTo>
                    <a:lnTo>
                      <a:pt x="717" y="146"/>
                    </a:lnTo>
                    <a:lnTo>
                      <a:pt x="715" y="157"/>
                    </a:lnTo>
                    <a:lnTo>
                      <a:pt x="710" y="160"/>
                    </a:lnTo>
                    <a:lnTo>
                      <a:pt x="705" y="162"/>
                    </a:lnTo>
                    <a:lnTo>
                      <a:pt x="701" y="166"/>
                    </a:lnTo>
                    <a:lnTo>
                      <a:pt x="703" y="174"/>
                    </a:lnTo>
                    <a:lnTo>
                      <a:pt x="707" y="180"/>
                    </a:lnTo>
                    <a:lnTo>
                      <a:pt x="715" y="185"/>
                    </a:lnTo>
                    <a:lnTo>
                      <a:pt x="721" y="190"/>
                    </a:lnTo>
                    <a:lnTo>
                      <a:pt x="724" y="197"/>
                    </a:lnTo>
                    <a:lnTo>
                      <a:pt x="723" y="206"/>
                    </a:lnTo>
                    <a:lnTo>
                      <a:pt x="720" y="208"/>
                    </a:lnTo>
                    <a:lnTo>
                      <a:pt x="715" y="208"/>
                    </a:lnTo>
                    <a:lnTo>
                      <a:pt x="711" y="209"/>
                    </a:lnTo>
                    <a:lnTo>
                      <a:pt x="715" y="217"/>
                    </a:lnTo>
                    <a:lnTo>
                      <a:pt x="716" y="224"/>
                    </a:lnTo>
                    <a:lnTo>
                      <a:pt x="716" y="232"/>
                    </a:lnTo>
                    <a:lnTo>
                      <a:pt x="712" y="243"/>
                    </a:lnTo>
                    <a:lnTo>
                      <a:pt x="703" y="246"/>
                    </a:lnTo>
                    <a:lnTo>
                      <a:pt x="695" y="248"/>
                    </a:lnTo>
                    <a:lnTo>
                      <a:pt x="690" y="252"/>
                    </a:lnTo>
                    <a:lnTo>
                      <a:pt x="687" y="258"/>
                    </a:lnTo>
                    <a:lnTo>
                      <a:pt x="684" y="258"/>
                    </a:lnTo>
                    <a:lnTo>
                      <a:pt x="683" y="259"/>
                    </a:lnTo>
                    <a:lnTo>
                      <a:pt x="681" y="259"/>
                    </a:lnTo>
                    <a:lnTo>
                      <a:pt x="680" y="259"/>
                    </a:lnTo>
                    <a:lnTo>
                      <a:pt x="677" y="259"/>
                    </a:lnTo>
                    <a:lnTo>
                      <a:pt x="676" y="259"/>
                    </a:lnTo>
                    <a:lnTo>
                      <a:pt x="673" y="259"/>
                    </a:lnTo>
                    <a:lnTo>
                      <a:pt x="672" y="259"/>
                    </a:lnTo>
                    <a:lnTo>
                      <a:pt x="671" y="258"/>
                    </a:lnTo>
                    <a:lnTo>
                      <a:pt x="671" y="257"/>
                    </a:lnTo>
                    <a:lnTo>
                      <a:pt x="671" y="255"/>
                    </a:lnTo>
                    <a:lnTo>
                      <a:pt x="670" y="253"/>
                    </a:lnTo>
                    <a:lnTo>
                      <a:pt x="670" y="252"/>
                    </a:lnTo>
                    <a:lnTo>
                      <a:pt x="670" y="251"/>
                    </a:lnTo>
                    <a:lnTo>
                      <a:pt x="669" y="249"/>
                    </a:lnTo>
                    <a:lnTo>
                      <a:pt x="669" y="248"/>
                    </a:lnTo>
                    <a:lnTo>
                      <a:pt x="671" y="246"/>
                    </a:lnTo>
                    <a:lnTo>
                      <a:pt x="675" y="243"/>
                    </a:lnTo>
                    <a:lnTo>
                      <a:pt x="678" y="241"/>
                    </a:lnTo>
                    <a:lnTo>
                      <a:pt x="666" y="225"/>
                    </a:lnTo>
                    <a:lnTo>
                      <a:pt x="653" y="211"/>
                    </a:lnTo>
                    <a:lnTo>
                      <a:pt x="648" y="213"/>
                    </a:lnTo>
                    <a:lnTo>
                      <a:pt x="643" y="215"/>
                    </a:lnTo>
                    <a:lnTo>
                      <a:pt x="638" y="219"/>
                    </a:lnTo>
                    <a:lnTo>
                      <a:pt x="639" y="223"/>
                    </a:lnTo>
                    <a:lnTo>
                      <a:pt x="641" y="226"/>
                    </a:lnTo>
                    <a:lnTo>
                      <a:pt x="631" y="226"/>
                    </a:lnTo>
                    <a:lnTo>
                      <a:pt x="623" y="225"/>
                    </a:lnTo>
                    <a:lnTo>
                      <a:pt x="616" y="221"/>
                    </a:lnTo>
                    <a:lnTo>
                      <a:pt x="612" y="217"/>
                    </a:lnTo>
                    <a:lnTo>
                      <a:pt x="607" y="209"/>
                    </a:lnTo>
                    <a:lnTo>
                      <a:pt x="601" y="197"/>
                    </a:lnTo>
                    <a:lnTo>
                      <a:pt x="593" y="181"/>
                    </a:lnTo>
                    <a:lnTo>
                      <a:pt x="607" y="174"/>
                    </a:lnTo>
                    <a:lnTo>
                      <a:pt x="620" y="166"/>
                    </a:lnTo>
                    <a:lnTo>
                      <a:pt x="621" y="161"/>
                    </a:lnTo>
                    <a:lnTo>
                      <a:pt x="623" y="156"/>
                    </a:lnTo>
                    <a:lnTo>
                      <a:pt x="624" y="151"/>
                    </a:lnTo>
                    <a:lnTo>
                      <a:pt x="629" y="150"/>
                    </a:lnTo>
                    <a:lnTo>
                      <a:pt x="633" y="149"/>
                    </a:lnTo>
                    <a:lnTo>
                      <a:pt x="638" y="146"/>
                    </a:lnTo>
                    <a:lnTo>
                      <a:pt x="639" y="141"/>
                    </a:lnTo>
                    <a:lnTo>
                      <a:pt x="639" y="137"/>
                    </a:lnTo>
                    <a:lnTo>
                      <a:pt x="641" y="132"/>
                    </a:lnTo>
                    <a:lnTo>
                      <a:pt x="643" y="127"/>
                    </a:lnTo>
                    <a:lnTo>
                      <a:pt x="648" y="121"/>
                    </a:lnTo>
                    <a:lnTo>
                      <a:pt x="655" y="112"/>
                    </a:lnTo>
                    <a:lnTo>
                      <a:pt x="665" y="103"/>
                    </a:lnTo>
                    <a:lnTo>
                      <a:pt x="676" y="93"/>
                    </a:lnTo>
                    <a:lnTo>
                      <a:pt x="688" y="84"/>
                    </a:lnTo>
                    <a:lnTo>
                      <a:pt x="700" y="77"/>
                    </a:lnTo>
                    <a:lnTo>
                      <a:pt x="713" y="74"/>
                    </a:lnTo>
                    <a:lnTo>
                      <a:pt x="726" y="74"/>
                    </a:lnTo>
                    <a:lnTo>
                      <a:pt x="737" y="77"/>
                    </a:lnTo>
                    <a:lnTo>
                      <a:pt x="746" y="87"/>
                    </a:lnTo>
                    <a:lnTo>
                      <a:pt x="769" y="90"/>
                    </a:lnTo>
                    <a:lnTo>
                      <a:pt x="789" y="93"/>
                    </a:lnTo>
                    <a:lnTo>
                      <a:pt x="808" y="98"/>
                    </a:lnTo>
                    <a:lnTo>
                      <a:pt x="829" y="104"/>
                    </a:lnTo>
                    <a:lnTo>
                      <a:pt x="830" y="105"/>
                    </a:lnTo>
                    <a:lnTo>
                      <a:pt x="832" y="107"/>
                    </a:lnTo>
                    <a:lnTo>
                      <a:pt x="834" y="109"/>
                    </a:lnTo>
                    <a:lnTo>
                      <a:pt x="835" y="110"/>
                    </a:lnTo>
                    <a:lnTo>
                      <a:pt x="837" y="112"/>
                    </a:lnTo>
                    <a:lnTo>
                      <a:pt x="838" y="114"/>
                    </a:lnTo>
                    <a:lnTo>
                      <a:pt x="840" y="116"/>
                    </a:lnTo>
                    <a:lnTo>
                      <a:pt x="842" y="117"/>
                    </a:lnTo>
                    <a:lnTo>
                      <a:pt x="843" y="117"/>
                    </a:lnTo>
                    <a:lnTo>
                      <a:pt x="846" y="117"/>
                    </a:lnTo>
                    <a:lnTo>
                      <a:pt x="847" y="117"/>
                    </a:lnTo>
                    <a:lnTo>
                      <a:pt x="848" y="117"/>
                    </a:lnTo>
                    <a:lnTo>
                      <a:pt x="851" y="117"/>
                    </a:lnTo>
                    <a:lnTo>
                      <a:pt x="852" y="116"/>
                    </a:lnTo>
                    <a:lnTo>
                      <a:pt x="853" y="116"/>
                    </a:lnTo>
                    <a:lnTo>
                      <a:pt x="854" y="116"/>
                    </a:lnTo>
                    <a:lnTo>
                      <a:pt x="854" y="116"/>
                    </a:lnTo>
                    <a:lnTo>
                      <a:pt x="854" y="115"/>
                    </a:lnTo>
                    <a:lnTo>
                      <a:pt x="854" y="114"/>
                    </a:lnTo>
                    <a:lnTo>
                      <a:pt x="844" y="104"/>
                    </a:lnTo>
                    <a:lnTo>
                      <a:pt x="836" y="95"/>
                    </a:lnTo>
                    <a:lnTo>
                      <a:pt x="840" y="95"/>
                    </a:lnTo>
                    <a:lnTo>
                      <a:pt x="842" y="94"/>
                    </a:lnTo>
                    <a:lnTo>
                      <a:pt x="846" y="95"/>
                    </a:lnTo>
                    <a:lnTo>
                      <a:pt x="848" y="95"/>
                    </a:lnTo>
                    <a:lnTo>
                      <a:pt x="851" y="98"/>
                    </a:lnTo>
                    <a:lnTo>
                      <a:pt x="854" y="100"/>
                    </a:lnTo>
                    <a:lnTo>
                      <a:pt x="861" y="99"/>
                    </a:lnTo>
                    <a:lnTo>
                      <a:pt x="867" y="98"/>
                    </a:lnTo>
                    <a:lnTo>
                      <a:pt x="872" y="97"/>
                    </a:lnTo>
                    <a:lnTo>
                      <a:pt x="875" y="92"/>
                    </a:lnTo>
                    <a:lnTo>
                      <a:pt x="877" y="88"/>
                    </a:lnTo>
                    <a:lnTo>
                      <a:pt x="877" y="88"/>
                    </a:lnTo>
                    <a:lnTo>
                      <a:pt x="876" y="87"/>
                    </a:lnTo>
                    <a:lnTo>
                      <a:pt x="872" y="86"/>
                    </a:lnTo>
                    <a:lnTo>
                      <a:pt x="869" y="84"/>
                    </a:lnTo>
                    <a:lnTo>
                      <a:pt x="869" y="82"/>
                    </a:lnTo>
                    <a:lnTo>
                      <a:pt x="869" y="80"/>
                    </a:lnTo>
                    <a:lnTo>
                      <a:pt x="870" y="78"/>
                    </a:lnTo>
                    <a:lnTo>
                      <a:pt x="870" y="78"/>
                    </a:lnTo>
                    <a:lnTo>
                      <a:pt x="870" y="78"/>
                    </a:lnTo>
                    <a:lnTo>
                      <a:pt x="870" y="78"/>
                    </a:lnTo>
                    <a:lnTo>
                      <a:pt x="870" y="78"/>
                    </a:lnTo>
                    <a:lnTo>
                      <a:pt x="875" y="80"/>
                    </a:lnTo>
                    <a:lnTo>
                      <a:pt x="880" y="81"/>
                    </a:lnTo>
                    <a:lnTo>
                      <a:pt x="878" y="80"/>
                    </a:lnTo>
                    <a:lnTo>
                      <a:pt x="880" y="78"/>
                    </a:lnTo>
                    <a:lnTo>
                      <a:pt x="883" y="77"/>
                    </a:lnTo>
                    <a:lnTo>
                      <a:pt x="889" y="75"/>
                    </a:lnTo>
                    <a:lnTo>
                      <a:pt x="899" y="72"/>
                    </a:lnTo>
                    <a:lnTo>
                      <a:pt x="904" y="77"/>
                    </a:lnTo>
                    <a:lnTo>
                      <a:pt x="910" y="81"/>
                    </a:lnTo>
                    <a:lnTo>
                      <a:pt x="910" y="81"/>
                    </a:lnTo>
                    <a:lnTo>
                      <a:pt x="910" y="81"/>
                    </a:lnTo>
                    <a:lnTo>
                      <a:pt x="910" y="81"/>
                    </a:lnTo>
                    <a:lnTo>
                      <a:pt x="911" y="82"/>
                    </a:lnTo>
                    <a:lnTo>
                      <a:pt x="911" y="82"/>
                    </a:lnTo>
                    <a:lnTo>
                      <a:pt x="911" y="82"/>
                    </a:lnTo>
                    <a:lnTo>
                      <a:pt x="911" y="81"/>
                    </a:lnTo>
                    <a:lnTo>
                      <a:pt x="910" y="81"/>
                    </a:lnTo>
                    <a:lnTo>
                      <a:pt x="915" y="81"/>
                    </a:lnTo>
                    <a:lnTo>
                      <a:pt x="920" y="82"/>
                    </a:lnTo>
                    <a:lnTo>
                      <a:pt x="920" y="81"/>
                    </a:lnTo>
                    <a:lnTo>
                      <a:pt x="920" y="78"/>
                    </a:lnTo>
                    <a:lnTo>
                      <a:pt x="921" y="78"/>
                    </a:lnTo>
                    <a:lnTo>
                      <a:pt x="921" y="78"/>
                    </a:lnTo>
                    <a:lnTo>
                      <a:pt x="921" y="78"/>
                    </a:lnTo>
                    <a:lnTo>
                      <a:pt x="921" y="78"/>
                    </a:lnTo>
                    <a:lnTo>
                      <a:pt x="924" y="81"/>
                    </a:lnTo>
                    <a:lnTo>
                      <a:pt x="928" y="82"/>
                    </a:lnTo>
                    <a:lnTo>
                      <a:pt x="927" y="78"/>
                    </a:lnTo>
                    <a:lnTo>
                      <a:pt x="911" y="69"/>
                    </a:lnTo>
                    <a:lnTo>
                      <a:pt x="894" y="58"/>
                    </a:lnTo>
                    <a:lnTo>
                      <a:pt x="880" y="49"/>
                    </a:lnTo>
                    <a:lnTo>
                      <a:pt x="881" y="49"/>
                    </a:lnTo>
                    <a:lnTo>
                      <a:pt x="882" y="49"/>
                    </a:lnTo>
                    <a:lnTo>
                      <a:pt x="884" y="49"/>
                    </a:lnTo>
                    <a:lnTo>
                      <a:pt x="886" y="49"/>
                    </a:lnTo>
                    <a:lnTo>
                      <a:pt x="892" y="49"/>
                    </a:lnTo>
                    <a:lnTo>
                      <a:pt x="894" y="50"/>
                    </a:lnTo>
                    <a:lnTo>
                      <a:pt x="897" y="52"/>
                    </a:lnTo>
                    <a:lnTo>
                      <a:pt x="899" y="53"/>
                    </a:lnTo>
                    <a:lnTo>
                      <a:pt x="901" y="54"/>
                    </a:lnTo>
                    <a:lnTo>
                      <a:pt x="904" y="55"/>
                    </a:lnTo>
                    <a:lnTo>
                      <a:pt x="906" y="57"/>
                    </a:lnTo>
                    <a:lnTo>
                      <a:pt x="909" y="59"/>
                    </a:lnTo>
                    <a:lnTo>
                      <a:pt x="911" y="60"/>
                    </a:lnTo>
                    <a:lnTo>
                      <a:pt x="915" y="63"/>
                    </a:lnTo>
                    <a:lnTo>
                      <a:pt x="920" y="65"/>
                    </a:lnTo>
                    <a:lnTo>
                      <a:pt x="924" y="67"/>
                    </a:lnTo>
                    <a:lnTo>
                      <a:pt x="927" y="69"/>
                    </a:lnTo>
                    <a:lnTo>
                      <a:pt x="924" y="67"/>
                    </a:lnTo>
                    <a:lnTo>
                      <a:pt x="924" y="67"/>
                    </a:lnTo>
                    <a:lnTo>
                      <a:pt x="922" y="66"/>
                    </a:lnTo>
                    <a:lnTo>
                      <a:pt x="921" y="65"/>
                    </a:lnTo>
                    <a:lnTo>
                      <a:pt x="920" y="64"/>
                    </a:lnTo>
                    <a:lnTo>
                      <a:pt x="918" y="64"/>
                    </a:lnTo>
                    <a:lnTo>
                      <a:pt x="916" y="63"/>
                    </a:lnTo>
                    <a:lnTo>
                      <a:pt x="915" y="61"/>
                    </a:lnTo>
                    <a:lnTo>
                      <a:pt x="914" y="60"/>
                    </a:lnTo>
                    <a:lnTo>
                      <a:pt x="912" y="60"/>
                    </a:lnTo>
                    <a:lnTo>
                      <a:pt x="911" y="59"/>
                    </a:lnTo>
                    <a:lnTo>
                      <a:pt x="909" y="57"/>
                    </a:lnTo>
                    <a:lnTo>
                      <a:pt x="908" y="57"/>
                    </a:lnTo>
                    <a:lnTo>
                      <a:pt x="908" y="55"/>
                    </a:lnTo>
                    <a:lnTo>
                      <a:pt x="909" y="55"/>
                    </a:lnTo>
                    <a:lnTo>
                      <a:pt x="903" y="53"/>
                    </a:lnTo>
                    <a:lnTo>
                      <a:pt x="898" y="49"/>
                    </a:lnTo>
                    <a:lnTo>
                      <a:pt x="904" y="53"/>
                    </a:lnTo>
                    <a:lnTo>
                      <a:pt x="911" y="55"/>
                    </a:lnTo>
                    <a:lnTo>
                      <a:pt x="912" y="57"/>
                    </a:lnTo>
                    <a:lnTo>
                      <a:pt x="915" y="57"/>
                    </a:lnTo>
                    <a:lnTo>
                      <a:pt x="918" y="58"/>
                    </a:lnTo>
                    <a:lnTo>
                      <a:pt x="915" y="55"/>
                    </a:lnTo>
                    <a:lnTo>
                      <a:pt x="910" y="53"/>
                    </a:lnTo>
                    <a:lnTo>
                      <a:pt x="926" y="58"/>
                    </a:lnTo>
                    <a:lnTo>
                      <a:pt x="926" y="58"/>
                    </a:lnTo>
                    <a:lnTo>
                      <a:pt x="914" y="53"/>
                    </a:lnTo>
                    <a:lnTo>
                      <a:pt x="906" y="49"/>
                    </a:lnTo>
                    <a:lnTo>
                      <a:pt x="903" y="44"/>
                    </a:lnTo>
                    <a:lnTo>
                      <a:pt x="900" y="41"/>
                    </a:lnTo>
                    <a:lnTo>
                      <a:pt x="898" y="40"/>
                    </a:lnTo>
                    <a:lnTo>
                      <a:pt x="895" y="38"/>
                    </a:lnTo>
                    <a:lnTo>
                      <a:pt x="893" y="37"/>
                    </a:lnTo>
                    <a:lnTo>
                      <a:pt x="889" y="36"/>
                    </a:lnTo>
                    <a:lnTo>
                      <a:pt x="887" y="35"/>
                    </a:lnTo>
                    <a:lnTo>
                      <a:pt x="884" y="33"/>
                    </a:lnTo>
                    <a:lnTo>
                      <a:pt x="882" y="32"/>
                    </a:lnTo>
                    <a:lnTo>
                      <a:pt x="881" y="32"/>
                    </a:lnTo>
                    <a:lnTo>
                      <a:pt x="880" y="31"/>
                    </a:lnTo>
                    <a:lnTo>
                      <a:pt x="878" y="30"/>
                    </a:lnTo>
                    <a:lnTo>
                      <a:pt x="869" y="26"/>
                    </a:lnTo>
                    <a:lnTo>
                      <a:pt x="860" y="23"/>
                    </a:lnTo>
                    <a:lnTo>
                      <a:pt x="863" y="23"/>
                    </a:lnTo>
                    <a:lnTo>
                      <a:pt x="865" y="23"/>
                    </a:lnTo>
                    <a:lnTo>
                      <a:pt x="842" y="14"/>
                    </a:lnTo>
                    <a:lnTo>
                      <a:pt x="842" y="14"/>
                    </a:lnTo>
                    <a:lnTo>
                      <a:pt x="842" y="14"/>
                    </a:lnTo>
                    <a:lnTo>
                      <a:pt x="842" y="14"/>
                    </a:lnTo>
                    <a:lnTo>
                      <a:pt x="842" y="14"/>
                    </a:lnTo>
                    <a:lnTo>
                      <a:pt x="841" y="14"/>
                    </a:lnTo>
                    <a:lnTo>
                      <a:pt x="841" y="14"/>
                    </a:lnTo>
                    <a:lnTo>
                      <a:pt x="841" y="14"/>
                    </a:lnTo>
                    <a:lnTo>
                      <a:pt x="841" y="14"/>
                    </a:lnTo>
                    <a:close/>
                    <a:moveTo>
                      <a:pt x="386" y="10"/>
                    </a:moveTo>
                    <a:lnTo>
                      <a:pt x="388" y="10"/>
                    </a:lnTo>
                    <a:lnTo>
                      <a:pt x="379" y="20"/>
                    </a:lnTo>
                    <a:lnTo>
                      <a:pt x="375" y="26"/>
                    </a:lnTo>
                    <a:lnTo>
                      <a:pt x="375" y="31"/>
                    </a:lnTo>
                    <a:lnTo>
                      <a:pt x="378" y="35"/>
                    </a:lnTo>
                    <a:lnTo>
                      <a:pt x="381" y="37"/>
                    </a:lnTo>
                    <a:lnTo>
                      <a:pt x="380" y="42"/>
                    </a:lnTo>
                    <a:lnTo>
                      <a:pt x="379" y="46"/>
                    </a:lnTo>
                    <a:lnTo>
                      <a:pt x="382" y="46"/>
                    </a:lnTo>
                    <a:lnTo>
                      <a:pt x="384" y="44"/>
                    </a:lnTo>
                    <a:lnTo>
                      <a:pt x="385" y="44"/>
                    </a:lnTo>
                    <a:lnTo>
                      <a:pt x="386" y="43"/>
                    </a:lnTo>
                    <a:lnTo>
                      <a:pt x="387" y="42"/>
                    </a:lnTo>
                    <a:lnTo>
                      <a:pt x="388" y="42"/>
                    </a:lnTo>
                    <a:lnTo>
                      <a:pt x="388" y="42"/>
                    </a:lnTo>
                    <a:lnTo>
                      <a:pt x="390" y="43"/>
                    </a:lnTo>
                    <a:lnTo>
                      <a:pt x="391" y="44"/>
                    </a:lnTo>
                    <a:lnTo>
                      <a:pt x="392" y="47"/>
                    </a:lnTo>
                    <a:lnTo>
                      <a:pt x="393" y="47"/>
                    </a:lnTo>
                    <a:lnTo>
                      <a:pt x="395" y="47"/>
                    </a:lnTo>
                    <a:lnTo>
                      <a:pt x="395" y="46"/>
                    </a:lnTo>
                    <a:lnTo>
                      <a:pt x="396" y="44"/>
                    </a:lnTo>
                    <a:lnTo>
                      <a:pt x="398" y="44"/>
                    </a:lnTo>
                    <a:lnTo>
                      <a:pt x="398" y="46"/>
                    </a:lnTo>
                    <a:lnTo>
                      <a:pt x="398" y="47"/>
                    </a:lnTo>
                    <a:lnTo>
                      <a:pt x="398" y="48"/>
                    </a:lnTo>
                    <a:lnTo>
                      <a:pt x="398" y="52"/>
                    </a:lnTo>
                    <a:lnTo>
                      <a:pt x="399" y="53"/>
                    </a:lnTo>
                    <a:lnTo>
                      <a:pt x="398" y="55"/>
                    </a:lnTo>
                    <a:lnTo>
                      <a:pt x="397" y="58"/>
                    </a:lnTo>
                    <a:lnTo>
                      <a:pt x="396" y="60"/>
                    </a:lnTo>
                    <a:lnTo>
                      <a:pt x="395" y="64"/>
                    </a:lnTo>
                    <a:lnTo>
                      <a:pt x="393" y="66"/>
                    </a:lnTo>
                    <a:lnTo>
                      <a:pt x="391" y="67"/>
                    </a:lnTo>
                    <a:lnTo>
                      <a:pt x="396" y="74"/>
                    </a:lnTo>
                    <a:lnTo>
                      <a:pt x="402" y="78"/>
                    </a:lnTo>
                    <a:lnTo>
                      <a:pt x="408" y="82"/>
                    </a:lnTo>
                    <a:lnTo>
                      <a:pt x="413" y="88"/>
                    </a:lnTo>
                    <a:lnTo>
                      <a:pt x="410" y="92"/>
                    </a:lnTo>
                    <a:lnTo>
                      <a:pt x="408" y="95"/>
                    </a:lnTo>
                    <a:lnTo>
                      <a:pt x="398" y="111"/>
                    </a:lnTo>
                    <a:lnTo>
                      <a:pt x="387" y="122"/>
                    </a:lnTo>
                    <a:lnTo>
                      <a:pt x="375" y="128"/>
                    </a:lnTo>
                    <a:lnTo>
                      <a:pt x="364" y="133"/>
                    </a:lnTo>
                    <a:lnTo>
                      <a:pt x="354" y="135"/>
                    </a:lnTo>
                    <a:lnTo>
                      <a:pt x="348" y="151"/>
                    </a:lnTo>
                    <a:lnTo>
                      <a:pt x="341" y="166"/>
                    </a:lnTo>
                    <a:lnTo>
                      <a:pt x="329" y="168"/>
                    </a:lnTo>
                    <a:lnTo>
                      <a:pt x="318" y="173"/>
                    </a:lnTo>
                    <a:lnTo>
                      <a:pt x="307" y="178"/>
                    </a:lnTo>
                    <a:lnTo>
                      <a:pt x="296" y="180"/>
                    </a:lnTo>
                    <a:lnTo>
                      <a:pt x="294" y="190"/>
                    </a:lnTo>
                    <a:lnTo>
                      <a:pt x="291" y="200"/>
                    </a:lnTo>
                    <a:lnTo>
                      <a:pt x="289" y="209"/>
                    </a:lnTo>
                    <a:lnTo>
                      <a:pt x="287" y="212"/>
                    </a:lnTo>
                    <a:lnTo>
                      <a:pt x="284" y="213"/>
                    </a:lnTo>
                    <a:lnTo>
                      <a:pt x="282" y="213"/>
                    </a:lnTo>
                    <a:lnTo>
                      <a:pt x="279" y="214"/>
                    </a:lnTo>
                    <a:lnTo>
                      <a:pt x="277" y="215"/>
                    </a:lnTo>
                    <a:lnTo>
                      <a:pt x="276" y="217"/>
                    </a:lnTo>
                    <a:lnTo>
                      <a:pt x="274" y="219"/>
                    </a:lnTo>
                    <a:lnTo>
                      <a:pt x="273" y="221"/>
                    </a:lnTo>
                    <a:lnTo>
                      <a:pt x="272" y="224"/>
                    </a:lnTo>
                    <a:lnTo>
                      <a:pt x="272" y="225"/>
                    </a:lnTo>
                    <a:lnTo>
                      <a:pt x="272" y="228"/>
                    </a:lnTo>
                    <a:lnTo>
                      <a:pt x="273" y="231"/>
                    </a:lnTo>
                    <a:lnTo>
                      <a:pt x="274" y="236"/>
                    </a:lnTo>
                    <a:lnTo>
                      <a:pt x="273" y="237"/>
                    </a:lnTo>
                    <a:lnTo>
                      <a:pt x="272" y="238"/>
                    </a:lnTo>
                    <a:lnTo>
                      <a:pt x="271" y="241"/>
                    </a:lnTo>
                    <a:lnTo>
                      <a:pt x="270" y="242"/>
                    </a:lnTo>
                    <a:lnTo>
                      <a:pt x="268" y="245"/>
                    </a:lnTo>
                    <a:lnTo>
                      <a:pt x="267" y="248"/>
                    </a:lnTo>
                    <a:lnTo>
                      <a:pt x="266" y="253"/>
                    </a:lnTo>
                    <a:lnTo>
                      <a:pt x="262" y="260"/>
                    </a:lnTo>
                    <a:lnTo>
                      <a:pt x="260" y="266"/>
                    </a:lnTo>
                    <a:lnTo>
                      <a:pt x="257" y="270"/>
                    </a:lnTo>
                    <a:lnTo>
                      <a:pt x="255" y="271"/>
                    </a:lnTo>
                    <a:lnTo>
                      <a:pt x="254" y="272"/>
                    </a:lnTo>
                    <a:lnTo>
                      <a:pt x="249" y="274"/>
                    </a:lnTo>
                    <a:lnTo>
                      <a:pt x="243" y="275"/>
                    </a:lnTo>
                    <a:lnTo>
                      <a:pt x="238" y="275"/>
                    </a:lnTo>
                    <a:lnTo>
                      <a:pt x="233" y="274"/>
                    </a:lnTo>
                    <a:lnTo>
                      <a:pt x="232" y="270"/>
                    </a:lnTo>
                    <a:lnTo>
                      <a:pt x="233" y="263"/>
                    </a:lnTo>
                    <a:lnTo>
                      <a:pt x="224" y="265"/>
                    </a:lnTo>
                    <a:lnTo>
                      <a:pt x="216" y="265"/>
                    </a:lnTo>
                    <a:lnTo>
                      <a:pt x="211" y="265"/>
                    </a:lnTo>
                    <a:lnTo>
                      <a:pt x="208" y="264"/>
                    </a:lnTo>
                    <a:lnTo>
                      <a:pt x="204" y="260"/>
                    </a:lnTo>
                    <a:lnTo>
                      <a:pt x="203" y="260"/>
                    </a:lnTo>
                    <a:lnTo>
                      <a:pt x="200" y="261"/>
                    </a:lnTo>
                    <a:lnTo>
                      <a:pt x="198" y="263"/>
                    </a:lnTo>
                    <a:lnTo>
                      <a:pt x="197" y="263"/>
                    </a:lnTo>
                    <a:lnTo>
                      <a:pt x="194" y="261"/>
                    </a:lnTo>
                    <a:lnTo>
                      <a:pt x="192" y="259"/>
                    </a:lnTo>
                    <a:lnTo>
                      <a:pt x="191" y="255"/>
                    </a:lnTo>
                    <a:lnTo>
                      <a:pt x="191" y="252"/>
                    </a:lnTo>
                    <a:lnTo>
                      <a:pt x="191" y="248"/>
                    </a:lnTo>
                    <a:lnTo>
                      <a:pt x="190" y="246"/>
                    </a:lnTo>
                    <a:lnTo>
                      <a:pt x="184" y="236"/>
                    </a:lnTo>
                    <a:lnTo>
                      <a:pt x="181" y="231"/>
                    </a:lnTo>
                    <a:lnTo>
                      <a:pt x="180" y="228"/>
                    </a:lnTo>
                    <a:lnTo>
                      <a:pt x="179" y="224"/>
                    </a:lnTo>
                    <a:lnTo>
                      <a:pt x="179" y="218"/>
                    </a:lnTo>
                    <a:lnTo>
                      <a:pt x="177" y="213"/>
                    </a:lnTo>
                    <a:lnTo>
                      <a:pt x="177" y="211"/>
                    </a:lnTo>
                    <a:lnTo>
                      <a:pt x="177" y="208"/>
                    </a:lnTo>
                    <a:lnTo>
                      <a:pt x="177" y="207"/>
                    </a:lnTo>
                    <a:lnTo>
                      <a:pt x="177" y="206"/>
                    </a:lnTo>
                    <a:lnTo>
                      <a:pt x="176" y="206"/>
                    </a:lnTo>
                    <a:lnTo>
                      <a:pt x="176" y="204"/>
                    </a:lnTo>
                    <a:lnTo>
                      <a:pt x="179" y="202"/>
                    </a:lnTo>
                    <a:lnTo>
                      <a:pt x="181" y="198"/>
                    </a:lnTo>
                    <a:lnTo>
                      <a:pt x="184" y="196"/>
                    </a:lnTo>
                    <a:lnTo>
                      <a:pt x="186" y="194"/>
                    </a:lnTo>
                    <a:lnTo>
                      <a:pt x="188" y="190"/>
                    </a:lnTo>
                    <a:lnTo>
                      <a:pt x="188" y="188"/>
                    </a:lnTo>
                    <a:lnTo>
                      <a:pt x="188" y="185"/>
                    </a:lnTo>
                    <a:lnTo>
                      <a:pt x="188" y="181"/>
                    </a:lnTo>
                    <a:lnTo>
                      <a:pt x="188" y="179"/>
                    </a:lnTo>
                    <a:lnTo>
                      <a:pt x="191" y="177"/>
                    </a:lnTo>
                    <a:lnTo>
                      <a:pt x="193" y="173"/>
                    </a:lnTo>
                    <a:lnTo>
                      <a:pt x="193" y="173"/>
                    </a:lnTo>
                    <a:lnTo>
                      <a:pt x="199" y="172"/>
                    </a:lnTo>
                    <a:lnTo>
                      <a:pt x="205" y="167"/>
                    </a:lnTo>
                    <a:lnTo>
                      <a:pt x="211" y="163"/>
                    </a:lnTo>
                    <a:lnTo>
                      <a:pt x="215" y="160"/>
                    </a:lnTo>
                    <a:lnTo>
                      <a:pt x="216" y="158"/>
                    </a:lnTo>
                    <a:lnTo>
                      <a:pt x="205" y="162"/>
                    </a:lnTo>
                    <a:lnTo>
                      <a:pt x="198" y="163"/>
                    </a:lnTo>
                    <a:lnTo>
                      <a:pt x="194" y="164"/>
                    </a:lnTo>
                    <a:lnTo>
                      <a:pt x="192" y="164"/>
                    </a:lnTo>
                    <a:lnTo>
                      <a:pt x="190" y="164"/>
                    </a:lnTo>
                    <a:lnTo>
                      <a:pt x="194" y="156"/>
                    </a:lnTo>
                    <a:lnTo>
                      <a:pt x="200" y="150"/>
                    </a:lnTo>
                    <a:lnTo>
                      <a:pt x="210" y="145"/>
                    </a:lnTo>
                    <a:lnTo>
                      <a:pt x="224" y="143"/>
                    </a:lnTo>
                    <a:lnTo>
                      <a:pt x="224" y="140"/>
                    </a:lnTo>
                    <a:lnTo>
                      <a:pt x="222" y="139"/>
                    </a:lnTo>
                    <a:lnTo>
                      <a:pt x="219" y="139"/>
                    </a:lnTo>
                    <a:lnTo>
                      <a:pt x="211" y="140"/>
                    </a:lnTo>
                    <a:lnTo>
                      <a:pt x="200" y="141"/>
                    </a:lnTo>
                    <a:lnTo>
                      <a:pt x="202" y="139"/>
                    </a:lnTo>
                    <a:lnTo>
                      <a:pt x="203" y="137"/>
                    </a:lnTo>
                    <a:lnTo>
                      <a:pt x="205" y="135"/>
                    </a:lnTo>
                    <a:lnTo>
                      <a:pt x="208" y="133"/>
                    </a:lnTo>
                    <a:lnTo>
                      <a:pt x="213" y="131"/>
                    </a:lnTo>
                    <a:lnTo>
                      <a:pt x="219" y="124"/>
                    </a:lnTo>
                    <a:lnTo>
                      <a:pt x="224" y="116"/>
                    </a:lnTo>
                    <a:lnTo>
                      <a:pt x="226" y="107"/>
                    </a:lnTo>
                    <a:lnTo>
                      <a:pt x="227" y="101"/>
                    </a:lnTo>
                    <a:lnTo>
                      <a:pt x="227" y="98"/>
                    </a:lnTo>
                    <a:lnTo>
                      <a:pt x="228" y="97"/>
                    </a:lnTo>
                    <a:lnTo>
                      <a:pt x="230" y="95"/>
                    </a:lnTo>
                    <a:lnTo>
                      <a:pt x="232" y="93"/>
                    </a:lnTo>
                    <a:lnTo>
                      <a:pt x="232" y="92"/>
                    </a:lnTo>
                    <a:lnTo>
                      <a:pt x="233" y="89"/>
                    </a:lnTo>
                    <a:lnTo>
                      <a:pt x="231" y="89"/>
                    </a:lnTo>
                    <a:lnTo>
                      <a:pt x="230" y="88"/>
                    </a:lnTo>
                    <a:lnTo>
                      <a:pt x="231" y="87"/>
                    </a:lnTo>
                    <a:lnTo>
                      <a:pt x="228" y="87"/>
                    </a:lnTo>
                    <a:lnTo>
                      <a:pt x="225" y="88"/>
                    </a:lnTo>
                    <a:lnTo>
                      <a:pt x="222" y="88"/>
                    </a:lnTo>
                    <a:lnTo>
                      <a:pt x="220" y="88"/>
                    </a:lnTo>
                    <a:lnTo>
                      <a:pt x="216" y="89"/>
                    </a:lnTo>
                    <a:lnTo>
                      <a:pt x="214" y="89"/>
                    </a:lnTo>
                    <a:lnTo>
                      <a:pt x="210" y="89"/>
                    </a:lnTo>
                    <a:lnTo>
                      <a:pt x="208" y="90"/>
                    </a:lnTo>
                    <a:lnTo>
                      <a:pt x="219" y="77"/>
                    </a:lnTo>
                    <a:lnTo>
                      <a:pt x="228" y="70"/>
                    </a:lnTo>
                    <a:lnTo>
                      <a:pt x="236" y="65"/>
                    </a:lnTo>
                    <a:lnTo>
                      <a:pt x="242" y="61"/>
                    </a:lnTo>
                    <a:lnTo>
                      <a:pt x="245" y="60"/>
                    </a:lnTo>
                    <a:lnTo>
                      <a:pt x="255" y="58"/>
                    </a:lnTo>
                    <a:lnTo>
                      <a:pt x="261" y="55"/>
                    </a:lnTo>
                    <a:lnTo>
                      <a:pt x="264" y="53"/>
                    </a:lnTo>
                    <a:lnTo>
                      <a:pt x="266" y="52"/>
                    </a:lnTo>
                    <a:lnTo>
                      <a:pt x="265" y="52"/>
                    </a:lnTo>
                    <a:lnTo>
                      <a:pt x="264" y="52"/>
                    </a:lnTo>
                    <a:lnTo>
                      <a:pt x="262" y="52"/>
                    </a:lnTo>
                    <a:lnTo>
                      <a:pt x="260" y="52"/>
                    </a:lnTo>
                    <a:lnTo>
                      <a:pt x="260" y="52"/>
                    </a:lnTo>
                    <a:lnTo>
                      <a:pt x="261" y="49"/>
                    </a:lnTo>
                    <a:lnTo>
                      <a:pt x="259" y="49"/>
                    </a:lnTo>
                    <a:lnTo>
                      <a:pt x="257" y="52"/>
                    </a:lnTo>
                    <a:lnTo>
                      <a:pt x="259" y="52"/>
                    </a:lnTo>
                    <a:lnTo>
                      <a:pt x="260" y="52"/>
                    </a:lnTo>
                    <a:lnTo>
                      <a:pt x="244" y="60"/>
                    </a:lnTo>
                    <a:lnTo>
                      <a:pt x="228" y="67"/>
                    </a:lnTo>
                    <a:lnTo>
                      <a:pt x="213" y="76"/>
                    </a:lnTo>
                    <a:lnTo>
                      <a:pt x="213" y="76"/>
                    </a:lnTo>
                    <a:lnTo>
                      <a:pt x="211" y="76"/>
                    </a:lnTo>
                    <a:lnTo>
                      <a:pt x="210" y="76"/>
                    </a:lnTo>
                    <a:lnTo>
                      <a:pt x="209" y="77"/>
                    </a:lnTo>
                    <a:lnTo>
                      <a:pt x="208" y="77"/>
                    </a:lnTo>
                    <a:lnTo>
                      <a:pt x="207" y="77"/>
                    </a:lnTo>
                    <a:lnTo>
                      <a:pt x="205" y="77"/>
                    </a:lnTo>
                    <a:lnTo>
                      <a:pt x="204" y="77"/>
                    </a:lnTo>
                    <a:lnTo>
                      <a:pt x="184" y="88"/>
                    </a:lnTo>
                    <a:lnTo>
                      <a:pt x="168" y="98"/>
                    </a:lnTo>
                    <a:lnTo>
                      <a:pt x="156" y="104"/>
                    </a:lnTo>
                    <a:lnTo>
                      <a:pt x="148" y="107"/>
                    </a:lnTo>
                    <a:lnTo>
                      <a:pt x="143" y="110"/>
                    </a:lnTo>
                    <a:lnTo>
                      <a:pt x="141" y="112"/>
                    </a:lnTo>
                    <a:lnTo>
                      <a:pt x="140" y="112"/>
                    </a:lnTo>
                    <a:lnTo>
                      <a:pt x="140" y="114"/>
                    </a:lnTo>
                    <a:lnTo>
                      <a:pt x="140" y="114"/>
                    </a:lnTo>
                    <a:lnTo>
                      <a:pt x="141" y="114"/>
                    </a:lnTo>
                    <a:lnTo>
                      <a:pt x="142" y="114"/>
                    </a:lnTo>
                    <a:lnTo>
                      <a:pt x="145" y="114"/>
                    </a:lnTo>
                    <a:lnTo>
                      <a:pt x="150" y="112"/>
                    </a:lnTo>
                    <a:lnTo>
                      <a:pt x="140" y="118"/>
                    </a:lnTo>
                    <a:lnTo>
                      <a:pt x="130" y="123"/>
                    </a:lnTo>
                    <a:lnTo>
                      <a:pt x="119" y="128"/>
                    </a:lnTo>
                    <a:lnTo>
                      <a:pt x="119" y="126"/>
                    </a:lnTo>
                    <a:lnTo>
                      <a:pt x="119" y="123"/>
                    </a:lnTo>
                    <a:lnTo>
                      <a:pt x="110" y="124"/>
                    </a:lnTo>
                    <a:lnTo>
                      <a:pt x="101" y="128"/>
                    </a:lnTo>
                    <a:lnTo>
                      <a:pt x="91" y="129"/>
                    </a:lnTo>
                    <a:lnTo>
                      <a:pt x="108" y="117"/>
                    </a:lnTo>
                    <a:lnTo>
                      <a:pt x="125" y="106"/>
                    </a:lnTo>
                    <a:lnTo>
                      <a:pt x="142" y="94"/>
                    </a:lnTo>
                    <a:lnTo>
                      <a:pt x="131" y="101"/>
                    </a:lnTo>
                    <a:lnTo>
                      <a:pt x="119" y="107"/>
                    </a:lnTo>
                    <a:lnTo>
                      <a:pt x="122" y="105"/>
                    </a:lnTo>
                    <a:lnTo>
                      <a:pt x="124" y="103"/>
                    </a:lnTo>
                    <a:lnTo>
                      <a:pt x="120" y="105"/>
                    </a:lnTo>
                    <a:lnTo>
                      <a:pt x="119" y="105"/>
                    </a:lnTo>
                    <a:lnTo>
                      <a:pt x="118" y="106"/>
                    </a:lnTo>
                    <a:lnTo>
                      <a:pt x="117" y="106"/>
                    </a:lnTo>
                    <a:lnTo>
                      <a:pt x="117" y="106"/>
                    </a:lnTo>
                    <a:lnTo>
                      <a:pt x="125" y="94"/>
                    </a:lnTo>
                    <a:lnTo>
                      <a:pt x="136" y="84"/>
                    </a:lnTo>
                    <a:lnTo>
                      <a:pt x="148" y="77"/>
                    </a:lnTo>
                    <a:lnTo>
                      <a:pt x="159" y="72"/>
                    </a:lnTo>
                    <a:lnTo>
                      <a:pt x="168" y="70"/>
                    </a:lnTo>
                    <a:lnTo>
                      <a:pt x="170" y="69"/>
                    </a:lnTo>
                    <a:lnTo>
                      <a:pt x="169" y="70"/>
                    </a:lnTo>
                    <a:lnTo>
                      <a:pt x="168" y="71"/>
                    </a:lnTo>
                    <a:lnTo>
                      <a:pt x="170" y="71"/>
                    </a:lnTo>
                    <a:lnTo>
                      <a:pt x="168" y="72"/>
                    </a:lnTo>
                    <a:lnTo>
                      <a:pt x="167" y="74"/>
                    </a:lnTo>
                    <a:lnTo>
                      <a:pt x="167" y="75"/>
                    </a:lnTo>
                    <a:lnTo>
                      <a:pt x="165" y="76"/>
                    </a:lnTo>
                    <a:lnTo>
                      <a:pt x="167" y="75"/>
                    </a:lnTo>
                    <a:lnTo>
                      <a:pt x="169" y="74"/>
                    </a:lnTo>
                    <a:lnTo>
                      <a:pt x="164" y="78"/>
                    </a:lnTo>
                    <a:lnTo>
                      <a:pt x="159" y="82"/>
                    </a:lnTo>
                    <a:lnTo>
                      <a:pt x="154" y="87"/>
                    </a:lnTo>
                    <a:lnTo>
                      <a:pt x="151" y="92"/>
                    </a:lnTo>
                    <a:lnTo>
                      <a:pt x="152" y="92"/>
                    </a:lnTo>
                    <a:lnTo>
                      <a:pt x="153" y="92"/>
                    </a:lnTo>
                    <a:lnTo>
                      <a:pt x="154" y="92"/>
                    </a:lnTo>
                    <a:lnTo>
                      <a:pt x="157" y="89"/>
                    </a:lnTo>
                    <a:lnTo>
                      <a:pt x="158" y="87"/>
                    </a:lnTo>
                    <a:lnTo>
                      <a:pt x="160" y="84"/>
                    </a:lnTo>
                    <a:lnTo>
                      <a:pt x="162" y="82"/>
                    </a:lnTo>
                    <a:lnTo>
                      <a:pt x="164" y="80"/>
                    </a:lnTo>
                    <a:lnTo>
                      <a:pt x="168" y="78"/>
                    </a:lnTo>
                    <a:lnTo>
                      <a:pt x="173" y="77"/>
                    </a:lnTo>
                    <a:lnTo>
                      <a:pt x="177" y="77"/>
                    </a:lnTo>
                    <a:lnTo>
                      <a:pt x="181" y="76"/>
                    </a:lnTo>
                    <a:lnTo>
                      <a:pt x="184" y="74"/>
                    </a:lnTo>
                    <a:lnTo>
                      <a:pt x="186" y="72"/>
                    </a:lnTo>
                    <a:lnTo>
                      <a:pt x="186" y="71"/>
                    </a:lnTo>
                    <a:lnTo>
                      <a:pt x="182" y="71"/>
                    </a:lnTo>
                    <a:lnTo>
                      <a:pt x="179" y="72"/>
                    </a:lnTo>
                    <a:lnTo>
                      <a:pt x="175" y="72"/>
                    </a:lnTo>
                    <a:lnTo>
                      <a:pt x="182" y="69"/>
                    </a:lnTo>
                    <a:lnTo>
                      <a:pt x="188" y="65"/>
                    </a:lnTo>
                    <a:lnTo>
                      <a:pt x="184" y="66"/>
                    </a:lnTo>
                    <a:lnTo>
                      <a:pt x="179" y="67"/>
                    </a:lnTo>
                    <a:lnTo>
                      <a:pt x="175" y="70"/>
                    </a:lnTo>
                    <a:lnTo>
                      <a:pt x="170" y="71"/>
                    </a:lnTo>
                    <a:lnTo>
                      <a:pt x="170" y="71"/>
                    </a:lnTo>
                    <a:lnTo>
                      <a:pt x="170" y="71"/>
                    </a:lnTo>
                    <a:lnTo>
                      <a:pt x="170" y="71"/>
                    </a:lnTo>
                    <a:lnTo>
                      <a:pt x="170" y="71"/>
                    </a:lnTo>
                    <a:lnTo>
                      <a:pt x="170" y="71"/>
                    </a:lnTo>
                    <a:lnTo>
                      <a:pt x="171" y="70"/>
                    </a:lnTo>
                    <a:lnTo>
                      <a:pt x="173" y="67"/>
                    </a:lnTo>
                    <a:lnTo>
                      <a:pt x="170" y="69"/>
                    </a:lnTo>
                    <a:lnTo>
                      <a:pt x="175" y="66"/>
                    </a:lnTo>
                    <a:lnTo>
                      <a:pt x="182" y="63"/>
                    </a:lnTo>
                    <a:lnTo>
                      <a:pt x="190" y="60"/>
                    </a:lnTo>
                    <a:lnTo>
                      <a:pt x="197" y="58"/>
                    </a:lnTo>
                    <a:lnTo>
                      <a:pt x="199" y="57"/>
                    </a:lnTo>
                    <a:lnTo>
                      <a:pt x="197" y="58"/>
                    </a:lnTo>
                    <a:lnTo>
                      <a:pt x="196" y="59"/>
                    </a:lnTo>
                    <a:lnTo>
                      <a:pt x="200" y="57"/>
                    </a:lnTo>
                    <a:lnTo>
                      <a:pt x="203" y="55"/>
                    </a:lnTo>
                    <a:lnTo>
                      <a:pt x="208" y="54"/>
                    </a:lnTo>
                    <a:lnTo>
                      <a:pt x="216" y="53"/>
                    </a:lnTo>
                    <a:lnTo>
                      <a:pt x="215" y="54"/>
                    </a:lnTo>
                    <a:lnTo>
                      <a:pt x="220" y="50"/>
                    </a:lnTo>
                    <a:lnTo>
                      <a:pt x="228" y="47"/>
                    </a:lnTo>
                    <a:lnTo>
                      <a:pt x="236" y="44"/>
                    </a:lnTo>
                    <a:lnTo>
                      <a:pt x="241" y="42"/>
                    </a:lnTo>
                    <a:lnTo>
                      <a:pt x="239" y="44"/>
                    </a:lnTo>
                    <a:lnTo>
                      <a:pt x="244" y="43"/>
                    </a:lnTo>
                    <a:lnTo>
                      <a:pt x="247" y="42"/>
                    </a:lnTo>
                    <a:lnTo>
                      <a:pt x="249" y="41"/>
                    </a:lnTo>
                    <a:lnTo>
                      <a:pt x="250" y="41"/>
                    </a:lnTo>
                    <a:lnTo>
                      <a:pt x="250" y="41"/>
                    </a:lnTo>
                    <a:lnTo>
                      <a:pt x="251" y="41"/>
                    </a:lnTo>
                    <a:lnTo>
                      <a:pt x="250" y="42"/>
                    </a:lnTo>
                    <a:lnTo>
                      <a:pt x="249" y="43"/>
                    </a:lnTo>
                    <a:lnTo>
                      <a:pt x="249" y="43"/>
                    </a:lnTo>
                    <a:lnTo>
                      <a:pt x="250" y="43"/>
                    </a:lnTo>
                    <a:lnTo>
                      <a:pt x="259" y="40"/>
                    </a:lnTo>
                    <a:lnTo>
                      <a:pt x="265" y="38"/>
                    </a:lnTo>
                    <a:lnTo>
                      <a:pt x="273" y="38"/>
                    </a:lnTo>
                    <a:lnTo>
                      <a:pt x="283" y="42"/>
                    </a:lnTo>
                    <a:lnTo>
                      <a:pt x="283" y="43"/>
                    </a:lnTo>
                    <a:lnTo>
                      <a:pt x="313" y="29"/>
                    </a:lnTo>
                    <a:lnTo>
                      <a:pt x="314" y="31"/>
                    </a:lnTo>
                    <a:lnTo>
                      <a:pt x="359" y="13"/>
                    </a:lnTo>
                    <a:lnTo>
                      <a:pt x="363" y="12"/>
                    </a:lnTo>
                    <a:lnTo>
                      <a:pt x="365" y="12"/>
                    </a:lnTo>
                    <a:lnTo>
                      <a:pt x="368" y="12"/>
                    </a:lnTo>
                    <a:lnTo>
                      <a:pt x="368" y="14"/>
                    </a:lnTo>
                    <a:lnTo>
                      <a:pt x="367" y="15"/>
                    </a:lnTo>
                    <a:lnTo>
                      <a:pt x="364" y="18"/>
                    </a:lnTo>
                    <a:lnTo>
                      <a:pt x="364" y="18"/>
                    </a:lnTo>
                    <a:lnTo>
                      <a:pt x="364" y="18"/>
                    </a:lnTo>
                    <a:lnTo>
                      <a:pt x="364" y="18"/>
                    </a:lnTo>
                    <a:lnTo>
                      <a:pt x="363" y="18"/>
                    </a:lnTo>
                    <a:lnTo>
                      <a:pt x="363" y="18"/>
                    </a:lnTo>
                    <a:lnTo>
                      <a:pt x="363" y="19"/>
                    </a:lnTo>
                    <a:lnTo>
                      <a:pt x="362" y="19"/>
                    </a:lnTo>
                    <a:lnTo>
                      <a:pt x="362" y="19"/>
                    </a:lnTo>
                    <a:lnTo>
                      <a:pt x="362" y="19"/>
                    </a:lnTo>
                    <a:lnTo>
                      <a:pt x="363" y="20"/>
                    </a:lnTo>
                    <a:lnTo>
                      <a:pt x="364" y="19"/>
                    </a:lnTo>
                    <a:lnTo>
                      <a:pt x="374" y="14"/>
                    </a:lnTo>
                    <a:lnTo>
                      <a:pt x="380" y="13"/>
                    </a:lnTo>
                    <a:lnTo>
                      <a:pt x="384" y="12"/>
                    </a:lnTo>
                    <a:lnTo>
                      <a:pt x="386" y="10"/>
                    </a:lnTo>
                    <a:close/>
                    <a:moveTo>
                      <a:pt x="579" y="9"/>
                    </a:moveTo>
                    <a:lnTo>
                      <a:pt x="578" y="9"/>
                    </a:lnTo>
                    <a:lnTo>
                      <a:pt x="578" y="10"/>
                    </a:lnTo>
                    <a:lnTo>
                      <a:pt x="579" y="12"/>
                    </a:lnTo>
                    <a:lnTo>
                      <a:pt x="580" y="12"/>
                    </a:lnTo>
                    <a:lnTo>
                      <a:pt x="581" y="12"/>
                    </a:lnTo>
                    <a:lnTo>
                      <a:pt x="581" y="10"/>
                    </a:lnTo>
                    <a:lnTo>
                      <a:pt x="581" y="10"/>
                    </a:lnTo>
                    <a:lnTo>
                      <a:pt x="580" y="9"/>
                    </a:lnTo>
                    <a:lnTo>
                      <a:pt x="579" y="9"/>
                    </a:lnTo>
                    <a:close/>
                    <a:moveTo>
                      <a:pt x="579" y="6"/>
                    </a:moveTo>
                    <a:lnTo>
                      <a:pt x="581" y="6"/>
                    </a:lnTo>
                    <a:lnTo>
                      <a:pt x="584" y="6"/>
                    </a:lnTo>
                    <a:lnTo>
                      <a:pt x="586" y="6"/>
                    </a:lnTo>
                    <a:lnTo>
                      <a:pt x="587" y="7"/>
                    </a:lnTo>
                    <a:lnTo>
                      <a:pt x="591" y="8"/>
                    </a:lnTo>
                    <a:lnTo>
                      <a:pt x="598" y="10"/>
                    </a:lnTo>
                    <a:lnTo>
                      <a:pt x="609" y="13"/>
                    </a:lnTo>
                    <a:lnTo>
                      <a:pt x="609" y="13"/>
                    </a:lnTo>
                    <a:lnTo>
                      <a:pt x="608" y="18"/>
                    </a:lnTo>
                    <a:lnTo>
                      <a:pt x="608" y="21"/>
                    </a:lnTo>
                    <a:lnTo>
                      <a:pt x="607" y="24"/>
                    </a:lnTo>
                    <a:lnTo>
                      <a:pt x="606" y="27"/>
                    </a:lnTo>
                    <a:lnTo>
                      <a:pt x="606" y="31"/>
                    </a:lnTo>
                    <a:lnTo>
                      <a:pt x="602" y="31"/>
                    </a:lnTo>
                    <a:lnTo>
                      <a:pt x="599" y="31"/>
                    </a:lnTo>
                    <a:lnTo>
                      <a:pt x="596" y="30"/>
                    </a:lnTo>
                    <a:lnTo>
                      <a:pt x="592" y="29"/>
                    </a:lnTo>
                    <a:lnTo>
                      <a:pt x="589" y="26"/>
                    </a:lnTo>
                    <a:lnTo>
                      <a:pt x="587" y="25"/>
                    </a:lnTo>
                    <a:lnTo>
                      <a:pt x="587" y="24"/>
                    </a:lnTo>
                    <a:lnTo>
                      <a:pt x="586" y="23"/>
                    </a:lnTo>
                    <a:lnTo>
                      <a:pt x="585" y="23"/>
                    </a:lnTo>
                    <a:lnTo>
                      <a:pt x="584" y="23"/>
                    </a:lnTo>
                    <a:lnTo>
                      <a:pt x="581" y="23"/>
                    </a:lnTo>
                    <a:lnTo>
                      <a:pt x="578" y="21"/>
                    </a:lnTo>
                    <a:lnTo>
                      <a:pt x="573" y="20"/>
                    </a:lnTo>
                    <a:lnTo>
                      <a:pt x="568" y="18"/>
                    </a:lnTo>
                    <a:lnTo>
                      <a:pt x="563" y="15"/>
                    </a:lnTo>
                    <a:lnTo>
                      <a:pt x="559" y="13"/>
                    </a:lnTo>
                    <a:lnTo>
                      <a:pt x="557" y="10"/>
                    </a:lnTo>
                    <a:lnTo>
                      <a:pt x="555" y="9"/>
                    </a:lnTo>
                    <a:lnTo>
                      <a:pt x="557" y="9"/>
                    </a:lnTo>
                    <a:lnTo>
                      <a:pt x="561" y="9"/>
                    </a:lnTo>
                    <a:lnTo>
                      <a:pt x="566" y="9"/>
                    </a:lnTo>
                    <a:lnTo>
                      <a:pt x="569" y="8"/>
                    </a:lnTo>
                    <a:lnTo>
                      <a:pt x="573" y="7"/>
                    </a:lnTo>
                    <a:lnTo>
                      <a:pt x="578" y="6"/>
                    </a:lnTo>
                    <a:lnTo>
                      <a:pt x="579" y="6"/>
                    </a:lnTo>
                    <a:close/>
                    <a:moveTo>
                      <a:pt x="597" y="0"/>
                    </a:moveTo>
                    <a:lnTo>
                      <a:pt x="602" y="0"/>
                    </a:lnTo>
                    <a:lnTo>
                      <a:pt x="608" y="0"/>
                    </a:lnTo>
                    <a:lnTo>
                      <a:pt x="614" y="1"/>
                    </a:lnTo>
                    <a:lnTo>
                      <a:pt x="618" y="1"/>
                    </a:lnTo>
                    <a:lnTo>
                      <a:pt x="620" y="1"/>
                    </a:lnTo>
                    <a:lnTo>
                      <a:pt x="621" y="2"/>
                    </a:lnTo>
                    <a:lnTo>
                      <a:pt x="621" y="2"/>
                    </a:lnTo>
                    <a:lnTo>
                      <a:pt x="623" y="2"/>
                    </a:lnTo>
                    <a:lnTo>
                      <a:pt x="625" y="4"/>
                    </a:lnTo>
                    <a:lnTo>
                      <a:pt x="625" y="7"/>
                    </a:lnTo>
                    <a:lnTo>
                      <a:pt x="625" y="8"/>
                    </a:lnTo>
                    <a:lnTo>
                      <a:pt x="624" y="9"/>
                    </a:lnTo>
                    <a:lnTo>
                      <a:pt x="621" y="10"/>
                    </a:lnTo>
                    <a:lnTo>
                      <a:pt x="618" y="12"/>
                    </a:lnTo>
                    <a:lnTo>
                      <a:pt x="615" y="12"/>
                    </a:lnTo>
                    <a:lnTo>
                      <a:pt x="613" y="12"/>
                    </a:lnTo>
                    <a:lnTo>
                      <a:pt x="609" y="13"/>
                    </a:lnTo>
                    <a:lnTo>
                      <a:pt x="607" y="10"/>
                    </a:lnTo>
                    <a:lnTo>
                      <a:pt x="604" y="9"/>
                    </a:lnTo>
                    <a:lnTo>
                      <a:pt x="601" y="8"/>
                    </a:lnTo>
                    <a:lnTo>
                      <a:pt x="598" y="8"/>
                    </a:lnTo>
                    <a:lnTo>
                      <a:pt x="593" y="8"/>
                    </a:lnTo>
                    <a:lnTo>
                      <a:pt x="592" y="7"/>
                    </a:lnTo>
                    <a:lnTo>
                      <a:pt x="590" y="7"/>
                    </a:lnTo>
                    <a:lnTo>
                      <a:pt x="587" y="6"/>
                    </a:lnTo>
                    <a:lnTo>
                      <a:pt x="586" y="4"/>
                    </a:lnTo>
                    <a:lnTo>
                      <a:pt x="585" y="3"/>
                    </a:lnTo>
                    <a:lnTo>
                      <a:pt x="585" y="2"/>
                    </a:lnTo>
                    <a:lnTo>
                      <a:pt x="586" y="1"/>
                    </a:lnTo>
                    <a:lnTo>
                      <a:pt x="590" y="0"/>
                    </a:lnTo>
                    <a:lnTo>
                      <a:pt x="591" y="0"/>
                    </a:lnTo>
                    <a:lnTo>
                      <a:pt x="593" y="0"/>
                    </a:lnTo>
                    <a:lnTo>
                      <a:pt x="597" y="0"/>
                    </a:lnTo>
                    <a:close/>
                  </a:path>
                </a:pathLst>
              </a:custGeom>
              <a:gradFill>
                <a:gsLst>
                  <a:gs pos="9000">
                    <a:schemeClr val="accent6"/>
                  </a:gs>
                  <a:gs pos="75000">
                    <a:schemeClr val="accent6">
                      <a:lumMod val="75000"/>
                    </a:schemeClr>
                  </a:gs>
                </a:gsLst>
                <a:path path="circle">
                  <a:fillToRect l="50000" t="50000" r="50000" b="50000"/>
                </a:path>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418"/>
              <p:cNvSpPr>
                <a:spLocks/>
              </p:cNvSpPr>
              <p:nvPr/>
            </p:nvSpPr>
            <p:spPr bwMode="auto">
              <a:xfrm>
                <a:off x="3530601" y="2014806"/>
                <a:ext cx="2038350" cy="1419225"/>
              </a:xfrm>
              <a:prstGeom prst="ellipse">
                <a:avLst/>
              </a:prstGeom>
              <a:gradFill flip="none" rotWithShape="1">
                <a:gsLst>
                  <a:gs pos="15000">
                    <a:schemeClr val="tx2">
                      <a:alpha val="0"/>
                    </a:schemeClr>
                  </a:gs>
                  <a:gs pos="97000">
                    <a:schemeClr val="tx2">
                      <a:alpha val="58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D49B753E-5BD7-4071-962D-5A9F5E0F6687}"/>
              </a:ext>
            </a:extLst>
          </p:cNvPr>
          <p:cNvGrpSpPr/>
          <p:nvPr/>
        </p:nvGrpSpPr>
        <p:grpSpPr>
          <a:xfrm>
            <a:off x="3253007" y="3766572"/>
            <a:ext cx="1394946" cy="2180403"/>
            <a:chOff x="3204071" y="3853846"/>
            <a:chExt cx="1394946" cy="2180403"/>
          </a:xfrm>
        </p:grpSpPr>
        <p:sp>
          <p:nvSpPr>
            <p:cNvPr id="291" name="Donut 290"/>
            <p:cNvSpPr/>
            <p:nvPr/>
          </p:nvSpPr>
          <p:spPr>
            <a:xfrm>
              <a:off x="3204071" y="5146180"/>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3C142BB1-2D3A-46C3-930E-651631591C67}"/>
                </a:ext>
              </a:extLst>
            </p:cNvPr>
            <p:cNvGrpSpPr/>
            <p:nvPr/>
          </p:nvGrpSpPr>
          <p:grpSpPr>
            <a:xfrm>
              <a:off x="3308260" y="3853846"/>
              <a:ext cx="1290757" cy="1862094"/>
              <a:chOff x="3308260" y="3853846"/>
              <a:chExt cx="1290757" cy="1862094"/>
            </a:xfrm>
          </p:grpSpPr>
          <p:cxnSp>
            <p:nvCxnSpPr>
              <p:cNvPr id="440" name="Straight Connector 439"/>
              <p:cNvCxnSpPr/>
              <p:nvPr/>
            </p:nvCxnSpPr>
            <p:spPr>
              <a:xfrm rot="13200000">
                <a:off x="4571172" y="3853846"/>
                <a:ext cx="27845" cy="155448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308260" y="4340195"/>
                <a:ext cx="976928" cy="1375745"/>
                <a:chOff x="2135948" y="4508783"/>
                <a:chExt cx="976928" cy="1375745"/>
              </a:xfrm>
            </p:grpSpPr>
            <p:pic>
              <p:nvPicPr>
                <p:cNvPr id="473" name="Picture 472"/>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2135948" y="5692441"/>
                  <a:ext cx="976928" cy="192087"/>
                </a:xfrm>
                <a:prstGeom prst="rect">
                  <a:avLst/>
                </a:prstGeom>
              </p:spPr>
            </p:pic>
            <p:grpSp>
              <p:nvGrpSpPr>
                <p:cNvPr id="474" name="Group 473"/>
                <p:cNvGrpSpPr/>
                <p:nvPr/>
              </p:nvGrpSpPr>
              <p:grpSpPr>
                <a:xfrm rot="5400000">
                  <a:off x="1958084" y="4826207"/>
                  <a:ext cx="1331140" cy="696292"/>
                  <a:chOff x="3429001" y="2109305"/>
                  <a:chExt cx="1576415" cy="824588"/>
                </a:xfrm>
                <a:effectLst/>
              </p:grpSpPr>
              <p:grpSp>
                <p:nvGrpSpPr>
                  <p:cNvPr id="475" name="Group 474"/>
                  <p:cNvGrpSpPr/>
                  <p:nvPr/>
                </p:nvGrpSpPr>
                <p:grpSpPr>
                  <a:xfrm>
                    <a:off x="3429001" y="2109305"/>
                    <a:ext cx="1576415" cy="824588"/>
                    <a:chOff x="1149121" y="2158477"/>
                    <a:chExt cx="6805964" cy="3560048"/>
                  </a:xfrm>
                </p:grpSpPr>
                <p:sp>
                  <p:nvSpPr>
                    <p:cNvPr id="477" name="Rounded Rectangle 476"/>
                    <p:cNvSpPr/>
                    <p:nvPr/>
                  </p:nvSpPr>
                  <p:spPr>
                    <a:xfrm rot="16200000">
                      <a:off x="2862628" y="622454"/>
                      <a:ext cx="3351729" cy="6620705"/>
                    </a:xfrm>
                    <a:prstGeom prst="roundRect">
                      <a:avLst>
                        <a:gd name="adj" fmla="val 15672"/>
                      </a:avLst>
                    </a:prstGeom>
                    <a:gradFill>
                      <a:gsLst>
                        <a:gs pos="100000">
                          <a:schemeClr val="accent5">
                            <a:lumMod val="75000"/>
                            <a:lumOff val="25000"/>
                          </a:schemeClr>
                        </a:gs>
                        <a:gs pos="0">
                          <a:schemeClr val="accent5"/>
                        </a:gs>
                      </a:gsLst>
                      <a:path path="circle">
                        <a:fillToRect r="100000" b="100000"/>
                      </a:path>
                    </a:gradFill>
                    <a:ln w="28575" cap="flat" cmpd="sng" algn="ctr">
                      <a:solidFill>
                        <a:srgbClr val="CBCCD0">
                          <a:lumMod val="75000"/>
                        </a:srgbClr>
                      </a:solidFill>
                      <a:prstDash val="solid"/>
                    </a:ln>
                    <a:effectLst/>
                  </p:spPr>
                  <p:txBody>
                    <a:bodyPr rtlCol="0" anchor="ctr"/>
                    <a:lstStyle/>
                    <a:p>
                      <a:pPr algn="ctr">
                        <a:defRPr/>
                      </a:pPr>
                      <a:endParaRPr lang="en-US" kern="0">
                        <a:solidFill>
                          <a:prstClr val="white"/>
                        </a:solidFill>
                      </a:endParaRPr>
                    </a:p>
                  </p:txBody>
                </p:sp>
                <p:sp>
                  <p:nvSpPr>
                    <p:cNvPr id="478" name="Rounded Rectangle 2"/>
                    <p:cNvSpPr/>
                    <p:nvPr/>
                  </p:nvSpPr>
                  <p:spPr>
                    <a:xfrm rot="16200000">
                      <a:off x="2772081" y="535517"/>
                      <a:ext cx="3560040" cy="6805960"/>
                    </a:xfrm>
                    <a:custGeom>
                      <a:avLst/>
                      <a:gdLst/>
                      <a:ahLst/>
                      <a:cxnLst/>
                      <a:rect l="l" t="t" r="r" b="b"/>
                      <a:pathLst>
                        <a:path w="3108960" h="5943600">
                          <a:moveTo>
                            <a:pt x="558339" y="79601"/>
                          </a:moveTo>
                          <a:cubicBezTo>
                            <a:pt x="305919" y="79601"/>
                            <a:pt x="101293" y="284227"/>
                            <a:pt x="101293" y="536647"/>
                          </a:cubicBezTo>
                          <a:lnTo>
                            <a:pt x="101293" y="5383195"/>
                          </a:lnTo>
                          <a:cubicBezTo>
                            <a:pt x="101293" y="5635615"/>
                            <a:pt x="305919" y="5840241"/>
                            <a:pt x="558339" y="5840241"/>
                          </a:cubicBezTo>
                          <a:lnTo>
                            <a:pt x="2560571" y="5840241"/>
                          </a:lnTo>
                          <a:cubicBezTo>
                            <a:pt x="2812991" y="5840241"/>
                            <a:pt x="3017617" y="5635615"/>
                            <a:pt x="3017617" y="5383195"/>
                          </a:cubicBezTo>
                          <a:lnTo>
                            <a:pt x="3017617" y="536647"/>
                          </a:lnTo>
                          <a:cubicBezTo>
                            <a:pt x="3017617" y="284227"/>
                            <a:pt x="2812991" y="79601"/>
                            <a:pt x="2560571" y="79601"/>
                          </a:cubicBezTo>
                          <a:close/>
                          <a:moveTo>
                            <a:pt x="487236" y="0"/>
                          </a:moveTo>
                          <a:lnTo>
                            <a:pt x="2621724" y="0"/>
                          </a:lnTo>
                          <a:cubicBezTo>
                            <a:pt x="2890817" y="0"/>
                            <a:pt x="3108960" y="218143"/>
                            <a:pt x="3108960" y="487236"/>
                          </a:cubicBezTo>
                          <a:lnTo>
                            <a:pt x="3108960" y="5456364"/>
                          </a:lnTo>
                          <a:cubicBezTo>
                            <a:pt x="3108960" y="5725457"/>
                            <a:pt x="2890817" y="5943600"/>
                            <a:pt x="2621724" y="5943600"/>
                          </a:cubicBezTo>
                          <a:lnTo>
                            <a:pt x="487236" y="5943600"/>
                          </a:lnTo>
                          <a:cubicBezTo>
                            <a:pt x="218143" y="5943600"/>
                            <a:pt x="0" y="5725457"/>
                            <a:pt x="0" y="5456364"/>
                          </a:cubicBezTo>
                          <a:lnTo>
                            <a:pt x="0" y="487236"/>
                          </a:lnTo>
                          <a:cubicBezTo>
                            <a:pt x="0" y="218143"/>
                            <a:pt x="218143" y="0"/>
                            <a:pt x="487236" y="0"/>
                          </a:cubicBezTo>
                          <a:close/>
                        </a:path>
                      </a:pathLst>
                    </a:custGeom>
                    <a:gradFill flip="none" rotWithShape="1">
                      <a:gsLst>
                        <a:gs pos="37000">
                          <a:srgbClr val="1B1C20">
                            <a:lumMod val="75000"/>
                            <a:lumOff val="25000"/>
                          </a:srgbClr>
                        </a:gs>
                        <a:gs pos="100000">
                          <a:srgbClr val="1B1C20">
                            <a:lumMod val="85000"/>
                            <a:lumOff val="15000"/>
                          </a:srgbClr>
                        </a:gs>
                        <a:gs pos="46000">
                          <a:srgbClr val="1B1C20"/>
                        </a:gs>
                        <a:gs pos="12926">
                          <a:srgbClr val="1B1C20">
                            <a:lumMod val="75000"/>
                            <a:lumOff val="25000"/>
                          </a:srgbClr>
                        </a:gs>
                        <a:gs pos="0">
                          <a:srgbClr val="1B1C20"/>
                        </a:gs>
                      </a:gsLst>
                      <a:path path="circle">
                        <a:fillToRect r="100000" b="100000"/>
                      </a:path>
                      <a:tileRect l="-100000" t="-100000"/>
                    </a:gradFill>
                    <a:ln w="25400" cap="flat" cmpd="sng" algn="ctr">
                      <a:noFill/>
                      <a:prstDash val="solid"/>
                    </a:ln>
                    <a:effectLst/>
                  </p:spPr>
                  <p:txBody>
                    <a:bodyPr rtlCol="0" anchor="ctr"/>
                    <a:lstStyle/>
                    <a:p>
                      <a:pPr algn="ctr">
                        <a:defRPr/>
                      </a:pPr>
                      <a:endParaRPr lang="en-US" kern="0">
                        <a:solidFill>
                          <a:prstClr val="white"/>
                        </a:solidFill>
                      </a:endParaRPr>
                    </a:p>
                  </p:txBody>
                </p:sp>
                <p:sp>
                  <p:nvSpPr>
                    <p:cNvPr id="479" name="Rounded Rectangle 2"/>
                    <p:cNvSpPr/>
                    <p:nvPr/>
                  </p:nvSpPr>
                  <p:spPr>
                    <a:xfrm rot="16200000">
                      <a:off x="2772081" y="535521"/>
                      <a:ext cx="3560044" cy="6805964"/>
                    </a:xfrm>
                    <a:custGeom>
                      <a:avLst/>
                      <a:gdLst/>
                      <a:ahLst/>
                      <a:cxnLst/>
                      <a:rect l="l" t="t" r="r" b="b"/>
                      <a:pathLst>
                        <a:path w="3108960" h="5943600">
                          <a:moveTo>
                            <a:pt x="558339" y="79601"/>
                          </a:moveTo>
                          <a:cubicBezTo>
                            <a:pt x="305919" y="79601"/>
                            <a:pt x="101293" y="284227"/>
                            <a:pt x="101293" y="536647"/>
                          </a:cubicBezTo>
                          <a:lnTo>
                            <a:pt x="101293" y="5383195"/>
                          </a:lnTo>
                          <a:cubicBezTo>
                            <a:pt x="101293" y="5635615"/>
                            <a:pt x="305919" y="5840241"/>
                            <a:pt x="558339" y="5840241"/>
                          </a:cubicBezTo>
                          <a:lnTo>
                            <a:pt x="2560571" y="5840241"/>
                          </a:lnTo>
                          <a:cubicBezTo>
                            <a:pt x="2812991" y="5840241"/>
                            <a:pt x="3017617" y="5635615"/>
                            <a:pt x="3017617" y="5383195"/>
                          </a:cubicBezTo>
                          <a:lnTo>
                            <a:pt x="3017617" y="536647"/>
                          </a:lnTo>
                          <a:cubicBezTo>
                            <a:pt x="3017617" y="284227"/>
                            <a:pt x="2812991" y="79601"/>
                            <a:pt x="2560571" y="79601"/>
                          </a:cubicBezTo>
                          <a:close/>
                          <a:moveTo>
                            <a:pt x="487236" y="0"/>
                          </a:moveTo>
                          <a:lnTo>
                            <a:pt x="2621724" y="0"/>
                          </a:lnTo>
                          <a:cubicBezTo>
                            <a:pt x="2890817" y="0"/>
                            <a:pt x="3108960" y="218143"/>
                            <a:pt x="3108960" y="487236"/>
                          </a:cubicBezTo>
                          <a:lnTo>
                            <a:pt x="3108960" y="5456364"/>
                          </a:lnTo>
                          <a:cubicBezTo>
                            <a:pt x="3108960" y="5725457"/>
                            <a:pt x="2890817" y="5943600"/>
                            <a:pt x="2621724" y="5943600"/>
                          </a:cubicBezTo>
                          <a:lnTo>
                            <a:pt x="487236" y="5943600"/>
                          </a:lnTo>
                          <a:cubicBezTo>
                            <a:pt x="218143" y="5943600"/>
                            <a:pt x="0" y="5725457"/>
                            <a:pt x="0" y="5456364"/>
                          </a:cubicBezTo>
                          <a:lnTo>
                            <a:pt x="0" y="487236"/>
                          </a:lnTo>
                          <a:cubicBezTo>
                            <a:pt x="0" y="218143"/>
                            <a:pt x="218143" y="0"/>
                            <a:pt x="487236" y="0"/>
                          </a:cubicBezTo>
                          <a:close/>
                        </a:path>
                      </a:pathLst>
                    </a:custGeom>
                    <a:gradFill flip="none" rotWithShape="1">
                      <a:gsLst>
                        <a:gs pos="37000">
                          <a:schemeClr val="bg2">
                            <a:lumMod val="50000"/>
                          </a:schemeClr>
                        </a:gs>
                        <a:gs pos="100000">
                          <a:schemeClr val="tx2"/>
                        </a:gs>
                        <a:gs pos="46000">
                          <a:schemeClr val="tx2"/>
                        </a:gs>
                        <a:gs pos="12926">
                          <a:schemeClr val="tx2"/>
                        </a:gs>
                        <a:gs pos="0">
                          <a:schemeClr val="tx1">
                            <a:lumMod val="75000"/>
                            <a:lumOff val="25000"/>
                          </a:schemeClr>
                        </a:gs>
                      </a:gsLst>
                      <a:path path="circle">
                        <a:fillToRect r="100000" b="100000"/>
                      </a:path>
                      <a:tileRect l="-100000" t="-100000"/>
                    </a:gradFill>
                    <a:ln w="25400" cap="flat" cmpd="sng" algn="ctr">
                      <a:noFill/>
                      <a:prstDash val="solid"/>
                    </a:ln>
                    <a:effectLst/>
                  </p:spPr>
                  <p:txBody>
                    <a:bodyPr rtlCol="0" anchor="ctr"/>
                    <a:lstStyle/>
                    <a:p>
                      <a:pPr algn="ctr">
                        <a:defRPr/>
                      </a:pPr>
                      <a:endParaRPr lang="en-US" kern="0">
                        <a:solidFill>
                          <a:prstClr val="white"/>
                        </a:solidFill>
                      </a:endParaRPr>
                    </a:p>
                  </p:txBody>
                </p:sp>
                <p:grpSp>
                  <p:nvGrpSpPr>
                    <p:cNvPr id="480" name="Group 479"/>
                    <p:cNvGrpSpPr/>
                    <p:nvPr/>
                  </p:nvGrpSpPr>
                  <p:grpSpPr>
                    <a:xfrm rot="16200000">
                      <a:off x="2957298" y="988220"/>
                      <a:ext cx="3406517" cy="5971725"/>
                      <a:chOff x="3074043" y="769526"/>
                      <a:chExt cx="2974889" cy="5215068"/>
                    </a:xfrm>
                  </p:grpSpPr>
                  <p:sp>
                    <p:nvSpPr>
                      <p:cNvPr id="481" name="Rectangle 480"/>
                      <p:cNvSpPr/>
                      <p:nvPr/>
                    </p:nvSpPr>
                    <p:spPr>
                      <a:xfrm>
                        <a:off x="3383868" y="1520788"/>
                        <a:ext cx="2412268" cy="3744416"/>
                      </a:xfrm>
                      <a:prstGeom prst="rect">
                        <a:avLst/>
                      </a:prstGeom>
                      <a:solidFill>
                        <a:schemeClr val="accent1">
                          <a:lumMod val="60000"/>
                          <a:lumOff val="40000"/>
                        </a:schemeClr>
                      </a:solidFill>
                      <a:ln w="25400" cap="flat" cmpd="sng" algn="ctr">
                        <a:noFill/>
                        <a:prstDash val="solid"/>
                      </a:ln>
                      <a:effectLst/>
                    </p:spPr>
                    <p:txBody>
                      <a:bodyPr rtlCol="0" anchor="ctr"/>
                      <a:lstStyle/>
                      <a:p>
                        <a:pPr algn="ctr">
                          <a:defRPr/>
                        </a:pPr>
                        <a:endParaRPr lang="en-US" kern="0" dirty="0">
                          <a:solidFill>
                            <a:prstClr val="white"/>
                          </a:solidFill>
                        </a:endParaRPr>
                      </a:p>
                    </p:txBody>
                  </p:sp>
                  <p:sp>
                    <p:nvSpPr>
                      <p:cNvPr id="482" name="Rectangle 481"/>
                      <p:cNvSpPr/>
                      <p:nvPr/>
                    </p:nvSpPr>
                    <p:spPr>
                      <a:xfrm>
                        <a:off x="3383868" y="1316500"/>
                        <a:ext cx="2412268" cy="180020"/>
                      </a:xfrm>
                      <a:prstGeom prst="rect">
                        <a:avLst/>
                      </a:prstGeom>
                      <a:gradFill flip="none" rotWithShape="1">
                        <a:gsLst>
                          <a:gs pos="100000">
                            <a:srgbClr val="1B1C20">
                              <a:lumMod val="10000"/>
                              <a:lumOff val="90000"/>
                              <a:alpha val="0"/>
                            </a:srgbClr>
                          </a:gs>
                          <a:gs pos="0">
                            <a:srgbClr val="CBCCD0">
                              <a:lumMod val="50000"/>
                            </a:srgbClr>
                          </a:gs>
                        </a:gsLst>
                        <a:lin ang="5400000" scaled="1"/>
                        <a:tileRect/>
                      </a:gradFill>
                      <a:ln w="25400" cap="flat" cmpd="sng" algn="ctr">
                        <a:noFill/>
                        <a:prstDash val="solid"/>
                      </a:ln>
                      <a:effectLst/>
                    </p:spPr>
                    <p:txBody>
                      <a:bodyPr rtlCol="0" anchor="ctr"/>
                      <a:lstStyle/>
                      <a:p>
                        <a:pPr algn="ctr">
                          <a:defRPr/>
                        </a:pPr>
                        <a:endParaRPr lang="en-US" kern="0">
                          <a:solidFill>
                            <a:prstClr val="white"/>
                          </a:solidFill>
                        </a:endParaRPr>
                      </a:p>
                    </p:txBody>
                  </p:sp>
                  <p:grpSp>
                    <p:nvGrpSpPr>
                      <p:cNvPr id="483" name="Group 482"/>
                      <p:cNvGrpSpPr/>
                      <p:nvPr/>
                    </p:nvGrpSpPr>
                    <p:grpSpPr>
                      <a:xfrm>
                        <a:off x="5031134" y="1191453"/>
                        <a:ext cx="1017798" cy="549697"/>
                        <a:chOff x="5031134" y="1266403"/>
                        <a:chExt cx="1017798" cy="549697"/>
                      </a:xfrm>
                    </p:grpSpPr>
                    <p:grpSp>
                      <p:nvGrpSpPr>
                        <p:cNvPr id="505" name="Group 504"/>
                        <p:cNvGrpSpPr/>
                        <p:nvPr/>
                      </p:nvGrpSpPr>
                      <p:grpSpPr>
                        <a:xfrm>
                          <a:off x="5172441" y="1430247"/>
                          <a:ext cx="96028" cy="121683"/>
                          <a:chOff x="5071100" y="1447049"/>
                          <a:chExt cx="60071" cy="76119"/>
                        </a:xfrm>
                      </p:grpSpPr>
                      <p:sp>
                        <p:nvSpPr>
                          <p:cNvPr id="510" name="Rectangle 5"/>
                          <p:cNvSpPr/>
                          <p:nvPr/>
                        </p:nvSpPr>
                        <p:spPr>
                          <a:xfrm>
                            <a:off x="5071100" y="1462697"/>
                            <a:ext cx="46892" cy="60471"/>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 name="connsiteX4" fmla="*/ 0 w 76200"/>
                              <a:gd name="connsiteY4" fmla="*/ 0 h 76200"/>
                              <a:gd name="connsiteX0" fmla="*/ 0 w 76200"/>
                              <a:gd name="connsiteY0" fmla="*/ 0 h 76200"/>
                              <a:gd name="connsiteX1" fmla="*/ 62523 w 76200"/>
                              <a:gd name="connsiteY1" fmla="*/ 9769 h 76200"/>
                              <a:gd name="connsiteX2" fmla="*/ 76200 w 76200"/>
                              <a:gd name="connsiteY2" fmla="*/ 76200 h 76200"/>
                              <a:gd name="connsiteX3" fmla="*/ 0 w 76200"/>
                              <a:gd name="connsiteY3" fmla="*/ 76200 h 76200"/>
                              <a:gd name="connsiteX4" fmla="*/ 0 w 76200"/>
                              <a:gd name="connsiteY4" fmla="*/ 0 h 76200"/>
                              <a:gd name="connsiteX0" fmla="*/ 0 w 76200"/>
                              <a:gd name="connsiteY0" fmla="*/ 0 h 76200"/>
                              <a:gd name="connsiteX1" fmla="*/ 37123 w 76200"/>
                              <a:gd name="connsiteY1" fmla="*/ 31262 h 76200"/>
                              <a:gd name="connsiteX2" fmla="*/ 76200 w 76200"/>
                              <a:gd name="connsiteY2" fmla="*/ 76200 h 76200"/>
                              <a:gd name="connsiteX3" fmla="*/ 0 w 76200"/>
                              <a:gd name="connsiteY3" fmla="*/ 76200 h 76200"/>
                              <a:gd name="connsiteX4" fmla="*/ 0 w 76200"/>
                              <a:gd name="connsiteY4" fmla="*/ 0 h 76200"/>
                              <a:gd name="connsiteX0" fmla="*/ 0 w 95738"/>
                              <a:gd name="connsiteY0" fmla="*/ 0 h 76200"/>
                              <a:gd name="connsiteX1" fmla="*/ 95738 w 95738"/>
                              <a:gd name="connsiteY1" fmla="*/ 11723 h 76200"/>
                              <a:gd name="connsiteX2" fmla="*/ 76200 w 95738"/>
                              <a:gd name="connsiteY2" fmla="*/ 76200 h 76200"/>
                              <a:gd name="connsiteX3" fmla="*/ 0 w 95738"/>
                              <a:gd name="connsiteY3" fmla="*/ 76200 h 76200"/>
                              <a:gd name="connsiteX4" fmla="*/ 0 w 95738"/>
                              <a:gd name="connsiteY4" fmla="*/ 0 h 76200"/>
                              <a:gd name="connsiteX0" fmla="*/ 0 w 95738"/>
                              <a:gd name="connsiteY0" fmla="*/ 0 h 76200"/>
                              <a:gd name="connsiteX1" fmla="*/ 95738 w 95738"/>
                              <a:gd name="connsiteY1" fmla="*/ 11723 h 76200"/>
                              <a:gd name="connsiteX2" fmla="*/ 84015 w 95738"/>
                              <a:gd name="connsiteY2" fmla="*/ 76200 h 76200"/>
                              <a:gd name="connsiteX3" fmla="*/ 0 w 95738"/>
                              <a:gd name="connsiteY3" fmla="*/ 76200 h 76200"/>
                              <a:gd name="connsiteX4" fmla="*/ 0 w 95738"/>
                              <a:gd name="connsiteY4" fmla="*/ 0 h 76200"/>
                              <a:gd name="connsiteX0" fmla="*/ 0 w 123092"/>
                              <a:gd name="connsiteY0" fmla="*/ 0 h 76200"/>
                              <a:gd name="connsiteX1" fmla="*/ 95738 w 123092"/>
                              <a:gd name="connsiteY1" fmla="*/ 11723 h 76200"/>
                              <a:gd name="connsiteX2" fmla="*/ 123092 w 123092"/>
                              <a:gd name="connsiteY2" fmla="*/ 39077 h 76200"/>
                              <a:gd name="connsiteX3" fmla="*/ 0 w 123092"/>
                              <a:gd name="connsiteY3" fmla="*/ 76200 h 76200"/>
                              <a:gd name="connsiteX4" fmla="*/ 0 w 123092"/>
                              <a:gd name="connsiteY4" fmla="*/ 0 h 76200"/>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0 w 123092"/>
                              <a:gd name="connsiteY4"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42985 w 123092"/>
                              <a:gd name="connsiteY4" fmla="*/ 33215 h 68384"/>
                              <a:gd name="connsiteX5" fmla="*/ 0 w 123092"/>
                              <a:gd name="connsiteY5"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0 w 123092"/>
                              <a:gd name="connsiteY5"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41031 w 123092"/>
                              <a:gd name="connsiteY5" fmla="*/ 35169 h 68384"/>
                              <a:gd name="connsiteX6" fmla="*/ 0 w 123092"/>
                              <a:gd name="connsiteY6"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107462 w 123092"/>
                              <a:gd name="connsiteY5" fmla="*/ 37123 h 68384"/>
                              <a:gd name="connsiteX6" fmla="*/ 0 w 123092"/>
                              <a:gd name="connsiteY6" fmla="*/ 0 h 68384"/>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3216 w 48846"/>
                              <a:gd name="connsiteY5" fmla="*/ 25400 h 56661"/>
                              <a:gd name="connsiteX6" fmla="*/ 0 w 48846"/>
                              <a:gd name="connsiteY6" fmla="*/ 3908 h 56661"/>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1311 w 48846"/>
                              <a:gd name="connsiteY5" fmla="*/ 31115 h 56661"/>
                              <a:gd name="connsiteX6" fmla="*/ 0 w 48846"/>
                              <a:gd name="connsiteY6" fmla="*/ 3908 h 56661"/>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1311 w 48846"/>
                              <a:gd name="connsiteY5" fmla="*/ 27305 h 56661"/>
                              <a:gd name="connsiteX6" fmla="*/ 0 w 48846"/>
                              <a:gd name="connsiteY6" fmla="*/ 3908 h 56661"/>
                              <a:gd name="connsiteX0" fmla="*/ 0 w 48846"/>
                              <a:gd name="connsiteY0" fmla="*/ 3908 h 60471"/>
                              <a:gd name="connsiteX1" fmla="*/ 21492 w 48846"/>
                              <a:gd name="connsiteY1" fmla="*/ 0 h 60471"/>
                              <a:gd name="connsiteX2" fmla="*/ 48846 w 48846"/>
                              <a:gd name="connsiteY2" fmla="*/ 27354 h 60471"/>
                              <a:gd name="connsiteX3" fmla="*/ 9818 w 48846"/>
                              <a:gd name="connsiteY3" fmla="*/ 60471 h 60471"/>
                              <a:gd name="connsiteX4" fmla="*/ 1954 w 48846"/>
                              <a:gd name="connsiteY4" fmla="*/ 50799 h 60471"/>
                              <a:gd name="connsiteX5" fmla="*/ 31311 w 48846"/>
                              <a:gd name="connsiteY5" fmla="*/ 27305 h 60471"/>
                              <a:gd name="connsiteX6" fmla="*/ 0 w 48846"/>
                              <a:gd name="connsiteY6" fmla="*/ 3908 h 60471"/>
                              <a:gd name="connsiteX0" fmla="*/ 3761 w 46892"/>
                              <a:gd name="connsiteY0" fmla="*/ 3908 h 60471"/>
                              <a:gd name="connsiteX1" fmla="*/ 19538 w 46892"/>
                              <a:gd name="connsiteY1" fmla="*/ 0 h 60471"/>
                              <a:gd name="connsiteX2" fmla="*/ 46892 w 46892"/>
                              <a:gd name="connsiteY2" fmla="*/ 27354 h 60471"/>
                              <a:gd name="connsiteX3" fmla="*/ 7864 w 46892"/>
                              <a:gd name="connsiteY3" fmla="*/ 60471 h 60471"/>
                              <a:gd name="connsiteX4" fmla="*/ 0 w 46892"/>
                              <a:gd name="connsiteY4" fmla="*/ 50799 h 60471"/>
                              <a:gd name="connsiteX5" fmla="*/ 29357 w 46892"/>
                              <a:gd name="connsiteY5" fmla="*/ 27305 h 60471"/>
                              <a:gd name="connsiteX6" fmla="*/ 3761 w 46892"/>
                              <a:gd name="connsiteY6" fmla="*/ 3908 h 6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92" h="60471">
                                <a:moveTo>
                                  <a:pt x="3761" y="3908"/>
                                </a:moveTo>
                                <a:lnTo>
                                  <a:pt x="19538" y="0"/>
                                </a:lnTo>
                                <a:lnTo>
                                  <a:pt x="46892" y="27354"/>
                                </a:lnTo>
                                <a:lnTo>
                                  <a:pt x="7864" y="60471"/>
                                </a:lnTo>
                                <a:lnTo>
                                  <a:pt x="0" y="50799"/>
                                </a:lnTo>
                                <a:lnTo>
                                  <a:pt x="29357" y="27305"/>
                                </a:lnTo>
                                <a:lnTo>
                                  <a:pt x="3761" y="3908"/>
                                </a:lnTo>
                                <a:close/>
                              </a:path>
                            </a:pathLst>
                          </a:cu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11" name="Rectangle 510"/>
                          <p:cNvSpPr/>
                          <p:nvPr/>
                        </p:nvSpPr>
                        <p:spPr>
                          <a:xfrm rot="2700000">
                            <a:off x="5094261" y="1464347"/>
                            <a:ext cx="47264" cy="12667"/>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12" name="Rectangle 511"/>
                          <p:cNvSpPr/>
                          <p:nvPr/>
                        </p:nvSpPr>
                        <p:spPr>
                          <a:xfrm rot="8340000">
                            <a:off x="5087523" y="1508867"/>
                            <a:ext cx="43648" cy="12922"/>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506" name="TextBox 505"/>
                        <p:cNvSpPr txBox="1"/>
                        <p:nvPr/>
                      </p:nvSpPr>
                      <p:spPr>
                        <a:xfrm>
                          <a:off x="5031134" y="1266403"/>
                          <a:ext cx="1017798" cy="549697"/>
                        </a:xfrm>
                        <a:prstGeom prst="rect">
                          <a:avLst/>
                        </a:prstGeom>
                        <a:noFill/>
                      </p:spPr>
                      <p:txBody>
                        <a:bodyPr wrap="none" rtlCol="0">
                          <a:spAutoFit/>
                        </a:bodyPr>
                        <a:lstStyle/>
                        <a:p>
                          <a:pPr>
                            <a:defRPr/>
                          </a:pPr>
                          <a:r>
                            <a:rPr lang="en-US" sz="200" kern="0" dirty="0">
                              <a:solidFill>
                                <a:srgbClr val="CBCCD0"/>
                              </a:solidFill>
                            </a:rPr>
                            <a:t>84%</a:t>
                          </a:r>
                        </a:p>
                      </p:txBody>
                    </p:sp>
                    <p:grpSp>
                      <p:nvGrpSpPr>
                        <p:cNvPr id="507" name="Group 506"/>
                        <p:cNvGrpSpPr/>
                        <p:nvPr/>
                      </p:nvGrpSpPr>
                      <p:grpSpPr>
                        <a:xfrm>
                          <a:off x="5560150" y="1438024"/>
                          <a:ext cx="194214" cy="100390"/>
                          <a:chOff x="5509143" y="1454679"/>
                          <a:chExt cx="124472" cy="64341"/>
                        </a:xfrm>
                      </p:grpSpPr>
                      <p:sp>
                        <p:nvSpPr>
                          <p:cNvPr id="508" name="Rectangle 8"/>
                          <p:cNvSpPr/>
                          <p:nvPr/>
                        </p:nvSpPr>
                        <p:spPr>
                          <a:xfrm>
                            <a:off x="5509143" y="1454679"/>
                            <a:ext cx="124472" cy="64341"/>
                          </a:xfrm>
                          <a:prstGeom prst="homePlate">
                            <a:avLst/>
                          </a:prstGeom>
                          <a:noFill/>
                          <a:ln w="6350" cap="flat" cmpd="sng" algn="ctr">
                            <a:solidFill>
                              <a:srgbClr val="CBCCD0"/>
                            </a:solidFill>
                            <a:prstDash val="solid"/>
                          </a:ln>
                          <a:effectLst/>
                        </p:spPr>
                        <p:txBody>
                          <a:bodyPr rtlCol="0" anchor="ctr"/>
                          <a:lstStyle/>
                          <a:p>
                            <a:pPr algn="ctr">
                              <a:defRPr/>
                            </a:pPr>
                            <a:endParaRPr lang="en-US" kern="0">
                              <a:solidFill>
                                <a:srgbClr val="1B1C20"/>
                              </a:solidFill>
                            </a:endParaRPr>
                          </a:p>
                        </p:txBody>
                      </p:sp>
                      <p:sp>
                        <p:nvSpPr>
                          <p:cNvPr id="509" name="Rectangle 508"/>
                          <p:cNvSpPr/>
                          <p:nvPr/>
                        </p:nvSpPr>
                        <p:spPr>
                          <a:xfrm>
                            <a:off x="5518752" y="1463440"/>
                            <a:ext cx="79294" cy="47575"/>
                          </a:xfrm>
                          <a:prstGeom prst="rect">
                            <a:avLst/>
                          </a:prstGeom>
                          <a:solidFill>
                            <a:srgbClr val="CBCCD0"/>
                          </a:solidFill>
                          <a:ln w="25400" cap="flat" cmpd="sng" algn="ctr">
                            <a:noFill/>
                            <a:prstDash val="solid"/>
                          </a:ln>
                          <a:effectLst/>
                        </p:spPr>
                        <p:txBody>
                          <a:bodyPr rtlCol="0" anchor="ctr"/>
                          <a:lstStyle/>
                          <a:p>
                            <a:pPr algn="ctr">
                              <a:defRPr/>
                            </a:pPr>
                            <a:endParaRPr lang="en-US" kern="0">
                              <a:solidFill>
                                <a:srgbClr val="1B1C20"/>
                              </a:solidFill>
                            </a:endParaRPr>
                          </a:p>
                        </p:txBody>
                      </p:sp>
                    </p:grpSp>
                  </p:grpSp>
                  <p:grpSp>
                    <p:nvGrpSpPr>
                      <p:cNvPr id="484" name="Group 483"/>
                      <p:cNvGrpSpPr/>
                      <p:nvPr/>
                    </p:nvGrpSpPr>
                    <p:grpSpPr>
                      <a:xfrm>
                        <a:off x="3074043" y="1315264"/>
                        <a:ext cx="1765259" cy="549697"/>
                        <a:chOff x="3074043" y="1390214"/>
                        <a:chExt cx="1765259" cy="549697"/>
                      </a:xfrm>
                    </p:grpSpPr>
                    <p:grpSp>
                      <p:nvGrpSpPr>
                        <p:cNvPr id="494" name="Group 493"/>
                        <p:cNvGrpSpPr/>
                        <p:nvPr/>
                      </p:nvGrpSpPr>
                      <p:grpSpPr>
                        <a:xfrm>
                          <a:off x="4004188" y="1438914"/>
                          <a:ext cx="183406" cy="135935"/>
                          <a:chOff x="3945564" y="1472320"/>
                          <a:chExt cx="95621" cy="70871"/>
                        </a:xfrm>
                      </p:grpSpPr>
                      <p:sp>
                        <p:nvSpPr>
                          <p:cNvPr id="502" name="Block Arc 501"/>
                          <p:cNvSpPr/>
                          <p:nvPr/>
                        </p:nvSpPr>
                        <p:spPr>
                          <a:xfrm>
                            <a:off x="3945564" y="1472320"/>
                            <a:ext cx="95621" cy="56803"/>
                          </a:xfrm>
                          <a:prstGeom prst="blockArc">
                            <a:avLst/>
                          </a:prstGeom>
                          <a:solidFill>
                            <a:srgbClr val="CBCCD0"/>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503" name="Block Arc 502"/>
                          <p:cNvSpPr/>
                          <p:nvPr/>
                        </p:nvSpPr>
                        <p:spPr>
                          <a:xfrm>
                            <a:off x="3963161" y="1493189"/>
                            <a:ext cx="64341" cy="50002"/>
                          </a:xfrm>
                          <a:prstGeom prst="blockArc">
                            <a:avLst/>
                          </a:prstGeom>
                          <a:solidFill>
                            <a:srgbClr val="CBCCD0"/>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504" name="Oval 503"/>
                          <p:cNvSpPr/>
                          <p:nvPr/>
                        </p:nvSpPr>
                        <p:spPr>
                          <a:xfrm>
                            <a:off x="3982055" y="1515193"/>
                            <a:ext cx="26451" cy="23708"/>
                          </a:xfrm>
                          <a:prstGeom prst="ellipse">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grpSp>
                      <p:nvGrpSpPr>
                        <p:cNvPr id="495" name="Group 494"/>
                        <p:cNvGrpSpPr/>
                        <p:nvPr/>
                      </p:nvGrpSpPr>
                      <p:grpSpPr>
                        <a:xfrm>
                          <a:off x="3425092" y="1443151"/>
                          <a:ext cx="301916" cy="102160"/>
                          <a:chOff x="3620686" y="1495889"/>
                          <a:chExt cx="111106" cy="37597"/>
                        </a:xfrm>
                      </p:grpSpPr>
                      <p:sp>
                        <p:nvSpPr>
                          <p:cNvPr id="497" name="Rectangle 496"/>
                          <p:cNvSpPr/>
                          <p:nvPr/>
                        </p:nvSpPr>
                        <p:spPr>
                          <a:xfrm>
                            <a:off x="3644571" y="1495889"/>
                            <a:ext cx="14274" cy="37597"/>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8" name="Rectangle 497"/>
                          <p:cNvSpPr/>
                          <p:nvPr/>
                        </p:nvSpPr>
                        <p:spPr>
                          <a:xfrm>
                            <a:off x="3620686" y="1508157"/>
                            <a:ext cx="14274" cy="18550"/>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9" name="Rectangle 498"/>
                          <p:cNvSpPr/>
                          <p:nvPr/>
                        </p:nvSpPr>
                        <p:spPr>
                          <a:xfrm>
                            <a:off x="3668516"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00" name="Rectangle 499"/>
                          <p:cNvSpPr/>
                          <p:nvPr/>
                        </p:nvSpPr>
                        <p:spPr>
                          <a:xfrm>
                            <a:off x="3717518"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01" name="Rectangle 500"/>
                          <p:cNvSpPr/>
                          <p:nvPr/>
                        </p:nvSpPr>
                        <p:spPr>
                          <a:xfrm>
                            <a:off x="3693017"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496" name="TextBox 495"/>
                        <p:cNvSpPr txBox="1"/>
                        <p:nvPr/>
                      </p:nvSpPr>
                      <p:spPr>
                        <a:xfrm>
                          <a:off x="3074043" y="1390214"/>
                          <a:ext cx="1765259" cy="549697"/>
                        </a:xfrm>
                        <a:prstGeom prst="rect">
                          <a:avLst/>
                        </a:prstGeom>
                        <a:noFill/>
                      </p:spPr>
                      <p:txBody>
                        <a:bodyPr wrap="square" rtlCol="0">
                          <a:spAutoFit/>
                        </a:bodyPr>
                        <a:lstStyle/>
                        <a:p>
                          <a:pPr>
                            <a:defRPr/>
                          </a:pPr>
                          <a:r>
                            <a:rPr lang="en-US" sz="200" kern="0" dirty="0">
                              <a:solidFill>
                                <a:schemeClr val="tx1">
                                  <a:lumMod val="65000"/>
                                  <a:lumOff val="35000"/>
                                </a:schemeClr>
                              </a:solidFill>
                            </a:rPr>
                            <a:t>AT&amp;T</a:t>
                          </a:r>
                        </a:p>
                      </p:txBody>
                    </p:sp>
                  </p:grpSp>
                  <p:grpSp>
                    <p:nvGrpSpPr>
                      <p:cNvPr id="485" name="Group 484"/>
                      <p:cNvGrpSpPr/>
                      <p:nvPr/>
                    </p:nvGrpSpPr>
                    <p:grpSpPr>
                      <a:xfrm>
                        <a:off x="4226952" y="769526"/>
                        <a:ext cx="685310" cy="88163"/>
                        <a:chOff x="4271922" y="1099306"/>
                        <a:chExt cx="685310" cy="88163"/>
                      </a:xfrm>
                    </p:grpSpPr>
                    <p:sp>
                      <p:nvSpPr>
                        <p:cNvPr id="492" name="Rounded Rectangle 491"/>
                        <p:cNvSpPr/>
                        <p:nvPr/>
                      </p:nvSpPr>
                      <p:spPr>
                        <a:xfrm>
                          <a:off x="4271922" y="1099306"/>
                          <a:ext cx="685310" cy="88163"/>
                        </a:xfrm>
                        <a:prstGeom prst="roundRect">
                          <a:avLst>
                            <a:gd name="adj" fmla="val 50000"/>
                          </a:avLst>
                        </a:prstGeom>
                        <a:solidFill>
                          <a:srgbClr val="1B1C2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3" name="Rounded Rectangle 492"/>
                        <p:cNvSpPr/>
                        <p:nvPr/>
                      </p:nvSpPr>
                      <p:spPr>
                        <a:xfrm>
                          <a:off x="4310738" y="1122650"/>
                          <a:ext cx="602155" cy="39379"/>
                        </a:xfrm>
                        <a:prstGeom prst="roundRect">
                          <a:avLst>
                            <a:gd name="adj" fmla="val 50000"/>
                          </a:avLst>
                        </a:prstGeom>
                        <a:solidFill>
                          <a:schemeClr val="accent3"/>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486" name="Oval 485"/>
                      <p:cNvSpPr/>
                      <p:nvPr/>
                    </p:nvSpPr>
                    <p:spPr>
                      <a:xfrm>
                        <a:off x="4323006" y="5445193"/>
                        <a:ext cx="539280" cy="539280"/>
                      </a:xfrm>
                      <a:prstGeom prst="ellipse">
                        <a:avLst/>
                      </a:prstGeom>
                      <a:solidFill>
                        <a:schemeClr val="accent5">
                          <a:lumMod val="95000"/>
                          <a:lumOff val="5000"/>
                        </a:schemeClr>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87" name="Oval 39"/>
                      <p:cNvSpPr/>
                      <p:nvPr/>
                    </p:nvSpPr>
                    <p:spPr>
                      <a:xfrm>
                        <a:off x="4323008" y="5714831"/>
                        <a:ext cx="539365" cy="269763"/>
                      </a:xfrm>
                      <a:custGeom>
                        <a:avLst/>
                        <a:gdLst>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50669 h 320309"/>
                          <a:gd name="connsiteX1" fmla="*/ 278784 w 539280"/>
                          <a:gd name="connsiteY1" fmla="*/ 128501 h 320309"/>
                          <a:gd name="connsiteX2" fmla="*/ 539280 w 539280"/>
                          <a:gd name="connsiteY2" fmla="*/ 50669 h 320309"/>
                          <a:gd name="connsiteX3" fmla="*/ 269640 w 539280"/>
                          <a:gd name="connsiteY3" fmla="*/ 320309 h 320309"/>
                          <a:gd name="connsiteX4" fmla="*/ 0 w 539280"/>
                          <a:gd name="connsiteY4" fmla="*/ 50669 h 320309"/>
                          <a:gd name="connsiteX0" fmla="*/ 0 w 539280"/>
                          <a:gd name="connsiteY0" fmla="*/ 50669 h 320309"/>
                          <a:gd name="connsiteX1" fmla="*/ 278784 w 539280"/>
                          <a:gd name="connsiteY1" fmla="*/ 128501 h 320309"/>
                          <a:gd name="connsiteX2" fmla="*/ 539280 w 539280"/>
                          <a:gd name="connsiteY2" fmla="*/ 50669 h 320309"/>
                          <a:gd name="connsiteX3" fmla="*/ 269640 w 539280"/>
                          <a:gd name="connsiteY3" fmla="*/ 320309 h 320309"/>
                          <a:gd name="connsiteX4" fmla="*/ 0 w 539280"/>
                          <a:gd name="connsiteY4" fmla="*/ 50669 h 320309"/>
                          <a:gd name="connsiteX0" fmla="*/ 0 w 539280"/>
                          <a:gd name="connsiteY0" fmla="*/ 0 h 269640"/>
                          <a:gd name="connsiteX1" fmla="*/ 278784 w 539280"/>
                          <a:gd name="connsiteY1" fmla="*/ 77832 h 269640"/>
                          <a:gd name="connsiteX2" fmla="*/ 539280 w 539280"/>
                          <a:gd name="connsiteY2" fmla="*/ 0 h 269640"/>
                          <a:gd name="connsiteX3" fmla="*/ 269640 w 539280"/>
                          <a:gd name="connsiteY3" fmla="*/ 269640 h 269640"/>
                          <a:gd name="connsiteX4" fmla="*/ 0 w 539280"/>
                          <a:gd name="connsiteY4" fmla="*/ 0 h 269640"/>
                          <a:gd name="connsiteX0" fmla="*/ 0 w 546775"/>
                          <a:gd name="connsiteY0" fmla="*/ 0 h 269640"/>
                          <a:gd name="connsiteX1" fmla="*/ 539280 w 546775"/>
                          <a:gd name="connsiteY1" fmla="*/ 0 h 269640"/>
                          <a:gd name="connsiteX2" fmla="*/ 269640 w 546775"/>
                          <a:gd name="connsiteY2" fmla="*/ 269640 h 269640"/>
                          <a:gd name="connsiteX3" fmla="*/ 0 w 546775"/>
                          <a:gd name="connsiteY3" fmla="*/ 0 h 269640"/>
                          <a:gd name="connsiteX0" fmla="*/ 0 w 546775"/>
                          <a:gd name="connsiteY0" fmla="*/ 9071 h 278711"/>
                          <a:gd name="connsiteX1" fmla="*/ 539280 w 546775"/>
                          <a:gd name="connsiteY1" fmla="*/ 9071 h 278711"/>
                          <a:gd name="connsiteX2" fmla="*/ 269640 w 546775"/>
                          <a:gd name="connsiteY2" fmla="*/ 278711 h 278711"/>
                          <a:gd name="connsiteX3" fmla="*/ 0 w 546775"/>
                          <a:gd name="connsiteY3" fmla="*/ 9071 h 278711"/>
                          <a:gd name="connsiteX0" fmla="*/ 0 w 546775"/>
                          <a:gd name="connsiteY0" fmla="*/ 0 h 269640"/>
                          <a:gd name="connsiteX1" fmla="*/ 539280 w 546775"/>
                          <a:gd name="connsiteY1" fmla="*/ 0 h 269640"/>
                          <a:gd name="connsiteX2" fmla="*/ 269640 w 546775"/>
                          <a:gd name="connsiteY2" fmla="*/ 269640 h 269640"/>
                          <a:gd name="connsiteX3" fmla="*/ 0 w 546775"/>
                          <a:gd name="connsiteY3" fmla="*/ 0 h 269640"/>
                          <a:gd name="connsiteX0" fmla="*/ 0 w 546775"/>
                          <a:gd name="connsiteY0" fmla="*/ 0 h 269761"/>
                          <a:gd name="connsiteX1" fmla="*/ 539280 w 546775"/>
                          <a:gd name="connsiteY1" fmla="*/ 0 h 269761"/>
                          <a:gd name="connsiteX2" fmla="*/ 269640 w 546775"/>
                          <a:gd name="connsiteY2" fmla="*/ 269640 h 269761"/>
                          <a:gd name="connsiteX3" fmla="*/ 0 w 546775"/>
                          <a:gd name="connsiteY3" fmla="*/ 0 h 269761"/>
                          <a:gd name="connsiteX0" fmla="*/ 0 w 546775"/>
                          <a:gd name="connsiteY0" fmla="*/ 0 h 269761"/>
                          <a:gd name="connsiteX1" fmla="*/ 539280 w 546775"/>
                          <a:gd name="connsiteY1" fmla="*/ 0 h 269761"/>
                          <a:gd name="connsiteX2" fmla="*/ 269640 w 546775"/>
                          <a:gd name="connsiteY2" fmla="*/ 269640 h 269761"/>
                          <a:gd name="connsiteX3" fmla="*/ 0 w 546775"/>
                          <a:gd name="connsiteY3" fmla="*/ 0 h 269761"/>
                          <a:gd name="connsiteX0" fmla="*/ 0 w 541547"/>
                          <a:gd name="connsiteY0" fmla="*/ 0 h 269761"/>
                          <a:gd name="connsiteX1" fmla="*/ 539280 w 541547"/>
                          <a:gd name="connsiteY1" fmla="*/ 0 h 269761"/>
                          <a:gd name="connsiteX2" fmla="*/ 269640 w 541547"/>
                          <a:gd name="connsiteY2" fmla="*/ 269640 h 269761"/>
                          <a:gd name="connsiteX3" fmla="*/ 0 w 541547"/>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Lst>
                        <a:ahLst/>
                        <a:cxnLst>
                          <a:cxn ang="0">
                            <a:pos x="connsiteX0" y="connsiteY0"/>
                          </a:cxn>
                          <a:cxn ang="0">
                            <a:pos x="connsiteX1" y="connsiteY1"/>
                          </a:cxn>
                          <a:cxn ang="0">
                            <a:pos x="connsiteX2" y="connsiteY2"/>
                          </a:cxn>
                          <a:cxn ang="0">
                            <a:pos x="connsiteX3" y="connsiteY3"/>
                          </a:cxn>
                        </a:cxnLst>
                        <a:rect l="l" t="t" r="r" b="b"/>
                        <a:pathLst>
                          <a:path w="539364" h="269761">
                            <a:moveTo>
                              <a:pt x="0" y="0"/>
                            </a:moveTo>
                            <a:cubicBezTo>
                              <a:pt x="131808" y="37356"/>
                              <a:pt x="366324" y="92220"/>
                              <a:pt x="539280" y="0"/>
                            </a:cubicBezTo>
                            <a:cubicBezTo>
                              <a:pt x="543072" y="145524"/>
                              <a:pt x="418558" y="265068"/>
                              <a:pt x="269640" y="269640"/>
                            </a:cubicBezTo>
                            <a:cubicBezTo>
                              <a:pt x="120722" y="274212"/>
                              <a:pt x="0" y="148918"/>
                              <a:pt x="0" y="0"/>
                            </a:cubicBezTo>
                            <a:close/>
                          </a:path>
                        </a:pathLst>
                      </a:custGeom>
                      <a:gradFill>
                        <a:gsLst>
                          <a:gs pos="100000">
                            <a:schemeClr val="tx2">
                              <a:alpha val="22000"/>
                            </a:schemeClr>
                          </a:gs>
                          <a:gs pos="0">
                            <a:schemeClr val="tx2">
                              <a:alpha val="14000"/>
                            </a:schemeClr>
                          </a:gs>
                        </a:gsLst>
                        <a:lin ang="5400000" scaled="1"/>
                      </a:gradFill>
                      <a:ln w="25400" cap="flat" cmpd="sng" algn="ctr">
                        <a:noFill/>
                        <a:prstDash val="solid"/>
                      </a:ln>
                      <a:effectLst/>
                    </p:spPr>
                    <p:txBody>
                      <a:bodyPr rtlCol="0" anchor="ctr"/>
                      <a:lstStyle/>
                      <a:p>
                        <a:pPr algn="ctr">
                          <a:defRPr/>
                        </a:pPr>
                        <a:endParaRPr lang="en-US" kern="0">
                          <a:solidFill>
                            <a:prstClr val="white"/>
                          </a:solidFill>
                        </a:endParaRPr>
                      </a:p>
                    </p:txBody>
                  </p:sp>
                  <p:sp>
                    <p:nvSpPr>
                      <p:cNvPr id="488" name="Donut 12"/>
                      <p:cNvSpPr/>
                      <p:nvPr/>
                    </p:nvSpPr>
                    <p:spPr>
                      <a:xfrm>
                        <a:off x="4484508" y="5599154"/>
                        <a:ext cx="222142" cy="216891"/>
                      </a:xfrm>
                      <a:custGeom>
                        <a:avLst/>
                        <a:gdLst/>
                        <a:ahLst/>
                        <a:cxnLst/>
                        <a:rect l="l" t="t" r="r" b="b"/>
                        <a:pathLst>
                          <a:path w="222142" h="216891">
                            <a:moveTo>
                              <a:pt x="140766" y="0"/>
                            </a:moveTo>
                            <a:cubicBezTo>
                              <a:pt x="188008" y="10101"/>
                              <a:pt x="222142" y="53380"/>
                              <a:pt x="222142" y="104710"/>
                            </a:cubicBezTo>
                            <a:cubicBezTo>
                              <a:pt x="222142" y="166666"/>
                              <a:pt x="172414" y="216891"/>
                              <a:pt x="111071" y="216891"/>
                            </a:cubicBezTo>
                            <a:cubicBezTo>
                              <a:pt x="49728" y="216891"/>
                              <a:pt x="0" y="166666"/>
                              <a:pt x="0" y="104710"/>
                            </a:cubicBezTo>
                            <a:cubicBezTo>
                              <a:pt x="0" y="53934"/>
                              <a:pt x="33400" y="11038"/>
                              <a:pt x="79913" y="464"/>
                            </a:cubicBezTo>
                            <a:lnTo>
                              <a:pt x="79913" y="23580"/>
                            </a:lnTo>
                            <a:cubicBezTo>
                              <a:pt x="46090" y="34040"/>
                              <a:pt x="22585" y="66596"/>
                              <a:pt x="22585" y="104710"/>
                            </a:cubicBezTo>
                            <a:cubicBezTo>
                              <a:pt x="22585" y="154193"/>
                              <a:pt x="62201" y="194306"/>
                              <a:pt x="111070" y="194306"/>
                            </a:cubicBezTo>
                            <a:cubicBezTo>
                              <a:pt x="159939" y="194306"/>
                              <a:pt x="199555" y="154193"/>
                              <a:pt x="199555" y="104710"/>
                            </a:cubicBezTo>
                            <a:cubicBezTo>
                              <a:pt x="199555" y="66027"/>
                              <a:pt x="175343" y="33069"/>
                              <a:pt x="140766" y="23054"/>
                            </a:cubicBezTo>
                            <a:close/>
                          </a:path>
                        </a:pathLst>
                      </a:custGeom>
                      <a:solidFill>
                        <a:sysClr val="window" lastClr="FFFFFF"/>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489" name="Rounded Rectangle 488"/>
                      <p:cNvSpPr/>
                      <p:nvPr/>
                    </p:nvSpPr>
                    <p:spPr>
                      <a:xfrm>
                        <a:off x="4585153" y="5584781"/>
                        <a:ext cx="19389" cy="119022"/>
                      </a:xfrm>
                      <a:prstGeom prst="roundRect">
                        <a:avLst/>
                      </a:prstGeom>
                      <a:solidFill>
                        <a:sysClr val="window" lastClr="FFFFFF"/>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0" name="Pentagon 489"/>
                      <p:cNvSpPr/>
                      <p:nvPr/>
                    </p:nvSpPr>
                    <p:spPr>
                      <a:xfrm rot="16200000">
                        <a:off x="3712653" y="5605971"/>
                        <a:ext cx="184230" cy="158176"/>
                      </a:xfrm>
                      <a:prstGeom prst="homePlate">
                        <a:avLst/>
                      </a:prstGeom>
                      <a:noFill/>
                      <a:ln w="19050" cap="flat" cmpd="sng" algn="ctr">
                        <a:solidFill>
                          <a:schemeClr val="tx2"/>
                        </a:solidFill>
                        <a:prstDash val="solid"/>
                      </a:ln>
                      <a:effectLst/>
                    </p:spPr>
                    <p:txBody>
                      <a:bodyPr rtlCol="0" anchor="ctr"/>
                      <a:lstStyle/>
                      <a:p>
                        <a:pPr algn="ctr">
                          <a:defRPr/>
                        </a:pPr>
                        <a:endParaRPr lang="en-US" kern="0">
                          <a:solidFill>
                            <a:prstClr val="white"/>
                          </a:solidFill>
                        </a:endParaRPr>
                      </a:p>
                    </p:txBody>
                  </p:sp>
                  <p:sp>
                    <p:nvSpPr>
                      <p:cNvPr id="491" name="Isosceles Triangle 16"/>
                      <p:cNvSpPr/>
                      <p:nvPr/>
                    </p:nvSpPr>
                    <p:spPr>
                      <a:xfrm rot="17100000">
                        <a:off x="5296961" y="5621004"/>
                        <a:ext cx="174605" cy="144886"/>
                      </a:xfrm>
                      <a:custGeom>
                        <a:avLst/>
                        <a:gdLst/>
                        <a:ahLst/>
                        <a:cxnLst/>
                        <a:rect l="l" t="t" r="r" b="b"/>
                        <a:pathLst>
                          <a:path w="174605" h="144886">
                            <a:moveTo>
                              <a:pt x="174605" y="65437"/>
                            </a:moveTo>
                            <a:lnTo>
                              <a:pt x="145169" y="65437"/>
                            </a:lnTo>
                            <a:cubicBezTo>
                              <a:pt x="146299" y="74896"/>
                              <a:pt x="145184" y="84722"/>
                              <a:pt x="141982" y="94361"/>
                            </a:cubicBezTo>
                            <a:cubicBezTo>
                              <a:pt x="129179" y="132900"/>
                              <a:pt x="87869" y="153864"/>
                              <a:pt x="49712" y="141189"/>
                            </a:cubicBezTo>
                            <a:cubicBezTo>
                              <a:pt x="11555" y="128512"/>
                              <a:pt x="-8998" y="86996"/>
                              <a:pt x="3805" y="48459"/>
                            </a:cubicBezTo>
                            <a:cubicBezTo>
                              <a:pt x="13792" y="18394"/>
                              <a:pt x="41129" y="-975"/>
                              <a:pt x="70643" y="37"/>
                            </a:cubicBezTo>
                            <a:lnTo>
                              <a:pt x="62239" y="14594"/>
                            </a:lnTo>
                            <a:cubicBezTo>
                              <a:pt x="42254" y="17749"/>
                              <a:pt x="24805" y="32197"/>
                              <a:pt x="17853" y="53125"/>
                            </a:cubicBezTo>
                            <a:cubicBezTo>
                              <a:pt x="7628" y="83905"/>
                              <a:pt x="23980" y="117042"/>
                              <a:pt x="54378" y="127140"/>
                            </a:cubicBezTo>
                            <a:cubicBezTo>
                              <a:pt x="84776" y="137238"/>
                              <a:pt x="117707" y="120473"/>
                              <a:pt x="127932" y="89695"/>
                            </a:cubicBezTo>
                            <a:lnTo>
                              <a:pt x="128115" y="65437"/>
                            </a:lnTo>
                            <a:lnTo>
                              <a:pt x="102597" y="65437"/>
                            </a:lnTo>
                            <a:lnTo>
                              <a:pt x="138601" y="2497"/>
                            </a:lnTo>
                            <a:close/>
                          </a:path>
                        </a:pathLst>
                      </a:custGeom>
                      <a:solidFill>
                        <a:sysClr val="window" lastClr="FFFFFF"/>
                      </a:solidFill>
                      <a:ln w="25400" cap="flat" cmpd="sng" algn="ctr">
                        <a:noFill/>
                        <a:prstDash val="solid"/>
                      </a:ln>
                      <a:effectLst/>
                    </p:spPr>
                    <p:txBody>
                      <a:bodyPr rtlCol="0" anchor="ctr"/>
                      <a:lstStyle/>
                      <a:p>
                        <a:pPr algn="ctr">
                          <a:defRPr/>
                        </a:pPr>
                        <a:endParaRPr lang="en-US" kern="0">
                          <a:solidFill>
                            <a:prstClr val="white"/>
                          </a:solidFill>
                        </a:endParaRPr>
                      </a:p>
                    </p:txBody>
                  </p:sp>
                </p:grpSp>
              </p:grpSp>
              <p:sp>
                <p:nvSpPr>
                  <p:cNvPr id="476" name="Rounded Rectangle 33"/>
                  <p:cNvSpPr/>
                  <p:nvPr/>
                </p:nvSpPr>
                <p:spPr>
                  <a:xfrm rot="16200000">
                    <a:off x="4018436" y="1560280"/>
                    <a:ext cx="387537" cy="1531197"/>
                  </a:xfrm>
                  <a:custGeom>
                    <a:avLst/>
                    <a:gdLst>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805457 w 1461142"/>
                      <a:gd name="connsiteY5" fmla="*/ 4750657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00343 w 1461142"/>
                      <a:gd name="connsiteY5" fmla="*/ 5757655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803953"/>
                      <a:gd name="connsiteX1" fmla="*/ 1002416 w 1461142"/>
                      <a:gd name="connsiteY1" fmla="*/ 2634 h 5803953"/>
                      <a:gd name="connsiteX2" fmla="*/ 1461142 w 1461142"/>
                      <a:gd name="connsiteY2" fmla="*/ 461360 h 5803953"/>
                      <a:gd name="connsiteX3" fmla="*/ 1461142 w 1461142"/>
                      <a:gd name="connsiteY3" fmla="*/ 5325724 h 5803953"/>
                      <a:gd name="connsiteX4" fmla="*/ 1002416 w 1461142"/>
                      <a:gd name="connsiteY4" fmla="*/ 5784450 h 5803953"/>
                      <a:gd name="connsiteX5" fmla="*/ 365619 w 1461142"/>
                      <a:gd name="connsiteY5" fmla="*/ 5803953 h 5803953"/>
                      <a:gd name="connsiteX6" fmla="*/ 83314 w 1461142"/>
                      <a:gd name="connsiteY6" fmla="*/ 480761 h 5803953"/>
                      <a:gd name="connsiteX7" fmla="*/ 268260 w 1461142"/>
                      <a:gd name="connsiteY7" fmla="*/ 480761 h 5803953"/>
                      <a:gd name="connsiteX8" fmla="*/ 312342 w 1461142"/>
                      <a:gd name="connsiteY8" fmla="*/ 436679 h 5803953"/>
                      <a:gd name="connsiteX9" fmla="*/ 312343 w 1461142"/>
                      <a:gd name="connsiteY9" fmla="*/ 436679 h 5803953"/>
                      <a:gd name="connsiteX10" fmla="*/ 268261 w 1461142"/>
                      <a:gd name="connsiteY10" fmla="*/ 392597 h 5803953"/>
                      <a:gd name="connsiteX11" fmla="*/ 68035 w 1461142"/>
                      <a:gd name="connsiteY11" fmla="*/ 392597 h 5803953"/>
                      <a:gd name="connsiteX12" fmla="*/ 0 w 1461142"/>
                      <a:gd name="connsiteY12" fmla="*/ 0 h 5803953"/>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365619 w 1461142"/>
                      <a:gd name="connsiteY5" fmla="*/ 5780804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46641 w 1461142"/>
                      <a:gd name="connsiteY5" fmla="*/ 5769229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92378"/>
                      <a:gd name="connsiteX1" fmla="*/ 1002416 w 1461142"/>
                      <a:gd name="connsiteY1" fmla="*/ 2634 h 5792378"/>
                      <a:gd name="connsiteX2" fmla="*/ 1461142 w 1461142"/>
                      <a:gd name="connsiteY2" fmla="*/ 461360 h 5792378"/>
                      <a:gd name="connsiteX3" fmla="*/ 1461142 w 1461142"/>
                      <a:gd name="connsiteY3" fmla="*/ 5325724 h 5792378"/>
                      <a:gd name="connsiteX4" fmla="*/ 1002416 w 1461142"/>
                      <a:gd name="connsiteY4" fmla="*/ 5784450 h 5792378"/>
                      <a:gd name="connsiteX5" fmla="*/ 446641 w 1461142"/>
                      <a:gd name="connsiteY5" fmla="*/ 5792378 h 5792378"/>
                      <a:gd name="connsiteX6" fmla="*/ 83314 w 1461142"/>
                      <a:gd name="connsiteY6" fmla="*/ 480761 h 5792378"/>
                      <a:gd name="connsiteX7" fmla="*/ 268260 w 1461142"/>
                      <a:gd name="connsiteY7" fmla="*/ 480761 h 5792378"/>
                      <a:gd name="connsiteX8" fmla="*/ 312342 w 1461142"/>
                      <a:gd name="connsiteY8" fmla="*/ 436679 h 5792378"/>
                      <a:gd name="connsiteX9" fmla="*/ 312343 w 1461142"/>
                      <a:gd name="connsiteY9" fmla="*/ 436679 h 5792378"/>
                      <a:gd name="connsiteX10" fmla="*/ 268261 w 1461142"/>
                      <a:gd name="connsiteY10" fmla="*/ 392597 h 5792378"/>
                      <a:gd name="connsiteX11" fmla="*/ 68035 w 1461142"/>
                      <a:gd name="connsiteY11" fmla="*/ 392597 h 5792378"/>
                      <a:gd name="connsiteX12" fmla="*/ 0 w 1461142"/>
                      <a:gd name="connsiteY12" fmla="*/ 0 h 5792378"/>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32645 w 1461142"/>
                      <a:gd name="connsiteY5" fmla="*/ 5773717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46628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46628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3717"/>
                      <a:gd name="connsiteX1" fmla="*/ 1002416 w 1461142"/>
                      <a:gd name="connsiteY1" fmla="*/ 2634 h 5773717"/>
                      <a:gd name="connsiteX2" fmla="*/ 1461142 w 1461142"/>
                      <a:gd name="connsiteY2" fmla="*/ 461360 h 5773717"/>
                      <a:gd name="connsiteX3" fmla="*/ 1446628 w 1461142"/>
                      <a:gd name="connsiteY3" fmla="*/ 5325724 h 5773717"/>
                      <a:gd name="connsiteX4" fmla="*/ 1028335 w 1461142"/>
                      <a:gd name="connsiteY4" fmla="*/ 5771491 h 5773717"/>
                      <a:gd name="connsiteX5" fmla="*/ 432645 w 1461142"/>
                      <a:gd name="connsiteY5" fmla="*/ 5773717 h 5773717"/>
                      <a:gd name="connsiteX6" fmla="*/ 83314 w 1461142"/>
                      <a:gd name="connsiteY6" fmla="*/ 480761 h 5773717"/>
                      <a:gd name="connsiteX7" fmla="*/ 268260 w 1461142"/>
                      <a:gd name="connsiteY7" fmla="*/ 480761 h 5773717"/>
                      <a:gd name="connsiteX8" fmla="*/ 312342 w 1461142"/>
                      <a:gd name="connsiteY8" fmla="*/ 436679 h 5773717"/>
                      <a:gd name="connsiteX9" fmla="*/ 312343 w 1461142"/>
                      <a:gd name="connsiteY9" fmla="*/ 436679 h 5773717"/>
                      <a:gd name="connsiteX10" fmla="*/ 268261 w 1461142"/>
                      <a:gd name="connsiteY10" fmla="*/ 392597 h 5773717"/>
                      <a:gd name="connsiteX11" fmla="*/ 68035 w 1461142"/>
                      <a:gd name="connsiteY11" fmla="*/ 392597 h 5773717"/>
                      <a:gd name="connsiteX12" fmla="*/ 0 w 1461142"/>
                      <a:gd name="connsiteY12" fmla="*/ 0 h 5773717"/>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402386 w 1461142"/>
                      <a:gd name="connsiteY6" fmla="*/ 5737002 h 5771491"/>
                      <a:gd name="connsiteX7" fmla="*/ 83314 w 1461142"/>
                      <a:gd name="connsiteY7" fmla="*/ 480761 h 5771491"/>
                      <a:gd name="connsiteX8" fmla="*/ 268260 w 1461142"/>
                      <a:gd name="connsiteY8" fmla="*/ 480761 h 5771491"/>
                      <a:gd name="connsiteX9" fmla="*/ 312342 w 1461142"/>
                      <a:gd name="connsiteY9" fmla="*/ 436679 h 5771491"/>
                      <a:gd name="connsiteX10" fmla="*/ 312343 w 1461142"/>
                      <a:gd name="connsiteY10" fmla="*/ 436679 h 5771491"/>
                      <a:gd name="connsiteX11" fmla="*/ 268261 w 1461142"/>
                      <a:gd name="connsiteY11" fmla="*/ 392597 h 5771491"/>
                      <a:gd name="connsiteX12" fmla="*/ 68035 w 1461142"/>
                      <a:gd name="connsiteY12" fmla="*/ 392597 h 5771491"/>
                      <a:gd name="connsiteX13" fmla="*/ 0 w 1461142"/>
                      <a:gd name="connsiteY13"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83314 w 1461142"/>
                      <a:gd name="connsiteY5" fmla="*/ 480761 h 5771491"/>
                      <a:gd name="connsiteX6" fmla="*/ 268260 w 1461142"/>
                      <a:gd name="connsiteY6" fmla="*/ 480761 h 5771491"/>
                      <a:gd name="connsiteX7" fmla="*/ 312342 w 1461142"/>
                      <a:gd name="connsiteY7" fmla="*/ 436679 h 5771491"/>
                      <a:gd name="connsiteX8" fmla="*/ 312343 w 1461142"/>
                      <a:gd name="connsiteY8" fmla="*/ 436679 h 5771491"/>
                      <a:gd name="connsiteX9" fmla="*/ 268261 w 1461142"/>
                      <a:gd name="connsiteY9" fmla="*/ 392597 h 5771491"/>
                      <a:gd name="connsiteX10" fmla="*/ 68035 w 1461142"/>
                      <a:gd name="connsiteY10" fmla="*/ 392597 h 5771491"/>
                      <a:gd name="connsiteX11" fmla="*/ 0 w 1461142"/>
                      <a:gd name="connsiteY11"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959279 w 1461142"/>
                      <a:gd name="connsiteY4" fmla="*/ 5771491 h 5771491"/>
                      <a:gd name="connsiteX5" fmla="*/ 83314 w 1461142"/>
                      <a:gd name="connsiteY5" fmla="*/ 480761 h 5771491"/>
                      <a:gd name="connsiteX6" fmla="*/ 268260 w 1461142"/>
                      <a:gd name="connsiteY6" fmla="*/ 480761 h 5771491"/>
                      <a:gd name="connsiteX7" fmla="*/ 312342 w 1461142"/>
                      <a:gd name="connsiteY7" fmla="*/ 436679 h 5771491"/>
                      <a:gd name="connsiteX8" fmla="*/ 312343 w 1461142"/>
                      <a:gd name="connsiteY8" fmla="*/ 436679 h 5771491"/>
                      <a:gd name="connsiteX9" fmla="*/ 268261 w 1461142"/>
                      <a:gd name="connsiteY9" fmla="*/ 392597 h 5771491"/>
                      <a:gd name="connsiteX10" fmla="*/ 68035 w 1461142"/>
                      <a:gd name="connsiteY10" fmla="*/ 392597 h 5771491"/>
                      <a:gd name="connsiteX11" fmla="*/ 0 w 1461142"/>
                      <a:gd name="connsiteY11" fmla="*/ 0 h 5771491"/>
                      <a:gd name="connsiteX0" fmla="*/ 0 w 1461142"/>
                      <a:gd name="connsiteY0" fmla="*/ 0 h 5773363"/>
                      <a:gd name="connsiteX1" fmla="*/ 1002416 w 1461142"/>
                      <a:gd name="connsiteY1" fmla="*/ 2634 h 5773363"/>
                      <a:gd name="connsiteX2" fmla="*/ 1461142 w 1461142"/>
                      <a:gd name="connsiteY2" fmla="*/ 461360 h 5773363"/>
                      <a:gd name="connsiteX3" fmla="*/ 1446628 w 1461142"/>
                      <a:gd name="connsiteY3" fmla="*/ 5325724 h 5773363"/>
                      <a:gd name="connsiteX4" fmla="*/ 959279 w 1461142"/>
                      <a:gd name="connsiteY4" fmla="*/ 5771491 h 5773363"/>
                      <a:gd name="connsiteX5" fmla="*/ 83314 w 1461142"/>
                      <a:gd name="connsiteY5" fmla="*/ 480761 h 5773363"/>
                      <a:gd name="connsiteX6" fmla="*/ 268260 w 1461142"/>
                      <a:gd name="connsiteY6" fmla="*/ 480761 h 5773363"/>
                      <a:gd name="connsiteX7" fmla="*/ 312342 w 1461142"/>
                      <a:gd name="connsiteY7" fmla="*/ 436679 h 5773363"/>
                      <a:gd name="connsiteX8" fmla="*/ 312343 w 1461142"/>
                      <a:gd name="connsiteY8" fmla="*/ 436679 h 5773363"/>
                      <a:gd name="connsiteX9" fmla="*/ 268261 w 1461142"/>
                      <a:gd name="connsiteY9" fmla="*/ 392597 h 5773363"/>
                      <a:gd name="connsiteX10" fmla="*/ 68035 w 1461142"/>
                      <a:gd name="connsiteY10" fmla="*/ 392597 h 5773363"/>
                      <a:gd name="connsiteX11" fmla="*/ 0 w 1461142"/>
                      <a:gd name="connsiteY11" fmla="*/ 0 h 5773363"/>
                      <a:gd name="connsiteX0" fmla="*/ 0 w 1461142"/>
                      <a:gd name="connsiteY0" fmla="*/ 0 h 5773628"/>
                      <a:gd name="connsiteX1" fmla="*/ 1002416 w 1461142"/>
                      <a:gd name="connsiteY1" fmla="*/ 2634 h 5773628"/>
                      <a:gd name="connsiteX2" fmla="*/ 1461142 w 1461142"/>
                      <a:gd name="connsiteY2" fmla="*/ 461360 h 5773628"/>
                      <a:gd name="connsiteX3" fmla="*/ 1446628 w 1461142"/>
                      <a:gd name="connsiteY3" fmla="*/ 5325724 h 5773628"/>
                      <a:gd name="connsiteX4" fmla="*/ 959279 w 1461142"/>
                      <a:gd name="connsiteY4" fmla="*/ 5771491 h 5773628"/>
                      <a:gd name="connsiteX5" fmla="*/ 83314 w 1461142"/>
                      <a:gd name="connsiteY5" fmla="*/ 480761 h 5773628"/>
                      <a:gd name="connsiteX6" fmla="*/ 268260 w 1461142"/>
                      <a:gd name="connsiteY6" fmla="*/ 480761 h 5773628"/>
                      <a:gd name="connsiteX7" fmla="*/ 312342 w 1461142"/>
                      <a:gd name="connsiteY7" fmla="*/ 436679 h 5773628"/>
                      <a:gd name="connsiteX8" fmla="*/ 312343 w 1461142"/>
                      <a:gd name="connsiteY8" fmla="*/ 436679 h 5773628"/>
                      <a:gd name="connsiteX9" fmla="*/ 268261 w 1461142"/>
                      <a:gd name="connsiteY9" fmla="*/ 392597 h 5773628"/>
                      <a:gd name="connsiteX10" fmla="*/ 68035 w 1461142"/>
                      <a:gd name="connsiteY10" fmla="*/ 392597 h 5773628"/>
                      <a:gd name="connsiteX11" fmla="*/ 0 w 1461142"/>
                      <a:gd name="connsiteY11" fmla="*/ 0 h 5773628"/>
                      <a:gd name="connsiteX0" fmla="*/ 0 w 1461142"/>
                      <a:gd name="connsiteY0" fmla="*/ 0 h 5768907"/>
                      <a:gd name="connsiteX1" fmla="*/ 1002416 w 1461142"/>
                      <a:gd name="connsiteY1" fmla="*/ 2634 h 5768907"/>
                      <a:gd name="connsiteX2" fmla="*/ 1461142 w 1461142"/>
                      <a:gd name="connsiteY2" fmla="*/ 461360 h 5768907"/>
                      <a:gd name="connsiteX3" fmla="*/ 1446628 w 1461142"/>
                      <a:gd name="connsiteY3" fmla="*/ 5325724 h 5768907"/>
                      <a:gd name="connsiteX4" fmla="*/ 756873 w 1461142"/>
                      <a:gd name="connsiteY4" fmla="*/ 5766729 h 5768907"/>
                      <a:gd name="connsiteX5" fmla="*/ 83314 w 1461142"/>
                      <a:gd name="connsiteY5" fmla="*/ 480761 h 5768907"/>
                      <a:gd name="connsiteX6" fmla="*/ 268260 w 1461142"/>
                      <a:gd name="connsiteY6" fmla="*/ 480761 h 5768907"/>
                      <a:gd name="connsiteX7" fmla="*/ 312342 w 1461142"/>
                      <a:gd name="connsiteY7" fmla="*/ 436679 h 5768907"/>
                      <a:gd name="connsiteX8" fmla="*/ 312343 w 1461142"/>
                      <a:gd name="connsiteY8" fmla="*/ 436679 h 5768907"/>
                      <a:gd name="connsiteX9" fmla="*/ 268261 w 1461142"/>
                      <a:gd name="connsiteY9" fmla="*/ 392597 h 5768907"/>
                      <a:gd name="connsiteX10" fmla="*/ 68035 w 1461142"/>
                      <a:gd name="connsiteY10" fmla="*/ 392597 h 5768907"/>
                      <a:gd name="connsiteX11" fmla="*/ 0 w 1461142"/>
                      <a:gd name="connsiteY11" fmla="*/ 0 h 5768907"/>
                      <a:gd name="connsiteX0" fmla="*/ 0 w 1461142"/>
                      <a:gd name="connsiteY0" fmla="*/ 0 h 5775651"/>
                      <a:gd name="connsiteX1" fmla="*/ 1002416 w 1461142"/>
                      <a:gd name="connsiteY1" fmla="*/ 2634 h 5775651"/>
                      <a:gd name="connsiteX2" fmla="*/ 1461142 w 1461142"/>
                      <a:gd name="connsiteY2" fmla="*/ 461360 h 5775651"/>
                      <a:gd name="connsiteX3" fmla="*/ 1446628 w 1461142"/>
                      <a:gd name="connsiteY3" fmla="*/ 5325724 h 5775651"/>
                      <a:gd name="connsiteX4" fmla="*/ 756873 w 1461142"/>
                      <a:gd name="connsiteY4" fmla="*/ 5766729 h 5775651"/>
                      <a:gd name="connsiteX5" fmla="*/ 83314 w 1461142"/>
                      <a:gd name="connsiteY5" fmla="*/ 480761 h 5775651"/>
                      <a:gd name="connsiteX6" fmla="*/ 268260 w 1461142"/>
                      <a:gd name="connsiteY6" fmla="*/ 480761 h 5775651"/>
                      <a:gd name="connsiteX7" fmla="*/ 312342 w 1461142"/>
                      <a:gd name="connsiteY7" fmla="*/ 436679 h 5775651"/>
                      <a:gd name="connsiteX8" fmla="*/ 312343 w 1461142"/>
                      <a:gd name="connsiteY8" fmla="*/ 436679 h 5775651"/>
                      <a:gd name="connsiteX9" fmla="*/ 268261 w 1461142"/>
                      <a:gd name="connsiteY9" fmla="*/ 392597 h 5775651"/>
                      <a:gd name="connsiteX10" fmla="*/ 68035 w 1461142"/>
                      <a:gd name="connsiteY10" fmla="*/ 392597 h 5775651"/>
                      <a:gd name="connsiteX11" fmla="*/ 0 w 1461142"/>
                      <a:gd name="connsiteY11" fmla="*/ 0 h 5775651"/>
                      <a:gd name="connsiteX0" fmla="*/ 0 w 1461142"/>
                      <a:gd name="connsiteY0" fmla="*/ 0 h 5781290"/>
                      <a:gd name="connsiteX1" fmla="*/ 1002416 w 1461142"/>
                      <a:gd name="connsiteY1" fmla="*/ 2634 h 5781290"/>
                      <a:gd name="connsiteX2" fmla="*/ 1461142 w 1461142"/>
                      <a:gd name="connsiteY2" fmla="*/ 461360 h 5781290"/>
                      <a:gd name="connsiteX3" fmla="*/ 1446628 w 1461142"/>
                      <a:gd name="connsiteY3" fmla="*/ 5325724 h 5781290"/>
                      <a:gd name="connsiteX4" fmla="*/ 756873 w 1461142"/>
                      <a:gd name="connsiteY4" fmla="*/ 5766729 h 5781290"/>
                      <a:gd name="connsiteX5" fmla="*/ 83314 w 1461142"/>
                      <a:gd name="connsiteY5" fmla="*/ 480761 h 5781290"/>
                      <a:gd name="connsiteX6" fmla="*/ 268260 w 1461142"/>
                      <a:gd name="connsiteY6" fmla="*/ 480761 h 5781290"/>
                      <a:gd name="connsiteX7" fmla="*/ 312342 w 1461142"/>
                      <a:gd name="connsiteY7" fmla="*/ 436679 h 5781290"/>
                      <a:gd name="connsiteX8" fmla="*/ 312343 w 1461142"/>
                      <a:gd name="connsiteY8" fmla="*/ 436679 h 5781290"/>
                      <a:gd name="connsiteX9" fmla="*/ 268261 w 1461142"/>
                      <a:gd name="connsiteY9" fmla="*/ 392597 h 5781290"/>
                      <a:gd name="connsiteX10" fmla="*/ 68035 w 1461142"/>
                      <a:gd name="connsiteY10" fmla="*/ 392597 h 5781290"/>
                      <a:gd name="connsiteX11" fmla="*/ 0 w 1461142"/>
                      <a:gd name="connsiteY11" fmla="*/ 0 h 5781290"/>
                      <a:gd name="connsiteX0" fmla="*/ 0 w 1461142"/>
                      <a:gd name="connsiteY0" fmla="*/ 0 h 5772378"/>
                      <a:gd name="connsiteX1" fmla="*/ 1002416 w 1461142"/>
                      <a:gd name="connsiteY1" fmla="*/ 2634 h 5772378"/>
                      <a:gd name="connsiteX2" fmla="*/ 1461142 w 1461142"/>
                      <a:gd name="connsiteY2" fmla="*/ 461360 h 5772378"/>
                      <a:gd name="connsiteX3" fmla="*/ 1446628 w 1461142"/>
                      <a:gd name="connsiteY3" fmla="*/ 5325724 h 5772378"/>
                      <a:gd name="connsiteX4" fmla="*/ 756873 w 1461142"/>
                      <a:gd name="connsiteY4" fmla="*/ 5766729 h 5772378"/>
                      <a:gd name="connsiteX5" fmla="*/ 83314 w 1461142"/>
                      <a:gd name="connsiteY5" fmla="*/ 480761 h 5772378"/>
                      <a:gd name="connsiteX6" fmla="*/ 268260 w 1461142"/>
                      <a:gd name="connsiteY6" fmla="*/ 480761 h 5772378"/>
                      <a:gd name="connsiteX7" fmla="*/ 312342 w 1461142"/>
                      <a:gd name="connsiteY7" fmla="*/ 436679 h 5772378"/>
                      <a:gd name="connsiteX8" fmla="*/ 312343 w 1461142"/>
                      <a:gd name="connsiteY8" fmla="*/ 436679 h 5772378"/>
                      <a:gd name="connsiteX9" fmla="*/ 268261 w 1461142"/>
                      <a:gd name="connsiteY9" fmla="*/ 392597 h 5772378"/>
                      <a:gd name="connsiteX10" fmla="*/ 68035 w 1461142"/>
                      <a:gd name="connsiteY10" fmla="*/ 392597 h 5772378"/>
                      <a:gd name="connsiteX11" fmla="*/ 0 w 1461142"/>
                      <a:gd name="connsiteY11" fmla="*/ 0 h 5772378"/>
                      <a:gd name="connsiteX0" fmla="*/ 0 w 1461142"/>
                      <a:gd name="connsiteY0" fmla="*/ 0 h 5772287"/>
                      <a:gd name="connsiteX1" fmla="*/ 1002416 w 1461142"/>
                      <a:gd name="connsiteY1" fmla="*/ 2634 h 5772287"/>
                      <a:gd name="connsiteX2" fmla="*/ 1461142 w 1461142"/>
                      <a:gd name="connsiteY2" fmla="*/ 461360 h 5772287"/>
                      <a:gd name="connsiteX3" fmla="*/ 1453771 w 1461142"/>
                      <a:gd name="connsiteY3" fmla="*/ 5323343 h 5772287"/>
                      <a:gd name="connsiteX4" fmla="*/ 756873 w 1461142"/>
                      <a:gd name="connsiteY4" fmla="*/ 5766729 h 5772287"/>
                      <a:gd name="connsiteX5" fmla="*/ 83314 w 1461142"/>
                      <a:gd name="connsiteY5" fmla="*/ 480761 h 5772287"/>
                      <a:gd name="connsiteX6" fmla="*/ 268260 w 1461142"/>
                      <a:gd name="connsiteY6" fmla="*/ 480761 h 5772287"/>
                      <a:gd name="connsiteX7" fmla="*/ 312342 w 1461142"/>
                      <a:gd name="connsiteY7" fmla="*/ 436679 h 5772287"/>
                      <a:gd name="connsiteX8" fmla="*/ 312343 w 1461142"/>
                      <a:gd name="connsiteY8" fmla="*/ 436679 h 5772287"/>
                      <a:gd name="connsiteX9" fmla="*/ 268261 w 1461142"/>
                      <a:gd name="connsiteY9" fmla="*/ 392597 h 5772287"/>
                      <a:gd name="connsiteX10" fmla="*/ 68035 w 1461142"/>
                      <a:gd name="connsiteY10" fmla="*/ 392597 h 5772287"/>
                      <a:gd name="connsiteX11" fmla="*/ 0 w 1461142"/>
                      <a:gd name="connsiteY11" fmla="*/ 0 h 5772287"/>
                      <a:gd name="connsiteX0" fmla="*/ 0 w 1461142"/>
                      <a:gd name="connsiteY0" fmla="*/ 0 h 5773982"/>
                      <a:gd name="connsiteX1" fmla="*/ 1002416 w 1461142"/>
                      <a:gd name="connsiteY1" fmla="*/ 2634 h 5773982"/>
                      <a:gd name="connsiteX2" fmla="*/ 1461142 w 1461142"/>
                      <a:gd name="connsiteY2" fmla="*/ 461360 h 5773982"/>
                      <a:gd name="connsiteX3" fmla="*/ 1453771 w 1461142"/>
                      <a:gd name="connsiteY3" fmla="*/ 5323343 h 5773982"/>
                      <a:gd name="connsiteX4" fmla="*/ 756873 w 1461142"/>
                      <a:gd name="connsiteY4" fmla="*/ 5766729 h 5773982"/>
                      <a:gd name="connsiteX5" fmla="*/ 83314 w 1461142"/>
                      <a:gd name="connsiteY5" fmla="*/ 480761 h 5773982"/>
                      <a:gd name="connsiteX6" fmla="*/ 268260 w 1461142"/>
                      <a:gd name="connsiteY6" fmla="*/ 480761 h 5773982"/>
                      <a:gd name="connsiteX7" fmla="*/ 312342 w 1461142"/>
                      <a:gd name="connsiteY7" fmla="*/ 436679 h 5773982"/>
                      <a:gd name="connsiteX8" fmla="*/ 312343 w 1461142"/>
                      <a:gd name="connsiteY8" fmla="*/ 436679 h 5773982"/>
                      <a:gd name="connsiteX9" fmla="*/ 268261 w 1461142"/>
                      <a:gd name="connsiteY9" fmla="*/ 392597 h 5773982"/>
                      <a:gd name="connsiteX10" fmla="*/ 68035 w 1461142"/>
                      <a:gd name="connsiteY10" fmla="*/ 392597 h 5773982"/>
                      <a:gd name="connsiteX11" fmla="*/ 0 w 1461142"/>
                      <a:gd name="connsiteY11" fmla="*/ 0 h 5773982"/>
                      <a:gd name="connsiteX0" fmla="*/ 0 w 1461142"/>
                      <a:gd name="connsiteY0" fmla="*/ 0 h 5771105"/>
                      <a:gd name="connsiteX1" fmla="*/ 1002416 w 1461142"/>
                      <a:gd name="connsiteY1" fmla="*/ 2634 h 5771105"/>
                      <a:gd name="connsiteX2" fmla="*/ 1461142 w 1461142"/>
                      <a:gd name="connsiteY2" fmla="*/ 461360 h 5771105"/>
                      <a:gd name="connsiteX3" fmla="*/ 1453771 w 1461142"/>
                      <a:gd name="connsiteY3" fmla="*/ 5323343 h 5771105"/>
                      <a:gd name="connsiteX4" fmla="*/ 756873 w 1461142"/>
                      <a:gd name="connsiteY4" fmla="*/ 5766729 h 5771105"/>
                      <a:gd name="connsiteX5" fmla="*/ 83314 w 1461142"/>
                      <a:gd name="connsiteY5" fmla="*/ 480761 h 5771105"/>
                      <a:gd name="connsiteX6" fmla="*/ 268260 w 1461142"/>
                      <a:gd name="connsiteY6" fmla="*/ 480761 h 5771105"/>
                      <a:gd name="connsiteX7" fmla="*/ 312342 w 1461142"/>
                      <a:gd name="connsiteY7" fmla="*/ 436679 h 5771105"/>
                      <a:gd name="connsiteX8" fmla="*/ 312343 w 1461142"/>
                      <a:gd name="connsiteY8" fmla="*/ 436679 h 5771105"/>
                      <a:gd name="connsiteX9" fmla="*/ 268261 w 1461142"/>
                      <a:gd name="connsiteY9" fmla="*/ 392597 h 5771105"/>
                      <a:gd name="connsiteX10" fmla="*/ 68035 w 1461142"/>
                      <a:gd name="connsiteY10" fmla="*/ 392597 h 5771105"/>
                      <a:gd name="connsiteX11" fmla="*/ 0 w 1461142"/>
                      <a:gd name="connsiteY11" fmla="*/ 0 h 5771105"/>
                      <a:gd name="connsiteX0" fmla="*/ 0 w 1461142"/>
                      <a:gd name="connsiteY0" fmla="*/ 0 h 5776750"/>
                      <a:gd name="connsiteX1" fmla="*/ 1002416 w 1461142"/>
                      <a:gd name="connsiteY1" fmla="*/ 2634 h 5776750"/>
                      <a:gd name="connsiteX2" fmla="*/ 1461142 w 1461142"/>
                      <a:gd name="connsiteY2" fmla="*/ 461360 h 5776750"/>
                      <a:gd name="connsiteX3" fmla="*/ 1453771 w 1461142"/>
                      <a:gd name="connsiteY3" fmla="*/ 5323343 h 5776750"/>
                      <a:gd name="connsiteX4" fmla="*/ 756873 w 1461142"/>
                      <a:gd name="connsiteY4" fmla="*/ 5766729 h 5776750"/>
                      <a:gd name="connsiteX5" fmla="*/ 83314 w 1461142"/>
                      <a:gd name="connsiteY5" fmla="*/ 480761 h 5776750"/>
                      <a:gd name="connsiteX6" fmla="*/ 268260 w 1461142"/>
                      <a:gd name="connsiteY6" fmla="*/ 480761 h 5776750"/>
                      <a:gd name="connsiteX7" fmla="*/ 312342 w 1461142"/>
                      <a:gd name="connsiteY7" fmla="*/ 436679 h 5776750"/>
                      <a:gd name="connsiteX8" fmla="*/ 312343 w 1461142"/>
                      <a:gd name="connsiteY8" fmla="*/ 436679 h 5776750"/>
                      <a:gd name="connsiteX9" fmla="*/ 268261 w 1461142"/>
                      <a:gd name="connsiteY9" fmla="*/ 392597 h 5776750"/>
                      <a:gd name="connsiteX10" fmla="*/ 68035 w 1461142"/>
                      <a:gd name="connsiteY10" fmla="*/ 392597 h 5776750"/>
                      <a:gd name="connsiteX11" fmla="*/ 0 w 1461142"/>
                      <a:gd name="connsiteY11" fmla="*/ 0 h 5776750"/>
                      <a:gd name="connsiteX0" fmla="*/ 0 w 1461142"/>
                      <a:gd name="connsiteY0" fmla="*/ 0 h 5779026"/>
                      <a:gd name="connsiteX1" fmla="*/ 1002416 w 1461142"/>
                      <a:gd name="connsiteY1" fmla="*/ 2634 h 5779026"/>
                      <a:gd name="connsiteX2" fmla="*/ 1461142 w 1461142"/>
                      <a:gd name="connsiteY2" fmla="*/ 461360 h 5779026"/>
                      <a:gd name="connsiteX3" fmla="*/ 1453771 w 1461142"/>
                      <a:gd name="connsiteY3" fmla="*/ 5323343 h 5779026"/>
                      <a:gd name="connsiteX4" fmla="*/ 740204 w 1461142"/>
                      <a:gd name="connsiteY4" fmla="*/ 5769110 h 5779026"/>
                      <a:gd name="connsiteX5" fmla="*/ 83314 w 1461142"/>
                      <a:gd name="connsiteY5" fmla="*/ 480761 h 5779026"/>
                      <a:gd name="connsiteX6" fmla="*/ 268260 w 1461142"/>
                      <a:gd name="connsiteY6" fmla="*/ 480761 h 5779026"/>
                      <a:gd name="connsiteX7" fmla="*/ 312342 w 1461142"/>
                      <a:gd name="connsiteY7" fmla="*/ 436679 h 5779026"/>
                      <a:gd name="connsiteX8" fmla="*/ 312343 w 1461142"/>
                      <a:gd name="connsiteY8" fmla="*/ 436679 h 5779026"/>
                      <a:gd name="connsiteX9" fmla="*/ 268261 w 1461142"/>
                      <a:gd name="connsiteY9" fmla="*/ 392597 h 5779026"/>
                      <a:gd name="connsiteX10" fmla="*/ 68035 w 1461142"/>
                      <a:gd name="connsiteY10" fmla="*/ 392597 h 5779026"/>
                      <a:gd name="connsiteX11" fmla="*/ 0 w 1461142"/>
                      <a:gd name="connsiteY11" fmla="*/ 0 h 5779026"/>
                      <a:gd name="connsiteX0" fmla="*/ 0 w 1461142"/>
                      <a:gd name="connsiteY0" fmla="*/ 0 h 5773981"/>
                      <a:gd name="connsiteX1" fmla="*/ 1002416 w 1461142"/>
                      <a:gd name="connsiteY1" fmla="*/ 2634 h 5773981"/>
                      <a:gd name="connsiteX2" fmla="*/ 1461142 w 1461142"/>
                      <a:gd name="connsiteY2" fmla="*/ 461360 h 5773981"/>
                      <a:gd name="connsiteX3" fmla="*/ 1453771 w 1461142"/>
                      <a:gd name="connsiteY3" fmla="*/ 5323343 h 5773981"/>
                      <a:gd name="connsiteX4" fmla="*/ 740204 w 1461142"/>
                      <a:gd name="connsiteY4" fmla="*/ 5769110 h 5773981"/>
                      <a:gd name="connsiteX5" fmla="*/ 83314 w 1461142"/>
                      <a:gd name="connsiteY5" fmla="*/ 480761 h 5773981"/>
                      <a:gd name="connsiteX6" fmla="*/ 268260 w 1461142"/>
                      <a:gd name="connsiteY6" fmla="*/ 480761 h 5773981"/>
                      <a:gd name="connsiteX7" fmla="*/ 312342 w 1461142"/>
                      <a:gd name="connsiteY7" fmla="*/ 436679 h 5773981"/>
                      <a:gd name="connsiteX8" fmla="*/ 312343 w 1461142"/>
                      <a:gd name="connsiteY8" fmla="*/ 436679 h 5773981"/>
                      <a:gd name="connsiteX9" fmla="*/ 268261 w 1461142"/>
                      <a:gd name="connsiteY9" fmla="*/ 392597 h 5773981"/>
                      <a:gd name="connsiteX10" fmla="*/ 68035 w 1461142"/>
                      <a:gd name="connsiteY10" fmla="*/ 392597 h 5773981"/>
                      <a:gd name="connsiteX11" fmla="*/ 0 w 1461142"/>
                      <a:gd name="connsiteY11" fmla="*/ 0 h 5773981"/>
                      <a:gd name="connsiteX0" fmla="*/ 0 w 1461142"/>
                      <a:gd name="connsiteY0" fmla="*/ 0 h 6170158"/>
                      <a:gd name="connsiteX1" fmla="*/ 1002416 w 1461142"/>
                      <a:gd name="connsiteY1" fmla="*/ 2634 h 6170158"/>
                      <a:gd name="connsiteX2" fmla="*/ 1461142 w 1461142"/>
                      <a:gd name="connsiteY2" fmla="*/ 461360 h 6170158"/>
                      <a:gd name="connsiteX3" fmla="*/ 1453771 w 1461142"/>
                      <a:gd name="connsiteY3" fmla="*/ 5323343 h 6170158"/>
                      <a:gd name="connsiteX4" fmla="*/ 1119843 w 1461142"/>
                      <a:gd name="connsiteY4" fmla="*/ 5750029 h 6170158"/>
                      <a:gd name="connsiteX5" fmla="*/ 740204 w 1461142"/>
                      <a:gd name="connsiteY5" fmla="*/ 5769110 h 6170158"/>
                      <a:gd name="connsiteX6" fmla="*/ 83314 w 1461142"/>
                      <a:gd name="connsiteY6" fmla="*/ 480761 h 6170158"/>
                      <a:gd name="connsiteX7" fmla="*/ 268260 w 1461142"/>
                      <a:gd name="connsiteY7" fmla="*/ 480761 h 6170158"/>
                      <a:gd name="connsiteX8" fmla="*/ 312342 w 1461142"/>
                      <a:gd name="connsiteY8" fmla="*/ 436679 h 6170158"/>
                      <a:gd name="connsiteX9" fmla="*/ 312343 w 1461142"/>
                      <a:gd name="connsiteY9" fmla="*/ 436679 h 6170158"/>
                      <a:gd name="connsiteX10" fmla="*/ 268261 w 1461142"/>
                      <a:gd name="connsiteY10" fmla="*/ 392597 h 6170158"/>
                      <a:gd name="connsiteX11" fmla="*/ 68035 w 1461142"/>
                      <a:gd name="connsiteY11" fmla="*/ 392597 h 6170158"/>
                      <a:gd name="connsiteX12" fmla="*/ 0 w 1461142"/>
                      <a:gd name="connsiteY12" fmla="*/ 0 h 6170158"/>
                      <a:gd name="connsiteX0" fmla="*/ 0 w 1461142"/>
                      <a:gd name="connsiteY0" fmla="*/ 0 h 6158818"/>
                      <a:gd name="connsiteX1" fmla="*/ 1002416 w 1461142"/>
                      <a:gd name="connsiteY1" fmla="*/ 2634 h 6158818"/>
                      <a:gd name="connsiteX2" fmla="*/ 1461142 w 1461142"/>
                      <a:gd name="connsiteY2" fmla="*/ 461360 h 6158818"/>
                      <a:gd name="connsiteX3" fmla="*/ 1453771 w 1461142"/>
                      <a:gd name="connsiteY3" fmla="*/ 5323343 h 6158818"/>
                      <a:gd name="connsiteX4" fmla="*/ 1119843 w 1461142"/>
                      <a:gd name="connsiteY4" fmla="*/ 5750029 h 6158818"/>
                      <a:gd name="connsiteX5" fmla="*/ 740204 w 1461142"/>
                      <a:gd name="connsiteY5" fmla="*/ 5769110 h 6158818"/>
                      <a:gd name="connsiteX6" fmla="*/ 83314 w 1461142"/>
                      <a:gd name="connsiteY6" fmla="*/ 480761 h 6158818"/>
                      <a:gd name="connsiteX7" fmla="*/ 268260 w 1461142"/>
                      <a:gd name="connsiteY7" fmla="*/ 480761 h 6158818"/>
                      <a:gd name="connsiteX8" fmla="*/ 312342 w 1461142"/>
                      <a:gd name="connsiteY8" fmla="*/ 436679 h 6158818"/>
                      <a:gd name="connsiteX9" fmla="*/ 312343 w 1461142"/>
                      <a:gd name="connsiteY9" fmla="*/ 436679 h 6158818"/>
                      <a:gd name="connsiteX10" fmla="*/ 268261 w 1461142"/>
                      <a:gd name="connsiteY10" fmla="*/ 392597 h 6158818"/>
                      <a:gd name="connsiteX11" fmla="*/ 68035 w 1461142"/>
                      <a:gd name="connsiteY11" fmla="*/ 392597 h 6158818"/>
                      <a:gd name="connsiteX12" fmla="*/ 0 w 1461142"/>
                      <a:gd name="connsiteY12" fmla="*/ 0 h 6158818"/>
                      <a:gd name="connsiteX0" fmla="*/ 0 w 1461142"/>
                      <a:gd name="connsiteY0" fmla="*/ 0 h 5839585"/>
                      <a:gd name="connsiteX1" fmla="*/ 1002416 w 1461142"/>
                      <a:gd name="connsiteY1" fmla="*/ 2634 h 5839585"/>
                      <a:gd name="connsiteX2" fmla="*/ 1461142 w 1461142"/>
                      <a:gd name="connsiteY2" fmla="*/ 461360 h 5839585"/>
                      <a:gd name="connsiteX3" fmla="*/ 1453771 w 1461142"/>
                      <a:gd name="connsiteY3" fmla="*/ 5323343 h 5839585"/>
                      <a:gd name="connsiteX4" fmla="*/ 1119843 w 1461142"/>
                      <a:gd name="connsiteY4" fmla="*/ 5750029 h 5839585"/>
                      <a:gd name="connsiteX5" fmla="*/ 740204 w 1461142"/>
                      <a:gd name="connsiteY5" fmla="*/ 5769110 h 5839585"/>
                      <a:gd name="connsiteX6" fmla="*/ 83314 w 1461142"/>
                      <a:gd name="connsiteY6" fmla="*/ 480761 h 5839585"/>
                      <a:gd name="connsiteX7" fmla="*/ 268260 w 1461142"/>
                      <a:gd name="connsiteY7" fmla="*/ 480761 h 5839585"/>
                      <a:gd name="connsiteX8" fmla="*/ 312342 w 1461142"/>
                      <a:gd name="connsiteY8" fmla="*/ 436679 h 5839585"/>
                      <a:gd name="connsiteX9" fmla="*/ 312343 w 1461142"/>
                      <a:gd name="connsiteY9" fmla="*/ 436679 h 5839585"/>
                      <a:gd name="connsiteX10" fmla="*/ 268261 w 1461142"/>
                      <a:gd name="connsiteY10" fmla="*/ 392597 h 5839585"/>
                      <a:gd name="connsiteX11" fmla="*/ 68035 w 1461142"/>
                      <a:gd name="connsiteY11" fmla="*/ 392597 h 5839585"/>
                      <a:gd name="connsiteX12" fmla="*/ 0 w 1461142"/>
                      <a:gd name="connsiteY12" fmla="*/ 0 h 5839585"/>
                      <a:gd name="connsiteX0" fmla="*/ 0 w 1461142"/>
                      <a:gd name="connsiteY0" fmla="*/ 0 h 5792636"/>
                      <a:gd name="connsiteX1" fmla="*/ 1002416 w 1461142"/>
                      <a:gd name="connsiteY1" fmla="*/ 2634 h 5792636"/>
                      <a:gd name="connsiteX2" fmla="*/ 1461142 w 1461142"/>
                      <a:gd name="connsiteY2" fmla="*/ 461360 h 5792636"/>
                      <a:gd name="connsiteX3" fmla="*/ 1453771 w 1461142"/>
                      <a:gd name="connsiteY3" fmla="*/ 5323343 h 5792636"/>
                      <a:gd name="connsiteX4" fmla="*/ 1119843 w 1461142"/>
                      <a:gd name="connsiteY4" fmla="*/ 5750029 h 5792636"/>
                      <a:gd name="connsiteX5" fmla="*/ 740204 w 1461142"/>
                      <a:gd name="connsiteY5" fmla="*/ 5769110 h 5792636"/>
                      <a:gd name="connsiteX6" fmla="*/ 83314 w 1461142"/>
                      <a:gd name="connsiteY6" fmla="*/ 480761 h 5792636"/>
                      <a:gd name="connsiteX7" fmla="*/ 268260 w 1461142"/>
                      <a:gd name="connsiteY7" fmla="*/ 480761 h 5792636"/>
                      <a:gd name="connsiteX8" fmla="*/ 312342 w 1461142"/>
                      <a:gd name="connsiteY8" fmla="*/ 436679 h 5792636"/>
                      <a:gd name="connsiteX9" fmla="*/ 312343 w 1461142"/>
                      <a:gd name="connsiteY9" fmla="*/ 436679 h 5792636"/>
                      <a:gd name="connsiteX10" fmla="*/ 268261 w 1461142"/>
                      <a:gd name="connsiteY10" fmla="*/ 392597 h 5792636"/>
                      <a:gd name="connsiteX11" fmla="*/ 68035 w 1461142"/>
                      <a:gd name="connsiteY11" fmla="*/ 392597 h 5792636"/>
                      <a:gd name="connsiteX12" fmla="*/ 0 w 1461142"/>
                      <a:gd name="connsiteY12" fmla="*/ 0 h 5792636"/>
                      <a:gd name="connsiteX0" fmla="*/ 0 w 1461142"/>
                      <a:gd name="connsiteY0" fmla="*/ 0 h 5792636"/>
                      <a:gd name="connsiteX1" fmla="*/ 1002416 w 1461142"/>
                      <a:gd name="connsiteY1" fmla="*/ 2634 h 5792636"/>
                      <a:gd name="connsiteX2" fmla="*/ 1461142 w 1461142"/>
                      <a:gd name="connsiteY2" fmla="*/ 461360 h 5792636"/>
                      <a:gd name="connsiteX3" fmla="*/ 1453771 w 1461142"/>
                      <a:gd name="connsiteY3" fmla="*/ 5323343 h 5792636"/>
                      <a:gd name="connsiteX4" fmla="*/ 1119843 w 1461142"/>
                      <a:gd name="connsiteY4" fmla="*/ 5750029 h 5792636"/>
                      <a:gd name="connsiteX5" fmla="*/ 740204 w 1461142"/>
                      <a:gd name="connsiteY5" fmla="*/ 5769110 h 5792636"/>
                      <a:gd name="connsiteX6" fmla="*/ 83314 w 1461142"/>
                      <a:gd name="connsiteY6" fmla="*/ 480761 h 5792636"/>
                      <a:gd name="connsiteX7" fmla="*/ 268260 w 1461142"/>
                      <a:gd name="connsiteY7" fmla="*/ 480761 h 5792636"/>
                      <a:gd name="connsiteX8" fmla="*/ 312342 w 1461142"/>
                      <a:gd name="connsiteY8" fmla="*/ 436679 h 5792636"/>
                      <a:gd name="connsiteX9" fmla="*/ 312343 w 1461142"/>
                      <a:gd name="connsiteY9" fmla="*/ 436679 h 5792636"/>
                      <a:gd name="connsiteX10" fmla="*/ 268261 w 1461142"/>
                      <a:gd name="connsiteY10" fmla="*/ 392597 h 5792636"/>
                      <a:gd name="connsiteX11" fmla="*/ 68035 w 1461142"/>
                      <a:gd name="connsiteY11" fmla="*/ 392597 h 5792636"/>
                      <a:gd name="connsiteX12" fmla="*/ 0 w 1461142"/>
                      <a:gd name="connsiteY12" fmla="*/ 0 h 5792636"/>
                      <a:gd name="connsiteX0" fmla="*/ 0 w 1461142"/>
                      <a:gd name="connsiteY0" fmla="*/ 0 h 5770423"/>
                      <a:gd name="connsiteX1" fmla="*/ 1002416 w 1461142"/>
                      <a:gd name="connsiteY1" fmla="*/ 2634 h 5770423"/>
                      <a:gd name="connsiteX2" fmla="*/ 1461142 w 1461142"/>
                      <a:gd name="connsiteY2" fmla="*/ 461360 h 5770423"/>
                      <a:gd name="connsiteX3" fmla="*/ 1453771 w 1461142"/>
                      <a:gd name="connsiteY3" fmla="*/ 5323343 h 5770423"/>
                      <a:gd name="connsiteX4" fmla="*/ 1119843 w 1461142"/>
                      <a:gd name="connsiteY4" fmla="*/ 5750029 h 5770423"/>
                      <a:gd name="connsiteX5" fmla="*/ 740204 w 1461142"/>
                      <a:gd name="connsiteY5" fmla="*/ 5769110 h 5770423"/>
                      <a:gd name="connsiteX6" fmla="*/ 83314 w 1461142"/>
                      <a:gd name="connsiteY6" fmla="*/ 480761 h 5770423"/>
                      <a:gd name="connsiteX7" fmla="*/ 268260 w 1461142"/>
                      <a:gd name="connsiteY7" fmla="*/ 480761 h 5770423"/>
                      <a:gd name="connsiteX8" fmla="*/ 312342 w 1461142"/>
                      <a:gd name="connsiteY8" fmla="*/ 436679 h 5770423"/>
                      <a:gd name="connsiteX9" fmla="*/ 312343 w 1461142"/>
                      <a:gd name="connsiteY9" fmla="*/ 436679 h 5770423"/>
                      <a:gd name="connsiteX10" fmla="*/ 268261 w 1461142"/>
                      <a:gd name="connsiteY10" fmla="*/ 392597 h 5770423"/>
                      <a:gd name="connsiteX11" fmla="*/ 68035 w 1461142"/>
                      <a:gd name="connsiteY11" fmla="*/ 392597 h 5770423"/>
                      <a:gd name="connsiteX12" fmla="*/ 0 w 1461142"/>
                      <a:gd name="connsiteY12" fmla="*/ 0 h 5770423"/>
                      <a:gd name="connsiteX0" fmla="*/ 0 w 1461142"/>
                      <a:gd name="connsiteY0" fmla="*/ 0 h 5771586"/>
                      <a:gd name="connsiteX1" fmla="*/ 1002416 w 1461142"/>
                      <a:gd name="connsiteY1" fmla="*/ 2634 h 5771586"/>
                      <a:gd name="connsiteX2" fmla="*/ 1461142 w 1461142"/>
                      <a:gd name="connsiteY2" fmla="*/ 461360 h 5771586"/>
                      <a:gd name="connsiteX3" fmla="*/ 1453771 w 1461142"/>
                      <a:gd name="connsiteY3" fmla="*/ 5323343 h 5771586"/>
                      <a:gd name="connsiteX4" fmla="*/ 1119843 w 1461142"/>
                      <a:gd name="connsiteY4" fmla="*/ 5750029 h 5771586"/>
                      <a:gd name="connsiteX5" fmla="*/ 740204 w 1461142"/>
                      <a:gd name="connsiteY5" fmla="*/ 5769110 h 5771586"/>
                      <a:gd name="connsiteX6" fmla="*/ 83314 w 1461142"/>
                      <a:gd name="connsiteY6" fmla="*/ 480761 h 5771586"/>
                      <a:gd name="connsiteX7" fmla="*/ 268260 w 1461142"/>
                      <a:gd name="connsiteY7" fmla="*/ 480761 h 5771586"/>
                      <a:gd name="connsiteX8" fmla="*/ 312342 w 1461142"/>
                      <a:gd name="connsiteY8" fmla="*/ 436679 h 5771586"/>
                      <a:gd name="connsiteX9" fmla="*/ 312343 w 1461142"/>
                      <a:gd name="connsiteY9" fmla="*/ 436679 h 5771586"/>
                      <a:gd name="connsiteX10" fmla="*/ 268261 w 1461142"/>
                      <a:gd name="connsiteY10" fmla="*/ 392597 h 5771586"/>
                      <a:gd name="connsiteX11" fmla="*/ 68035 w 1461142"/>
                      <a:gd name="connsiteY11" fmla="*/ 392597 h 5771586"/>
                      <a:gd name="connsiteX12" fmla="*/ 0 w 1461142"/>
                      <a:gd name="connsiteY12" fmla="*/ 0 h 5771586"/>
                      <a:gd name="connsiteX0" fmla="*/ 0 w 1461142"/>
                      <a:gd name="connsiteY0" fmla="*/ 0 h 5773568"/>
                      <a:gd name="connsiteX1" fmla="*/ 1002416 w 1461142"/>
                      <a:gd name="connsiteY1" fmla="*/ 2634 h 5773568"/>
                      <a:gd name="connsiteX2" fmla="*/ 1461142 w 1461142"/>
                      <a:gd name="connsiteY2" fmla="*/ 461360 h 5773568"/>
                      <a:gd name="connsiteX3" fmla="*/ 1453771 w 1461142"/>
                      <a:gd name="connsiteY3" fmla="*/ 5323343 h 5773568"/>
                      <a:gd name="connsiteX4" fmla="*/ 1110318 w 1461142"/>
                      <a:gd name="connsiteY4" fmla="*/ 5754791 h 5773568"/>
                      <a:gd name="connsiteX5" fmla="*/ 740204 w 1461142"/>
                      <a:gd name="connsiteY5" fmla="*/ 5769110 h 5773568"/>
                      <a:gd name="connsiteX6" fmla="*/ 83314 w 1461142"/>
                      <a:gd name="connsiteY6" fmla="*/ 480761 h 5773568"/>
                      <a:gd name="connsiteX7" fmla="*/ 268260 w 1461142"/>
                      <a:gd name="connsiteY7" fmla="*/ 480761 h 5773568"/>
                      <a:gd name="connsiteX8" fmla="*/ 312342 w 1461142"/>
                      <a:gd name="connsiteY8" fmla="*/ 436679 h 5773568"/>
                      <a:gd name="connsiteX9" fmla="*/ 312343 w 1461142"/>
                      <a:gd name="connsiteY9" fmla="*/ 436679 h 5773568"/>
                      <a:gd name="connsiteX10" fmla="*/ 268261 w 1461142"/>
                      <a:gd name="connsiteY10" fmla="*/ 392597 h 5773568"/>
                      <a:gd name="connsiteX11" fmla="*/ 68035 w 1461142"/>
                      <a:gd name="connsiteY11" fmla="*/ 392597 h 5773568"/>
                      <a:gd name="connsiteX12" fmla="*/ 0 w 1461142"/>
                      <a:gd name="connsiteY12" fmla="*/ 0 h 5773568"/>
                      <a:gd name="connsiteX0" fmla="*/ 0 w 1461142"/>
                      <a:gd name="connsiteY0" fmla="*/ 0 h 5772719"/>
                      <a:gd name="connsiteX1" fmla="*/ 1002416 w 1461142"/>
                      <a:gd name="connsiteY1" fmla="*/ 2634 h 5772719"/>
                      <a:gd name="connsiteX2" fmla="*/ 1461142 w 1461142"/>
                      <a:gd name="connsiteY2" fmla="*/ 461360 h 5772719"/>
                      <a:gd name="connsiteX3" fmla="*/ 1453771 w 1461142"/>
                      <a:gd name="connsiteY3" fmla="*/ 5323343 h 5772719"/>
                      <a:gd name="connsiteX4" fmla="*/ 1110318 w 1461142"/>
                      <a:gd name="connsiteY4" fmla="*/ 5754791 h 5772719"/>
                      <a:gd name="connsiteX5" fmla="*/ 740204 w 1461142"/>
                      <a:gd name="connsiteY5" fmla="*/ 5769110 h 5772719"/>
                      <a:gd name="connsiteX6" fmla="*/ 83314 w 1461142"/>
                      <a:gd name="connsiteY6" fmla="*/ 480761 h 5772719"/>
                      <a:gd name="connsiteX7" fmla="*/ 268260 w 1461142"/>
                      <a:gd name="connsiteY7" fmla="*/ 480761 h 5772719"/>
                      <a:gd name="connsiteX8" fmla="*/ 312342 w 1461142"/>
                      <a:gd name="connsiteY8" fmla="*/ 436679 h 5772719"/>
                      <a:gd name="connsiteX9" fmla="*/ 312343 w 1461142"/>
                      <a:gd name="connsiteY9" fmla="*/ 436679 h 5772719"/>
                      <a:gd name="connsiteX10" fmla="*/ 268261 w 1461142"/>
                      <a:gd name="connsiteY10" fmla="*/ 392597 h 5772719"/>
                      <a:gd name="connsiteX11" fmla="*/ 68035 w 1461142"/>
                      <a:gd name="connsiteY11" fmla="*/ 392597 h 5772719"/>
                      <a:gd name="connsiteX12" fmla="*/ 0 w 1461142"/>
                      <a:gd name="connsiteY12" fmla="*/ 0 h 5772719"/>
                      <a:gd name="connsiteX0" fmla="*/ 0 w 1461142"/>
                      <a:gd name="connsiteY0" fmla="*/ 0 h 5774125"/>
                      <a:gd name="connsiteX1" fmla="*/ 1002416 w 1461142"/>
                      <a:gd name="connsiteY1" fmla="*/ 2634 h 5774125"/>
                      <a:gd name="connsiteX2" fmla="*/ 1461142 w 1461142"/>
                      <a:gd name="connsiteY2" fmla="*/ 461360 h 5774125"/>
                      <a:gd name="connsiteX3" fmla="*/ 1453771 w 1461142"/>
                      <a:gd name="connsiteY3" fmla="*/ 5323343 h 5774125"/>
                      <a:gd name="connsiteX4" fmla="*/ 1110318 w 1461142"/>
                      <a:gd name="connsiteY4" fmla="*/ 5754791 h 5774125"/>
                      <a:gd name="connsiteX5" fmla="*/ 740204 w 1461142"/>
                      <a:gd name="connsiteY5" fmla="*/ 5771491 h 5774125"/>
                      <a:gd name="connsiteX6" fmla="*/ 83314 w 1461142"/>
                      <a:gd name="connsiteY6" fmla="*/ 480761 h 5774125"/>
                      <a:gd name="connsiteX7" fmla="*/ 268260 w 1461142"/>
                      <a:gd name="connsiteY7" fmla="*/ 480761 h 5774125"/>
                      <a:gd name="connsiteX8" fmla="*/ 312342 w 1461142"/>
                      <a:gd name="connsiteY8" fmla="*/ 436679 h 5774125"/>
                      <a:gd name="connsiteX9" fmla="*/ 312343 w 1461142"/>
                      <a:gd name="connsiteY9" fmla="*/ 436679 h 5774125"/>
                      <a:gd name="connsiteX10" fmla="*/ 268261 w 1461142"/>
                      <a:gd name="connsiteY10" fmla="*/ 392597 h 5774125"/>
                      <a:gd name="connsiteX11" fmla="*/ 68035 w 1461142"/>
                      <a:gd name="connsiteY11" fmla="*/ 392597 h 5774125"/>
                      <a:gd name="connsiteX12" fmla="*/ 0 w 1461142"/>
                      <a:gd name="connsiteY12" fmla="*/ 0 h 5774125"/>
                      <a:gd name="connsiteX0" fmla="*/ 0 w 1461142"/>
                      <a:gd name="connsiteY0" fmla="*/ 0 h 5771491"/>
                      <a:gd name="connsiteX1" fmla="*/ 1002416 w 1461142"/>
                      <a:gd name="connsiteY1" fmla="*/ 2634 h 5771491"/>
                      <a:gd name="connsiteX2" fmla="*/ 1461142 w 1461142"/>
                      <a:gd name="connsiteY2" fmla="*/ 461360 h 5771491"/>
                      <a:gd name="connsiteX3" fmla="*/ 1453771 w 1461142"/>
                      <a:gd name="connsiteY3" fmla="*/ 5323343 h 5771491"/>
                      <a:gd name="connsiteX4" fmla="*/ 1110318 w 1461142"/>
                      <a:gd name="connsiteY4" fmla="*/ 5754791 h 5771491"/>
                      <a:gd name="connsiteX5" fmla="*/ 740204 w 1461142"/>
                      <a:gd name="connsiteY5" fmla="*/ 5771491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4125"/>
                      <a:gd name="connsiteX1" fmla="*/ 1002416 w 1461142"/>
                      <a:gd name="connsiteY1" fmla="*/ 2634 h 5774125"/>
                      <a:gd name="connsiteX2" fmla="*/ 1461142 w 1461142"/>
                      <a:gd name="connsiteY2" fmla="*/ 461360 h 5774125"/>
                      <a:gd name="connsiteX3" fmla="*/ 1453771 w 1461142"/>
                      <a:gd name="connsiteY3" fmla="*/ 5323343 h 5774125"/>
                      <a:gd name="connsiteX4" fmla="*/ 1110318 w 1461142"/>
                      <a:gd name="connsiteY4" fmla="*/ 5754791 h 5774125"/>
                      <a:gd name="connsiteX5" fmla="*/ 740204 w 1461142"/>
                      <a:gd name="connsiteY5" fmla="*/ 5771491 h 5774125"/>
                      <a:gd name="connsiteX6" fmla="*/ 83314 w 1461142"/>
                      <a:gd name="connsiteY6" fmla="*/ 480761 h 5774125"/>
                      <a:gd name="connsiteX7" fmla="*/ 268260 w 1461142"/>
                      <a:gd name="connsiteY7" fmla="*/ 480761 h 5774125"/>
                      <a:gd name="connsiteX8" fmla="*/ 312342 w 1461142"/>
                      <a:gd name="connsiteY8" fmla="*/ 436679 h 5774125"/>
                      <a:gd name="connsiteX9" fmla="*/ 312343 w 1461142"/>
                      <a:gd name="connsiteY9" fmla="*/ 436679 h 5774125"/>
                      <a:gd name="connsiteX10" fmla="*/ 268261 w 1461142"/>
                      <a:gd name="connsiteY10" fmla="*/ 392597 h 5774125"/>
                      <a:gd name="connsiteX11" fmla="*/ 68035 w 1461142"/>
                      <a:gd name="connsiteY11" fmla="*/ 392597 h 5774125"/>
                      <a:gd name="connsiteX12" fmla="*/ 0 w 1461142"/>
                      <a:gd name="connsiteY12" fmla="*/ 0 h 5774125"/>
                      <a:gd name="connsiteX0" fmla="*/ 0 w 1461142"/>
                      <a:gd name="connsiteY0" fmla="*/ 0 h 5773118"/>
                      <a:gd name="connsiteX1" fmla="*/ 1002416 w 1461142"/>
                      <a:gd name="connsiteY1" fmla="*/ 2634 h 5773118"/>
                      <a:gd name="connsiteX2" fmla="*/ 1461142 w 1461142"/>
                      <a:gd name="connsiteY2" fmla="*/ 461360 h 5773118"/>
                      <a:gd name="connsiteX3" fmla="*/ 1453771 w 1461142"/>
                      <a:gd name="connsiteY3" fmla="*/ 5323343 h 5773118"/>
                      <a:gd name="connsiteX4" fmla="*/ 1110318 w 1461142"/>
                      <a:gd name="connsiteY4" fmla="*/ 5754791 h 5773118"/>
                      <a:gd name="connsiteX5" fmla="*/ 740204 w 1461142"/>
                      <a:gd name="connsiteY5" fmla="*/ 5771491 h 5773118"/>
                      <a:gd name="connsiteX6" fmla="*/ 83314 w 1461142"/>
                      <a:gd name="connsiteY6" fmla="*/ 480761 h 5773118"/>
                      <a:gd name="connsiteX7" fmla="*/ 268260 w 1461142"/>
                      <a:gd name="connsiteY7" fmla="*/ 480761 h 5773118"/>
                      <a:gd name="connsiteX8" fmla="*/ 312342 w 1461142"/>
                      <a:gd name="connsiteY8" fmla="*/ 436679 h 5773118"/>
                      <a:gd name="connsiteX9" fmla="*/ 312343 w 1461142"/>
                      <a:gd name="connsiteY9" fmla="*/ 436679 h 5773118"/>
                      <a:gd name="connsiteX10" fmla="*/ 268261 w 1461142"/>
                      <a:gd name="connsiteY10" fmla="*/ 392597 h 5773118"/>
                      <a:gd name="connsiteX11" fmla="*/ 68035 w 1461142"/>
                      <a:gd name="connsiteY11" fmla="*/ 392597 h 5773118"/>
                      <a:gd name="connsiteX12" fmla="*/ 0 w 1461142"/>
                      <a:gd name="connsiteY12" fmla="*/ 0 h 577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1142" h="5773118">
                        <a:moveTo>
                          <a:pt x="0" y="0"/>
                        </a:moveTo>
                        <a:lnTo>
                          <a:pt x="1002416" y="2634"/>
                        </a:lnTo>
                        <a:cubicBezTo>
                          <a:pt x="1255763" y="2634"/>
                          <a:pt x="1461142" y="208013"/>
                          <a:pt x="1461142" y="461360"/>
                        </a:cubicBezTo>
                        <a:lnTo>
                          <a:pt x="1453771" y="5323343"/>
                        </a:lnTo>
                        <a:cubicBezTo>
                          <a:pt x="1432607" y="5630907"/>
                          <a:pt x="1207815" y="5740028"/>
                          <a:pt x="1110318" y="5754791"/>
                        </a:cubicBezTo>
                        <a:cubicBezTo>
                          <a:pt x="1041396" y="5781461"/>
                          <a:pt x="836759" y="5771021"/>
                          <a:pt x="740204" y="5771491"/>
                        </a:cubicBezTo>
                        <a:lnTo>
                          <a:pt x="83314" y="480761"/>
                        </a:lnTo>
                        <a:lnTo>
                          <a:pt x="268260" y="480761"/>
                        </a:lnTo>
                        <a:cubicBezTo>
                          <a:pt x="292606" y="480761"/>
                          <a:pt x="312342" y="461025"/>
                          <a:pt x="312342" y="436679"/>
                        </a:cubicBezTo>
                        <a:lnTo>
                          <a:pt x="312343" y="436679"/>
                        </a:lnTo>
                        <a:cubicBezTo>
                          <a:pt x="312343" y="412333"/>
                          <a:pt x="292607" y="392597"/>
                          <a:pt x="268261" y="392597"/>
                        </a:cubicBezTo>
                        <a:lnTo>
                          <a:pt x="68035" y="392597"/>
                        </a:lnTo>
                        <a:lnTo>
                          <a:pt x="0" y="0"/>
                        </a:lnTo>
                        <a:close/>
                      </a:path>
                    </a:pathLst>
                  </a:custGeom>
                  <a:gradFill>
                    <a:gsLst>
                      <a:gs pos="100000">
                        <a:schemeClr val="tx2">
                          <a:alpha val="4000"/>
                        </a:schemeClr>
                      </a:gs>
                      <a:gs pos="0">
                        <a:schemeClr val="tx2">
                          <a:alpha val="60000"/>
                        </a:schemeClr>
                      </a:gs>
                    </a:gsLst>
                    <a:path path="circle">
                      <a:fillToRect r="100000" b="100000"/>
                    </a:path>
                  </a:gradFill>
                  <a:ln w="25400" cap="flat" cmpd="sng" algn="ctr">
                    <a:noFill/>
                    <a:prstDash val="solid"/>
                  </a:ln>
                  <a:effectLst/>
                </p:spPr>
                <p:txBody>
                  <a:bodyPr rtlCol="0" anchor="ctr"/>
                  <a:lstStyle/>
                  <a:p>
                    <a:pPr algn="ctr">
                      <a:defRPr/>
                    </a:pPr>
                    <a:endParaRPr lang="en-US" kern="0">
                      <a:solidFill>
                        <a:prstClr val="white"/>
                      </a:solidFill>
                    </a:endParaRPr>
                  </a:p>
                </p:txBody>
              </p:sp>
            </p:grpSp>
          </p:grpSp>
        </p:grpSp>
      </p:grpSp>
      <p:grpSp>
        <p:nvGrpSpPr>
          <p:cNvPr id="18" name="Group 17">
            <a:extLst>
              <a:ext uri="{FF2B5EF4-FFF2-40B4-BE49-F238E27FC236}">
                <a16:creationId xmlns:a16="http://schemas.microsoft.com/office/drawing/2014/main" id="{BCB0C766-E12E-4EE7-ABA6-EB01E01047C5}"/>
              </a:ext>
            </a:extLst>
          </p:cNvPr>
          <p:cNvGrpSpPr/>
          <p:nvPr/>
        </p:nvGrpSpPr>
        <p:grpSpPr>
          <a:xfrm>
            <a:off x="2067096" y="1899131"/>
            <a:ext cx="2559403" cy="958996"/>
            <a:chOff x="2379824" y="1945687"/>
            <a:chExt cx="2559403" cy="958996"/>
          </a:xfrm>
        </p:grpSpPr>
        <p:sp>
          <p:nvSpPr>
            <p:cNvPr id="313" name="Donut 312"/>
            <p:cNvSpPr/>
            <p:nvPr/>
          </p:nvSpPr>
          <p:spPr>
            <a:xfrm>
              <a:off x="2379824" y="2016614"/>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7" name="Group 16">
              <a:extLst>
                <a:ext uri="{FF2B5EF4-FFF2-40B4-BE49-F238E27FC236}">
                  <a16:creationId xmlns:a16="http://schemas.microsoft.com/office/drawing/2014/main" id="{2BFB0F6A-DEEC-4CF8-8212-DB53E82E948D}"/>
                </a:ext>
              </a:extLst>
            </p:cNvPr>
            <p:cNvGrpSpPr/>
            <p:nvPr/>
          </p:nvGrpSpPr>
          <p:grpSpPr>
            <a:xfrm>
              <a:off x="2421528" y="1945687"/>
              <a:ext cx="2517699" cy="835345"/>
              <a:chOff x="2421528" y="1945687"/>
              <a:chExt cx="2517699" cy="835345"/>
            </a:xfrm>
          </p:grpSpPr>
          <p:cxnSp>
            <p:nvCxnSpPr>
              <p:cNvPr id="442" name="Straight Connector 441"/>
              <p:cNvCxnSpPr/>
              <p:nvPr/>
            </p:nvCxnSpPr>
            <p:spPr>
              <a:xfrm rot="17460000">
                <a:off x="4193784" y="2035590"/>
                <a:ext cx="27845" cy="146304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421528" y="1945687"/>
                <a:ext cx="1032071" cy="636623"/>
                <a:chOff x="1249216" y="2114275"/>
                <a:chExt cx="1032071" cy="636623"/>
              </a:xfrm>
            </p:grpSpPr>
            <p:grpSp>
              <p:nvGrpSpPr>
                <p:cNvPr id="444" name="Group 443"/>
                <p:cNvGrpSpPr/>
                <p:nvPr/>
              </p:nvGrpSpPr>
              <p:grpSpPr>
                <a:xfrm>
                  <a:off x="1966036" y="2669627"/>
                  <a:ext cx="148349" cy="59523"/>
                  <a:chOff x="11266340" y="5071793"/>
                  <a:chExt cx="1147640" cy="506522"/>
                </a:xfrm>
                <a:effectLst>
                  <a:outerShdw blurRad="38100" dist="12700" dir="4200000" sx="97000" sy="97000" algn="t" rotWithShape="0">
                    <a:prstClr val="black">
                      <a:alpha val="46000"/>
                    </a:prstClr>
                  </a:outerShdw>
                </a:effectLst>
              </p:grpSpPr>
              <p:grpSp>
                <p:nvGrpSpPr>
                  <p:cNvPr id="821" name="Group 820"/>
                  <p:cNvGrpSpPr/>
                  <p:nvPr/>
                </p:nvGrpSpPr>
                <p:grpSpPr>
                  <a:xfrm>
                    <a:off x="11266340" y="5071793"/>
                    <a:ext cx="1147640" cy="506522"/>
                    <a:chOff x="1651247" y="2694394"/>
                    <a:chExt cx="6587075" cy="2907262"/>
                  </a:xfrm>
                </p:grpSpPr>
                <p:sp>
                  <p:nvSpPr>
                    <p:cNvPr id="824" name="Oval 2"/>
                    <p:cNvSpPr/>
                    <p:nvPr/>
                  </p:nvSpPr>
                  <p:spPr>
                    <a:xfrm rot="1215446">
                      <a:off x="1651247" y="2823813"/>
                      <a:ext cx="6526148" cy="2777843"/>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336 w 6511344"/>
                        <a:gd name="connsiteY0" fmla="*/ 1891984 h 1926174"/>
                        <a:gd name="connsiteX1" fmla="*/ 3418148 w 6511344"/>
                        <a:gd name="connsiteY1" fmla="*/ 2477 h 1926174"/>
                        <a:gd name="connsiteX2" fmla="*/ 6498181 w 6511344"/>
                        <a:gd name="connsiteY2" fmla="*/ 1135804 h 1926174"/>
                        <a:gd name="connsiteX3" fmla="*/ 3824945 w 6511344"/>
                        <a:gd name="connsiteY3" fmla="*/ 1580274 h 1926174"/>
                        <a:gd name="connsiteX4" fmla="*/ 968724 w 6511344"/>
                        <a:gd name="connsiteY4" fmla="*/ 1691547 h 1926174"/>
                        <a:gd name="connsiteX5" fmla="*/ 2336 w 6511344"/>
                        <a:gd name="connsiteY5" fmla="*/ 1891984 h 1926174"/>
                        <a:gd name="connsiteX0" fmla="*/ 2336 w 6511344"/>
                        <a:gd name="connsiteY0" fmla="*/ 1891984 h 2790970"/>
                        <a:gd name="connsiteX1" fmla="*/ 3418148 w 6511344"/>
                        <a:gd name="connsiteY1" fmla="*/ 2477 h 2790970"/>
                        <a:gd name="connsiteX2" fmla="*/ 6498181 w 6511344"/>
                        <a:gd name="connsiteY2" fmla="*/ 1135804 h 2790970"/>
                        <a:gd name="connsiteX3" fmla="*/ 3824945 w 6511344"/>
                        <a:gd name="connsiteY3" fmla="*/ 158027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506110 w 6511344"/>
                        <a:gd name="connsiteY3" fmla="*/ 2435556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506110 w 6511344"/>
                        <a:gd name="connsiteY3" fmla="*/ 2435556 h 2790970"/>
                        <a:gd name="connsiteX4" fmla="*/ 1804781 w 6511344"/>
                        <a:gd name="connsiteY4" fmla="*/ 2773947 h 2790970"/>
                        <a:gd name="connsiteX5" fmla="*/ 2336 w 6511344"/>
                        <a:gd name="connsiteY5" fmla="*/ 1891984 h 2790970"/>
                        <a:gd name="connsiteX0" fmla="*/ 2336 w 6531979"/>
                        <a:gd name="connsiteY0" fmla="*/ 1891532 h 2790518"/>
                        <a:gd name="connsiteX1" fmla="*/ 3418148 w 6531979"/>
                        <a:gd name="connsiteY1" fmla="*/ 2025 h 2790518"/>
                        <a:gd name="connsiteX2" fmla="*/ 6518927 w 6531979"/>
                        <a:gd name="connsiteY2" fmla="*/ 1219073 h 2790518"/>
                        <a:gd name="connsiteX3" fmla="*/ 4506110 w 6531979"/>
                        <a:gd name="connsiteY3" fmla="*/ 2435104 h 2790518"/>
                        <a:gd name="connsiteX4" fmla="*/ 1804781 w 6531979"/>
                        <a:gd name="connsiteY4" fmla="*/ 2773495 h 2790518"/>
                        <a:gd name="connsiteX5" fmla="*/ 2336 w 6531979"/>
                        <a:gd name="connsiteY5" fmla="*/ 1891532 h 2790518"/>
                        <a:gd name="connsiteX0" fmla="*/ 2336 w 6531979"/>
                        <a:gd name="connsiteY0" fmla="*/ 1891532 h 2790518"/>
                        <a:gd name="connsiteX1" fmla="*/ 3418148 w 6531979"/>
                        <a:gd name="connsiteY1" fmla="*/ 2025 h 2790518"/>
                        <a:gd name="connsiteX2" fmla="*/ 6518927 w 6531979"/>
                        <a:gd name="connsiteY2" fmla="*/ 1219073 h 2790518"/>
                        <a:gd name="connsiteX3" fmla="*/ 4506110 w 6531979"/>
                        <a:gd name="connsiteY3" fmla="*/ 2435104 h 2790518"/>
                        <a:gd name="connsiteX4" fmla="*/ 1804781 w 6531979"/>
                        <a:gd name="connsiteY4" fmla="*/ 2773495 h 2790518"/>
                        <a:gd name="connsiteX5" fmla="*/ 2336 w 6531979"/>
                        <a:gd name="connsiteY5" fmla="*/ 1891532 h 2790518"/>
                        <a:gd name="connsiteX0" fmla="*/ 2336 w 6569863"/>
                        <a:gd name="connsiteY0" fmla="*/ 1891696 h 2790682"/>
                        <a:gd name="connsiteX1" fmla="*/ 3418148 w 6569863"/>
                        <a:gd name="connsiteY1" fmla="*/ 2189 h 2790682"/>
                        <a:gd name="connsiteX2" fmla="*/ 6557010 w 6569863"/>
                        <a:gd name="connsiteY2" fmla="*/ 1184875 h 2790682"/>
                        <a:gd name="connsiteX3" fmla="*/ 4506110 w 6569863"/>
                        <a:gd name="connsiteY3" fmla="*/ 2435268 h 2790682"/>
                        <a:gd name="connsiteX4" fmla="*/ 1804781 w 6569863"/>
                        <a:gd name="connsiteY4" fmla="*/ 2773659 h 2790682"/>
                        <a:gd name="connsiteX5" fmla="*/ 2336 w 6569863"/>
                        <a:gd name="connsiteY5" fmla="*/ 1891696 h 2790682"/>
                        <a:gd name="connsiteX0" fmla="*/ 2336 w 6569863"/>
                        <a:gd name="connsiteY0" fmla="*/ 1891696 h 2790682"/>
                        <a:gd name="connsiteX1" fmla="*/ 3418148 w 6569863"/>
                        <a:gd name="connsiteY1" fmla="*/ 2189 h 2790682"/>
                        <a:gd name="connsiteX2" fmla="*/ 6557010 w 6569863"/>
                        <a:gd name="connsiteY2" fmla="*/ 1184875 h 2790682"/>
                        <a:gd name="connsiteX3" fmla="*/ 4506110 w 6569863"/>
                        <a:gd name="connsiteY3" fmla="*/ 2435268 h 2790682"/>
                        <a:gd name="connsiteX4" fmla="*/ 1804781 w 6569863"/>
                        <a:gd name="connsiteY4" fmla="*/ 2773659 h 2790682"/>
                        <a:gd name="connsiteX5" fmla="*/ 2336 w 6569863"/>
                        <a:gd name="connsiteY5" fmla="*/ 1891696 h 2790682"/>
                        <a:gd name="connsiteX0" fmla="*/ 2344 w 6563275"/>
                        <a:gd name="connsiteY0" fmla="*/ 1909568 h 2790979"/>
                        <a:gd name="connsiteX1" fmla="*/ 3411560 w 6563275"/>
                        <a:gd name="connsiteY1" fmla="*/ 2189 h 2790979"/>
                        <a:gd name="connsiteX2" fmla="*/ 6550422 w 6563275"/>
                        <a:gd name="connsiteY2" fmla="*/ 1184875 h 2790979"/>
                        <a:gd name="connsiteX3" fmla="*/ 4499522 w 6563275"/>
                        <a:gd name="connsiteY3" fmla="*/ 2435268 h 2790979"/>
                        <a:gd name="connsiteX4" fmla="*/ 1798193 w 6563275"/>
                        <a:gd name="connsiteY4" fmla="*/ 2773659 h 2790979"/>
                        <a:gd name="connsiteX5" fmla="*/ 2344 w 6563275"/>
                        <a:gd name="connsiteY5" fmla="*/ 1909568 h 2790979"/>
                        <a:gd name="connsiteX0" fmla="*/ 2344 w 6563275"/>
                        <a:gd name="connsiteY0" fmla="*/ 1909568 h 2830207"/>
                        <a:gd name="connsiteX1" fmla="*/ 3411560 w 6563275"/>
                        <a:gd name="connsiteY1" fmla="*/ 2189 h 2830207"/>
                        <a:gd name="connsiteX2" fmla="*/ 6550422 w 6563275"/>
                        <a:gd name="connsiteY2" fmla="*/ 1184875 h 2830207"/>
                        <a:gd name="connsiteX3" fmla="*/ 4499522 w 6563275"/>
                        <a:gd name="connsiteY3" fmla="*/ 2435268 h 2830207"/>
                        <a:gd name="connsiteX4" fmla="*/ 1798193 w 6563275"/>
                        <a:gd name="connsiteY4" fmla="*/ 2773659 h 2830207"/>
                        <a:gd name="connsiteX5" fmla="*/ 2344 w 6563275"/>
                        <a:gd name="connsiteY5" fmla="*/ 1909568 h 2830207"/>
                        <a:gd name="connsiteX0" fmla="*/ 2344 w 6563275"/>
                        <a:gd name="connsiteY0" fmla="*/ 1909568 h 2788089"/>
                        <a:gd name="connsiteX1" fmla="*/ 3411560 w 6563275"/>
                        <a:gd name="connsiteY1" fmla="*/ 2189 h 2788089"/>
                        <a:gd name="connsiteX2" fmla="*/ 6550422 w 6563275"/>
                        <a:gd name="connsiteY2" fmla="*/ 1184875 h 2788089"/>
                        <a:gd name="connsiteX3" fmla="*/ 4499522 w 6563275"/>
                        <a:gd name="connsiteY3" fmla="*/ 2435268 h 2788089"/>
                        <a:gd name="connsiteX4" fmla="*/ 1798193 w 6563275"/>
                        <a:gd name="connsiteY4" fmla="*/ 2773659 h 2788089"/>
                        <a:gd name="connsiteX5" fmla="*/ 2344 w 6563275"/>
                        <a:gd name="connsiteY5" fmla="*/ 1909568 h 2788089"/>
                        <a:gd name="connsiteX0" fmla="*/ 2344 w 6563275"/>
                        <a:gd name="connsiteY0" fmla="*/ 1909568 h 2790335"/>
                        <a:gd name="connsiteX1" fmla="*/ 3411560 w 6563275"/>
                        <a:gd name="connsiteY1" fmla="*/ 2189 h 2790335"/>
                        <a:gd name="connsiteX2" fmla="*/ 6550422 w 6563275"/>
                        <a:gd name="connsiteY2" fmla="*/ 1184875 h 2790335"/>
                        <a:gd name="connsiteX3" fmla="*/ 4499522 w 6563275"/>
                        <a:gd name="connsiteY3" fmla="*/ 2435268 h 2790335"/>
                        <a:gd name="connsiteX4" fmla="*/ 1798193 w 6563275"/>
                        <a:gd name="connsiteY4" fmla="*/ 2773659 h 2790335"/>
                        <a:gd name="connsiteX5" fmla="*/ 2344 w 6563275"/>
                        <a:gd name="connsiteY5" fmla="*/ 1909568 h 2790335"/>
                        <a:gd name="connsiteX0" fmla="*/ 2344 w 6563275"/>
                        <a:gd name="connsiteY0" fmla="*/ 1909568 h 2786639"/>
                        <a:gd name="connsiteX1" fmla="*/ 3411560 w 6563275"/>
                        <a:gd name="connsiteY1" fmla="*/ 2189 h 2786639"/>
                        <a:gd name="connsiteX2" fmla="*/ 6550422 w 6563275"/>
                        <a:gd name="connsiteY2" fmla="*/ 1184875 h 2786639"/>
                        <a:gd name="connsiteX3" fmla="*/ 4499522 w 6563275"/>
                        <a:gd name="connsiteY3" fmla="*/ 2435268 h 2786639"/>
                        <a:gd name="connsiteX4" fmla="*/ 1798193 w 6563275"/>
                        <a:gd name="connsiteY4" fmla="*/ 2773659 h 2786639"/>
                        <a:gd name="connsiteX5" fmla="*/ 2344 w 6563275"/>
                        <a:gd name="connsiteY5" fmla="*/ 1909568 h 2786639"/>
                        <a:gd name="connsiteX0" fmla="*/ 2385 w 6525767"/>
                        <a:gd name="connsiteY0" fmla="*/ 1763720 h 2779143"/>
                        <a:gd name="connsiteX1" fmla="*/ 3374052 w 6525767"/>
                        <a:gd name="connsiteY1" fmla="*/ 2189 h 2779143"/>
                        <a:gd name="connsiteX2" fmla="*/ 6512914 w 6525767"/>
                        <a:gd name="connsiteY2" fmla="*/ 1184875 h 2779143"/>
                        <a:gd name="connsiteX3" fmla="*/ 4462014 w 6525767"/>
                        <a:gd name="connsiteY3" fmla="*/ 2435268 h 2779143"/>
                        <a:gd name="connsiteX4" fmla="*/ 1760685 w 6525767"/>
                        <a:gd name="connsiteY4" fmla="*/ 2773659 h 2779143"/>
                        <a:gd name="connsiteX5" fmla="*/ 2385 w 6525767"/>
                        <a:gd name="connsiteY5" fmla="*/ 1763720 h 2779143"/>
                        <a:gd name="connsiteX0" fmla="*/ 17358 w 6540740"/>
                        <a:gd name="connsiteY0" fmla="*/ 1763720 h 2781567"/>
                        <a:gd name="connsiteX1" fmla="*/ 3389025 w 6540740"/>
                        <a:gd name="connsiteY1" fmla="*/ 2189 h 2781567"/>
                        <a:gd name="connsiteX2" fmla="*/ 6527887 w 6540740"/>
                        <a:gd name="connsiteY2" fmla="*/ 1184875 h 2781567"/>
                        <a:gd name="connsiteX3" fmla="*/ 4476987 w 6540740"/>
                        <a:gd name="connsiteY3" fmla="*/ 2435268 h 2781567"/>
                        <a:gd name="connsiteX4" fmla="*/ 1775658 w 6540740"/>
                        <a:gd name="connsiteY4" fmla="*/ 2773659 h 2781567"/>
                        <a:gd name="connsiteX5" fmla="*/ 17358 w 6540740"/>
                        <a:gd name="connsiteY5" fmla="*/ 1763720 h 2781567"/>
                        <a:gd name="connsiteX0" fmla="*/ 17547 w 6526150"/>
                        <a:gd name="connsiteY0" fmla="*/ 1630025 h 2777848"/>
                        <a:gd name="connsiteX1" fmla="*/ 3374435 w 6526150"/>
                        <a:gd name="connsiteY1" fmla="*/ 2189 h 2777848"/>
                        <a:gd name="connsiteX2" fmla="*/ 6513297 w 6526150"/>
                        <a:gd name="connsiteY2" fmla="*/ 1184875 h 2777848"/>
                        <a:gd name="connsiteX3" fmla="*/ 4462397 w 6526150"/>
                        <a:gd name="connsiteY3" fmla="*/ 2435268 h 2777848"/>
                        <a:gd name="connsiteX4" fmla="*/ 1761068 w 6526150"/>
                        <a:gd name="connsiteY4" fmla="*/ 2773659 h 2777848"/>
                        <a:gd name="connsiteX5" fmla="*/ 17547 w 6526150"/>
                        <a:gd name="connsiteY5" fmla="*/ 1630025 h 2777848"/>
                        <a:gd name="connsiteX0" fmla="*/ 17547 w 6526150"/>
                        <a:gd name="connsiteY0" fmla="*/ 1630025 h 2777842"/>
                        <a:gd name="connsiteX1" fmla="*/ 3374435 w 6526150"/>
                        <a:gd name="connsiteY1" fmla="*/ 2189 h 2777842"/>
                        <a:gd name="connsiteX2" fmla="*/ 6513297 w 6526150"/>
                        <a:gd name="connsiteY2" fmla="*/ 1184875 h 2777842"/>
                        <a:gd name="connsiteX3" fmla="*/ 4462397 w 6526150"/>
                        <a:gd name="connsiteY3" fmla="*/ 2435268 h 2777842"/>
                        <a:gd name="connsiteX4" fmla="*/ 1761068 w 6526150"/>
                        <a:gd name="connsiteY4" fmla="*/ 2773659 h 2777842"/>
                        <a:gd name="connsiteX5" fmla="*/ 17547 w 6526150"/>
                        <a:gd name="connsiteY5" fmla="*/ 1630025 h 277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150" h="2777842">
                          <a:moveTo>
                            <a:pt x="17547" y="1630025"/>
                          </a:moveTo>
                          <a:cubicBezTo>
                            <a:pt x="156191" y="1069515"/>
                            <a:pt x="1964866" y="87558"/>
                            <a:pt x="3374435" y="2189"/>
                          </a:cubicBezTo>
                          <a:cubicBezTo>
                            <a:pt x="4389834" y="-32466"/>
                            <a:pt x="6719559" y="343529"/>
                            <a:pt x="6513297" y="1184875"/>
                          </a:cubicBezTo>
                          <a:cubicBezTo>
                            <a:pt x="6491508" y="1497192"/>
                            <a:pt x="6126317" y="2103732"/>
                            <a:pt x="4462397" y="2435268"/>
                          </a:cubicBezTo>
                          <a:cubicBezTo>
                            <a:pt x="3217926" y="2735054"/>
                            <a:pt x="2334295" y="2761075"/>
                            <a:pt x="1761068" y="2773659"/>
                          </a:cubicBezTo>
                          <a:cubicBezTo>
                            <a:pt x="1050966" y="2809685"/>
                            <a:pt x="-159943" y="2628462"/>
                            <a:pt x="17547" y="1630025"/>
                          </a:cubicBezTo>
                          <a:close/>
                        </a:path>
                      </a:pathLst>
                    </a:custGeom>
                    <a:gradFill flip="none" rotWithShape="1">
                      <a:gsLst>
                        <a:gs pos="21000">
                          <a:schemeClr val="accent3">
                            <a:lumMod val="75000"/>
                          </a:schemeClr>
                        </a:gs>
                        <a:gs pos="100000">
                          <a:schemeClr val="accent3">
                            <a:lumMod val="50000"/>
                          </a:schemeClr>
                        </a:gs>
                        <a:gs pos="61000">
                          <a:schemeClr val="accent2"/>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5" name="Group 824"/>
                    <p:cNvGrpSpPr/>
                    <p:nvPr/>
                  </p:nvGrpSpPr>
                  <p:grpSpPr>
                    <a:xfrm>
                      <a:off x="1780853" y="2694394"/>
                      <a:ext cx="6457469" cy="2016140"/>
                      <a:chOff x="1780853" y="2694394"/>
                      <a:chExt cx="6457469" cy="2016140"/>
                    </a:xfrm>
                  </p:grpSpPr>
                  <p:sp>
                    <p:nvSpPr>
                      <p:cNvPr id="826" name="Oval 2"/>
                      <p:cNvSpPr/>
                      <p:nvPr/>
                    </p:nvSpPr>
                    <p:spPr>
                      <a:xfrm rot="1215446">
                        <a:off x="1780853" y="2891035"/>
                        <a:ext cx="6457469" cy="1819499"/>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403 w 6453971"/>
                          <a:gd name="connsiteY0" fmla="*/ 1841169 h 1883629"/>
                          <a:gd name="connsiteX1" fmla="*/ 3357750 w 6453971"/>
                          <a:gd name="connsiteY1" fmla="*/ 2406 h 1883629"/>
                          <a:gd name="connsiteX2" fmla="*/ 6437783 w 6453971"/>
                          <a:gd name="connsiteY2" fmla="*/ 1135733 h 1883629"/>
                          <a:gd name="connsiteX3" fmla="*/ 3764547 w 6453971"/>
                          <a:gd name="connsiteY3" fmla="*/ 1580203 h 1883629"/>
                          <a:gd name="connsiteX4" fmla="*/ 908326 w 6453971"/>
                          <a:gd name="connsiteY4" fmla="*/ 1691476 h 1883629"/>
                          <a:gd name="connsiteX5" fmla="*/ 2403 w 6453971"/>
                          <a:gd name="connsiteY5" fmla="*/ 1841169 h 1883629"/>
                          <a:gd name="connsiteX0" fmla="*/ 2403 w 6453971"/>
                          <a:gd name="connsiteY0" fmla="*/ 1841169 h 1883629"/>
                          <a:gd name="connsiteX1" fmla="*/ 3357750 w 6453971"/>
                          <a:gd name="connsiteY1" fmla="*/ 2406 h 1883629"/>
                          <a:gd name="connsiteX2" fmla="*/ 6437783 w 6453971"/>
                          <a:gd name="connsiteY2" fmla="*/ 1135733 h 1883629"/>
                          <a:gd name="connsiteX3" fmla="*/ 3629488 w 6453971"/>
                          <a:gd name="connsiteY3" fmla="*/ 1654416 h 1883629"/>
                          <a:gd name="connsiteX4" fmla="*/ 908326 w 6453971"/>
                          <a:gd name="connsiteY4" fmla="*/ 1691476 h 1883629"/>
                          <a:gd name="connsiteX5" fmla="*/ 2403 w 6453971"/>
                          <a:gd name="connsiteY5" fmla="*/ 1841169 h 1883629"/>
                          <a:gd name="connsiteX0" fmla="*/ 2403 w 6453971"/>
                          <a:gd name="connsiteY0" fmla="*/ 1841169 h 1883629"/>
                          <a:gd name="connsiteX1" fmla="*/ 3357750 w 6453971"/>
                          <a:gd name="connsiteY1" fmla="*/ 2406 h 1883629"/>
                          <a:gd name="connsiteX2" fmla="*/ 6437783 w 6453971"/>
                          <a:gd name="connsiteY2" fmla="*/ 1135733 h 1883629"/>
                          <a:gd name="connsiteX3" fmla="*/ 3629488 w 6453971"/>
                          <a:gd name="connsiteY3" fmla="*/ 1654416 h 1883629"/>
                          <a:gd name="connsiteX4" fmla="*/ 908326 w 6453971"/>
                          <a:gd name="connsiteY4" fmla="*/ 1691476 h 1883629"/>
                          <a:gd name="connsiteX5" fmla="*/ 2403 w 6453971"/>
                          <a:gd name="connsiteY5" fmla="*/ 1841169 h 1883629"/>
                          <a:gd name="connsiteX0" fmla="*/ 2316 w 6454423"/>
                          <a:gd name="connsiteY0" fmla="*/ 1975689 h 2018149"/>
                          <a:gd name="connsiteX1" fmla="*/ 3437743 w 6454423"/>
                          <a:gd name="connsiteY1" fmla="*/ 1780 h 2018149"/>
                          <a:gd name="connsiteX2" fmla="*/ 6437696 w 6454423"/>
                          <a:gd name="connsiteY2" fmla="*/ 1270253 h 2018149"/>
                          <a:gd name="connsiteX3" fmla="*/ 3629401 w 6454423"/>
                          <a:gd name="connsiteY3" fmla="*/ 1788936 h 2018149"/>
                          <a:gd name="connsiteX4" fmla="*/ 908239 w 6454423"/>
                          <a:gd name="connsiteY4" fmla="*/ 1825996 h 2018149"/>
                          <a:gd name="connsiteX5" fmla="*/ 2316 w 6454423"/>
                          <a:gd name="connsiteY5" fmla="*/ 1975689 h 2018149"/>
                          <a:gd name="connsiteX0" fmla="*/ 2316 w 6454423"/>
                          <a:gd name="connsiteY0" fmla="*/ 1975689 h 1998414"/>
                          <a:gd name="connsiteX1" fmla="*/ 3437743 w 6454423"/>
                          <a:gd name="connsiteY1" fmla="*/ 1780 h 1998414"/>
                          <a:gd name="connsiteX2" fmla="*/ 6437696 w 6454423"/>
                          <a:gd name="connsiteY2" fmla="*/ 1270253 h 1998414"/>
                          <a:gd name="connsiteX3" fmla="*/ 3629401 w 6454423"/>
                          <a:gd name="connsiteY3" fmla="*/ 1788936 h 1998414"/>
                          <a:gd name="connsiteX4" fmla="*/ 908239 w 6454423"/>
                          <a:gd name="connsiteY4" fmla="*/ 1825996 h 1998414"/>
                          <a:gd name="connsiteX5" fmla="*/ 2316 w 6454423"/>
                          <a:gd name="connsiteY5" fmla="*/ 1975689 h 1998414"/>
                          <a:gd name="connsiteX0" fmla="*/ 2316 w 6454423"/>
                          <a:gd name="connsiteY0" fmla="*/ 1975689 h 1998414"/>
                          <a:gd name="connsiteX1" fmla="*/ 3437743 w 6454423"/>
                          <a:gd name="connsiteY1" fmla="*/ 1780 h 1998414"/>
                          <a:gd name="connsiteX2" fmla="*/ 6437696 w 6454423"/>
                          <a:gd name="connsiteY2" fmla="*/ 1270253 h 1998414"/>
                          <a:gd name="connsiteX3" fmla="*/ 3629401 w 6454423"/>
                          <a:gd name="connsiteY3" fmla="*/ 1788936 h 1998414"/>
                          <a:gd name="connsiteX4" fmla="*/ 908239 w 6454423"/>
                          <a:gd name="connsiteY4" fmla="*/ 1825996 h 1998414"/>
                          <a:gd name="connsiteX5" fmla="*/ 2316 w 6454423"/>
                          <a:gd name="connsiteY5" fmla="*/ 1975689 h 1998414"/>
                          <a:gd name="connsiteX0" fmla="*/ 2377 w 6454092"/>
                          <a:gd name="connsiteY0" fmla="*/ 1136578 h 1159303"/>
                          <a:gd name="connsiteX1" fmla="*/ 3380094 w 6454092"/>
                          <a:gd name="connsiteY1" fmla="*/ 253418 h 1159303"/>
                          <a:gd name="connsiteX2" fmla="*/ 6437757 w 6454092"/>
                          <a:gd name="connsiteY2" fmla="*/ 431142 h 1159303"/>
                          <a:gd name="connsiteX3" fmla="*/ 3629462 w 6454092"/>
                          <a:gd name="connsiteY3" fmla="*/ 949825 h 1159303"/>
                          <a:gd name="connsiteX4" fmla="*/ 908300 w 6454092"/>
                          <a:gd name="connsiteY4" fmla="*/ 986885 h 1159303"/>
                          <a:gd name="connsiteX5" fmla="*/ 2377 w 6454092"/>
                          <a:gd name="connsiteY5" fmla="*/ 1136578 h 1159303"/>
                          <a:gd name="connsiteX0" fmla="*/ 2050 w 6456384"/>
                          <a:gd name="connsiteY0" fmla="*/ 1796777 h 1819502"/>
                          <a:gd name="connsiteX1" fmla="*/ 3720450 w 6456384"/>
                          <a:gd name="connsiteY1" fmla="*/ 2717 h 1819502"/>
                          <a:gd name="connsiteX2" fmla="*/ 6437430 w 6456384"/>
                          <a:gd name="connsiteY2" fmla="*/ 1091341 h 1819502"/>
                          <a:gd name="connsiteX3" fmla="*/ 3629135 w 6456384"/>
                          <a:gd name="connsiteY3" fmla="*/ 1610024 h 1819502"/>
                          <a:gd name="connsiteX4" fmla="*/ 907973 w 6456384"/>
                          <a:gd name="connsiteY4" fmla="*/ 1647084 h 1819502"/>
                          <a:gd name="connsiteX5" fmla="*/ 2050 w 6456384"/>
                          <a:gd name="connsiteY5" fmla="*/ 1796777 h 1819502"/>
                          <a:gd name="connsiteX0" fmla="*/ 3135 w 6457469"/>
                          <a:gd name="connsiteY0" fmla="*/ 1796777 h 1819502"/>
                          <a:gd name="connsiteX1" fmla="*/ 3721535 w 6457469"/>
                          <a:gd name="connsiteY1" fmla="*/ 2717 h 1819502"/>
                          <a:gd name="connsiteX2" fmla="*/ 6438515 w 6457469"/>
                          <a:gd name="connsiteY2" fmla="*/ 1091341 h 1819502"/>
                          <a:gd name="connsiteX3" fmla="*/ 3630220 w 6457469"/>
                          <a:gd name="connsiteY3" fmla="*/ 1610024 h 1819502"/>
                          <a:gd name="connsiteX4" fmla="*/ 909058 w 6457469"/>
                          <a:gd name="connsiteY4" fmla="*/ 1647084 h 1819502"/>
                          <a:gd name="connsiteX5" fmla="*/ 3135 w 6457469"/>
                          <a:gd name="connsiteY5" fmla="*/ 1796777 h 18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7469" h="1819502">
                            <a:moveTo>
                              <a:pt x="3135" y="1796777"/>
                            </a:moveTo>
                            <a:cubicBezTo>
                              <a:pt x="-98894" y="1148763"/>
                              <a:pt x="2311966" y="88086"/>
                              <a:pt x="3721535" y="2717"/>
                            </a:cubicBezTo>
                            <a:cubicBezTo>
                              <a:pt x="4736934" y="-31938"/>
                              <a:pt x="6669244" y="261271"/>
                              <a:pt x="6438515" y="1091341"/>
                            </a:cubicBezTo>
                            <a:cubicBezTo>
                              <a:pt x="6423109" y="1376934"/>
                              <a:pt x="5274257" y="1884853"/>
                              <a:pt x="3630220" y="1610024"/>
                            </a:cubicBezTo>
                            <a:cubicBezTo>
                              <a:pt x="3286674" y="1583401"/>
                              <a:pt x="2059707" y="1218332"/>
                              <a:pt x="909058" y="1647084"/>
                            </a:cubicBezTo>
                            <a:cubicBezTo>
                              <a:pt x="485971" y="1800548"/>
                              <a:pt x="95878" y="1854813"/>
                              <a:pt x="3135" y="1796777"/>
                            </a:cubicBezTo>
                            <a:close/>
                          </a:path>
                        </a:pathLst>
                      </a:custGeom>
                      <a:gradFill>
                        <a:gsLst>
                          <a:gs pos="17000">
                            <a:schemeClr val="accent3">
                              <a:lumMod val="75000"/>
                            </a:schemeClr>
                          </a:gs>
                          <a:gs pos="0">
                            <a:schemeClr val="accent3">
                              <a:lumMod val="50000"/>
                            </a:schemeClr>
                          </a:gs>
                          <a:gs pos="100000">
                            <a:schemeClr val="accent3">
                              <a:lumMod val="75000"/>
                            </a:schemeClr>
                          </a:gs>
                          <a:gs pos="85000">
                            <a:schemeClr val="accent3">
                              <a:lumMod val="75000"/>
                            </a:schemeClr>
                          </a:gs>
                          <a:gs pos="65000">
                            <a:schemeClr val="accent2"/>
                          </a:gs>
                          <a:gs pos="51000">
                            <a:schemeClr val="accent3">
                              <a:lumMod val="75000"/>
                            </a:schemeClr>
                          </a:gs>
                          <a:gs pos="35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2"/>
                      <p:cNvSpPr/>
                      <p:nvPr/>
                    </p:nvSpPr>
                    <p:spPr>
                      <a:xfrm rot="1215446">
                        <a:off x="1883742" y="2694394"/>
                        <a:ext cx="6244298" cy="1832473"/>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4288" h="1832488">
                            <a:moveTo>
                              <a:pt x="2670" y="1771806"/>
                            </a:moveTo>
                            <a:cubicBezTo>
                              <a:pt x="-79199" y="1308717"/>
                              <a:pt x="1738498" y="87775"/>
                              <a:pt x="3148067" y="2406"/>
                            </a:cubicBezTo>
                            <a:cubicBezTo>
                              <a:pt x="4163466" y="-32249"/>
                              <a:pt x="6458829" y="305663"/>
                              <a:pt x="6228100" y="1135733"/>
                            </a:cubicBezTo>
                            <a:cubicBezTo>
                              <a:pt x="6170568" y="1461241"/>
                              <a:pt x="5198901" y="1855032"/>
                              <a:pt x="3554864" y="1580203"/>
                            </a:cubicBezTo>
                            <a:cubicBezTo>
                              <a:pt x="3214295" y="1495624"/>
                              <a:pt x="1849292" y="1262724"/>
                              <a:pt x="698643" y="1691476"/>
                            </a:cubicBezTo>
                            <a:cubicBezTo>
                              <a:pt x="275556" y="1844940"/>
                              <a:pt x="104094" y="1875372"/>
                              <a:pt x="2670" y="1771806"/>
                            </a:cubicBezTo>
                            <a:close/>
                          </a:path>
                        </a:pathLst>
                      </a:custGeom>
                      <a:gradFill flip="none" rotWithShape="1">
                        <a:gsLst>
                          <a:gs pos="0">
                            <a:schemeClr val="accent2"/>
                          </a:gs>
                          <a:gs pos="40000">
                            <a:schemeClr val="accent3">
                              <a:lumMod val="20000"/>
                              <a:lumOff val="80000"/>
                            </a:schemeClr>
                          </a:gs>
                          <a:gs pos="98000">
                            <a:schemeClr val="accent2"/>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Donut 827"/>
                      <p:cNvSpPr/>
                      <p:nvPr/>
                    </p:nvSpPr>
                    <p:spPr>
                      <a:xfrm>
                        <a:off x="2663798" y="2801950"/>
                        <a:ext cx="2203850" cy="472592"/>
                      </a:xfrm>
                      <a:prstGeom prst="donut">
                        <a:avLst>
                          <a:gd name="adj" fmla="val 1066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822" name="Rectangle 8"/>
                  <p:cNvSpPr/>
                  <p:nvPr/>
                </p:nvSpPr>
                <p:spPr>
                  <a:xfrm>
                    <a:off x="11533839" y="5088833"/>
                    <a:ext cx="179540" cy="52366"/>
                  </a:xfrm>
                  <a:custGeom>
                    <a:avLst/>
                    <a:gdLst>
                      <a:gd name="connsiteX0" fmla="*/ 0 w 166686"/>
                      <a:gd name="connsiteY0" fmla="*/ 0 h 39583"/>
                      <a:gd name="connsiteX1" fmla="*/ 166686 w 166686"/>
                      <a:gd name="connsiteY1" fmla="*/ 0 h 39583"/>
                      <a:gd name="connsiteX2" fmla="*/ 166686 w 166686"/>
                      <a:gd name="connsiteY2" fmla="*/ 39583 h 39583"/>
                      <a:gd name="connsiteX3" fmla="*/ 0 w 166686"/>
                      <a:gd name="connsiteY3" fmla="*/ 39583 h 39583"/>
                      <a:gd name="connsiteX4" fmla="*/ 0 w 166686"/>
                      <a:gd name="connsiteY4" fmla="*/ 0 h 39583"/>
                      <a:gd name="connsiteX0" fmla="*/ 0 w 176211"/>
                      <a:gd name="connsiteY0" fmla="*/ 21431 h 39583"/>
                      <a:gd name="connsiteX1" fmla="*/ 176211 w 176211"/>
                      <a:gd name="connsiteY1" fmla="*/ 0 h 39583"/>
                      <a:gd name="connsiteX2" fmla="*/ 176211 w 176211"/>
                      <a:gd name="connsiteY2" fmla="*/ 39583 h 39583"/>
                      <a:gd name="connsiteX3" fmla="*/ 9525 w 176211"/>
                      <a:gd name="connsiteY3" fmla="*/ 39583 h 39583"/>
                      <a:gd name="connsiteX4" fmla="*/ 0 w 176211"/>
                      <a:gd name="connsiteY4" fmla="*/ 21431 h 39583"/>
                      <a:gd name="connsiteX0" fmla="*/ 0 w 204786"/>
                      <a:gd name="connsiteY0" fmla="*/ 2381 h 20533"/>
                      <a:gd name="connsiteX1" fmla="*/ 204786 w 204786"/>
                      <a:gd name="connsiteY1" fmla="*/ 0 h 20533"/>
                      <a:gd name="connsiteX2" fmla="*/ 176211 w 204786"/>
                      <a:gd name="connsiteY2" fmla="*/ 20533 h 20533"/>
                      <a:gd name="connsiteX3" fmla="*/ 9525 w 204786"/>
                      <a:gd name="connsiteY3" fmla="*/ 20533 h 20533"/>
                      <a:gd name="connsiteX4" fmla="*/ 0 w 204786"/>
                      <a:gd name="connsiteY4" fmla="*/ 2381 h 20533"/>
                      <a:gd name="connsiteX0" fmla="*/ 0 w 204786"/>
                      <a:gd name="connsiteY0" fmla="*/ 27259 h 45411"/>
                      <a:gd name="connsiteX1" fmla="*/ 204786 w 204786"/>
                      <a:gd name="connsiteY1" fmla="*/ 24878 h 45411"/>
                      <a:gd name="connsiteX2" fmla="*/ 176211 w 204786"/>
                      <a:gd name="connsiteY2" fmla="*/ 45411 h 45411"/>
                      <a:gd name="connsiteX3" fmla="*/ 9525 w 204786"/>
                      <a:gd name="connsiteY3" fmla="*/ 45411 h 45411"/>
                      <a:gd name="connsiteX4" fmla="*/ 0 w 204786"/>
                      <a:gd name="connsiteY4" fmla="*/ 27259 h 45411"/>
                      <a:gd name="connsiteX0" fmla="*/ 0 w 204786"/>
                      <a:gd name="connsiteY0" fmla="*/ 41440 h 59592"/>
                      <a:gd name="connsiteX1" fmla="*/ 204786 w 204786"/>
                      <a:gd name="connsiteY1" fmla="*/ 39059 h 59592"/>
                      <a:gd name="connsiteX2" fmla="*/ 176211 w 204786"/>
                      <a:gd name="connsiteY2" fmla="*/ 59592 h 59592"/>
                      <a:gd name="connsiteX3" fmla="*/ 9525 w 204786"/>
                      <a:gd name="connsiteY3" fmla="*/ 59592 h 59592"/>
                      <a:gd name="connsiteX4" fmla="*/ 0 w 204786"/>
                      <a:gd name="connsiteY4" fmla="*/ 41440 h 59592"/>
                      <a:gd name="connsiteX0" fmla="*/ 0 w 195261"/>
                      <a:gd name="connsiteY0" fmla="*/ 39281 h 57433"/>
                      <a:gd name="connsiteX1" fmla="*/ 195261 w 195261"/>
                      <a:gd name="connsiteY1" fmla="*/ 41663 h 57433"/>
                      <a:gd name="connsiteX2" fmla="*/ 176211 w 195261"/>
                      <a:gd name="connsiteY2" fmla="*/ 57433 h 57433"/>
                      <a:gd name="connsiteX3" fmla="*/ 9525 w 195261"/>
                      <a:gd name="connsiteY3" fmla="*/ 57433 h 57433"/>
                      <a:gd name="connsiteX4" fmla="*/ 0 w 195261"/>
                      <a:gd name="connsiteY4" fmla="*/ 39281 h 57433"/>
                      <a:gd name="connsiteX0" fmla="*/ 0 w 195261"/>
                      <a:gd name="connsiteY0" fmla="*/ 41772 h 59924"/>
                      <a:gd name="connsiteX1" fmla="*/ 195261 w 195261"/>
                      <a:gd name="connsiteY1" fmla="*/ 44154 h 59924"/>
                      <a:gd name="connsiteX2" fmla="*/ 176211 w 195261"/>
                      <a:gd name="connsiteY2" fmla="*/ 59924 h 59924"/>
                      <a:gd name="connsiteX3" fmla="*/ 9525 w 195261"/>
                      <a:gd name="connsiteY3" fmla="*/ 59924 h 59924"/>
                      <a:gd name="connsiteX4" fmla="*/ 0 w 195261"/>
                      <a:gd name="connsiteY4" fmla="*/ 41772 h 59924"/>
                      <a:gd name="connsiteX0" fmla="*/ 0 w 187401"/>
                      <a:gd name="connsiteY0" fmla="*/ 41772 h 59924"/>
                      <a:gd name="connsiteX1" fmla="*/ 187401 w 187401"/>
                      <a:gd name="connsiteY1" fmla="*/ 44154 h 59924"/>
                      <a:gd name="connsiteX2" fmla="*/ 168351 w 187401"/>
                      <a:gd name="connsiteY2" fmla="*/ 59924 h 59924"/>
                      <a:gd name="connsiteX3" fmla="*/ 1665 w 187401"/>
                      <a:gd name="connsiteY3" fmla="*/ 59924 h 59924"/>
                      <a:gd name="connsiteX4" fmla="*/ 0 w 187401"/>
                      <a:gd name="connsiteY4" fmla="*/ 41772 h 59924"/>
                      <a:gd name="connsiteX0" fmla="*/ 0 w 179540"/>
                      <a:gd name="connsiteY0" fmla="*/ 43009 h 61161"/>
                      <a:gd name="connsiteX1" fmla="*/ 179540 w 179540"/>
                      <a:gd name="connsiteY1" fmla="*/ 42771 h 61161"/>
                      <a:gd name="connsiteX2" fmla="*/ 168351 w 179540"/>
                      <a:gd name="connsiteY2" fmla="*/ 61161 h 61161"/>
                      <a:gd name="connsiteX3" fmla="*/ 1665 w 179540"/>
                      <a:gd name="connsiteY3" fmla="*/ 61161 h 61161"/>
                      <a:gd name="connsiteX4" fmla="*/ 0 w 179540"/>
                      <a:gd name="connsiteY4" fmla="*/ 43009 h 61161"/>
                      <a:gd name="connsiteX0" fmla="*/ 0 w 179540"/>
                      <a:gd name="connsiteY0" fmla="*/ 38397 h 56549"/>
                      <a:gd name="connsiteX1" fmla="*/ 179540 w 179540"/>
                      <a:gd name="connsiteY1" fmla="*/ 38159 h 56549"/>
                      <a:gd name="connsiteX2" fmla="*/ 168351 w 179540"/>
                      <a:gd name="connsiteY2" fmla="*/ 56549 h 56549"/>
                      <a:gd name="connsiteX3" fmla="*/ 1665 w 179540"/>
                      <a:gd name="connsiteY3" fmla="*/ 56549 h 56549"/>
                      <a:gd name="connsiteX4" fmla="*/ 0 w 179540"/>
                      <a:gd name="connsiteY4" fmla="*/ 38397 h 56549"/>
                      <a:gd name="connsiteX0" fmla="*/ 0 w 179540"/>
                      <a:gd name="connsiteY0" fmla="*/ 34214 h 52366"/>
                      <a:gd name="connsiteX1" fmla="*/ 179540 w 179540"/>
                      <a:gd name="connsiteY1" fmla="*/ 33976 h 52366"/>
                      <a:gd name="connsiteX2" fmla="*/ 168351 w 179540"/>
                      <a:gd name="connsiteY2" fmla="*/ 52366 h 52366"/>
                      <a:gd name="connsiteX3" fmla="*/ 1665 w 179540"/>
                      <a:gd name="connsiteY3" fmla="*/ 52366 h 52366"/>
                      <a:gd name="connsiteX4" fmla="*/ 0 w 179540"/>
                      <a:gd name="connsiteY4" fmla="*/ 34214 h 5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0" h="52366">
                        <a:moveTo>
                          <a:pt x="0" y="34214"/>
                        </a:moveTo>
                        <a:cubicBezTo>
                          <a:pt x="41113" y="-15631"/>
                          <a:pt x="135091" y="-6899"/>
                          <a:pt x="179540" y="33976"/>
                        </a:cubicBezTo>
                        <a:lnTo>
                          <a:pt x="168351" y="52366"/>
                        </a:lnTo>
                        <a:lnTo>
                          <a:pt x="1665" y="52366"/>
                        </a:lnTo>
                        <a:lnTo>
                          <a:pt x="0" y="34214"/>
                        </a:lnTo>
                        <a:close/>
                      </a:path>
                    </a:pathLst>
                  </a:custGeom>
                  <a:gradFill>
                    <a:gsLst>
                      <a:gs pos="8000">
                        <a:schemeClr val="accent2">
                          <a:lumMod val="50000"/>
                        </a:schemeClr>
                      </a:gs>
                      <a:gs pos="0">
                        <a:schemeClr val="accent3">
                          <a:lumMod val="50000"/>
                        </a:schemeClr>
                      </a:gs>
                      <a:gs pos="100000">
                        <a:schemeClr val="accent2">
                          <a:lumMod val="65000"/>
                        </a:schemeClr>
                      </a:gs>
                      <a:gs pos="72564">
                        <a:schemeClr val="accent3">
                          <a:lumMod val="95000"/>
                        </a:schemeClr>
                      </a:gs>
                      <a:gs pos="62000">
                        <a:schemeClr val="accent2"/>
                      </a:gs>
                      <a:gs pos="50000">
                        <a:schemeClr val="accent3">
                          <a:lumMod val="50000"/>
                        </a:schemeClr>
                      </a:gs>
                      <a:gs pos="22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
                  <p:cNvSpPr/>
                  <p:nvPr/>
                </p:nvSpPr>
                <p:spPr>
                  <a:xfrm>
                    <a:off x="11533124" y="5101616"/>
                    <a:ext cx="166686" cy="39583"/>
                  </a:xfrm>
                  <a:custGeom>
                    <a:avLst/>
                    <a:gdLst>
                      <a:gd name="connsiteX0" fmla="*/ 0 w 138113"/>
                      <a:gd name="connsiteY0" fmla="*/ 0 h 45719"/>
                      <a:gd name="connsiteX1" fmla="*/ 138113 w 138113"/>
                      <a:gd name="connsiteY1" fmla="*/ 0 h 45719"/>
                      <a:gd name="connsiteX2" fmla="*/ 138113 w 138113"/>
                      <a:gd name="connsiteY2" fmla="*/ 45719 h 45719"/>
                      <a:gd name="connsiteX3" fmla="*/ 0 w 138113"/>
                      <a:gd name="connsiteY3" fmla="*/ 45719 h 45719"/>
                      <a:gd name="connsiteX4" fmla="*/ 0 w 138113"/>
                      <a:gd name="connsiteY4" fmla="*/ 0 h 45719"/>
                      <a:gd name="connsiteX0" fmla="*/ 0 w 138113"/>
                      <a:gd name="connsiteY0" fmla="*/ 21166 h 66885"/>
                      <a:gd name="connsiteX1" fmla="*/ 138113 w 138113"/>
                      <a:gd name="connsiteY1" fmla="*/ 21166 h 66885"/>
                      <a:gd name="connsiteX2" fmla="*/ 138113 w 138113"/>
                      <a:gd name="connsiteY2" fmla="*/ 66885 h 66885"/>
                      <a:gd name="connsiteX3" fmla="*/ 0 w 138113"/>
                      <a:gd name="connsiteY3" fmla="*/ 66885 h 66885"/>
                      <a:gd name="connsiteX4" fmla="*/ 0 w 138113"/>
                      <a:gd name="connsiteY4" fmla="*/ 21166 h 66885"/>
                      <a:gd name="connsiteX0" fmla="*/ 0 w 138113"/>
                      <a:gd name="connsiteY0" fmla="*/ 29008 h 74727"/>
                      <a:gd name="connsiteX1" fmla="*/ 138113 w 138113"/>
                      <a:gd name="connsiteY1" fmla="*/ 29008 h 74727"/>
                      <a:gd name="connsiteX2" fmla="*/ 138113 w 138113"/>
                      <a:gd name="connsiteY2" fmla="*/ 74727 h 74727"/>
                      <a:gd name="connsiteX3" fmla="*/ 0 w 138113"/>
                      <a:gd name="connsiteY3" fmla="*/ 74727 h 74727"/>
                      <a:gd name="connsiteX4" fmla="*/ 0 w 138113"/>
                      <a:gd name="connsiteY4" fmla="*/ 29008 h 74727"/>
                      <a:gd name="connsiteX0" fmla="*/ 0 w 138113"/>
                      <a:gd name="connsiteY0" fmla="*/ 32482 h 70417"/>
                      <a:gd name="connsiteX1" fmla="*/ 138113 w 138113"/>
                      <a:gd name="connsiteY1" fmla="*/ 24698 h 70417"/>
                      <a:gd name="connsiteX2" fmla="*/ 138113 w 138113"/>
                      <a:gd name="connsiteY2" fmla="*/ 70417 h 70417"/>
                      <a:gd name="connsiteX3" fmla="*/ 0 w 138113"/>
                      <a:gd name="connsiteY3" fmla="*/ 70417 h 70417"/>
                      <a:gd name="connsiteX4" fmla="*/ 0 w 138113"/>
                      <a:gd name="connsiteY4" fmla="*/ 32482 h 70417"/>
                      <a:gd name="connsiteX0" fmla="*/ 0 w 138113"/>
                      <a:gd name="connsiteY0" fmla="*/ 26065 h 64000"/>
                      <a:gd name="connsiteX1" fmla="*/ 138113 w 138113"/>
                      <a:gd name="connsiteY1" fmla="*/ 33850 h 64000"/>
                      <a:gd name="connsiteX2" fmla="*/ 138113 w 138113"/>
                      <a:gd name="connsiteY2" fmla="*/ 64000 h 64000"/>
                      <a:gd name="connsiteX3" fmla="*/ 0 w 138113"/>
                      <a:gd name="connsiteY3" fmla="*/ 64000 h 64000"/>
                      <a:gd name="connsiteX4" fmla="*/ 0 w 138113"/>
                      <a:gd name="connsiteY4" fmla="*/ 26065 h 64000"/>
                      <a:gd name="connsiteX0" fmla="*/ 0 w 138113"/>
                      <a:gd name="connsiteY0" fmla="*/ 30888 h 68823"/>
                      <a:gd name="connsiteX1" fmla="*/ 138113 w 138113"/>
                      <a:gd name="connsiteY1" fmla="*/ 38673 h 68823"/>
                      <a:gd name="connsiteX2" fmla="*/ 138113 w 138113"/>
                      <a:gd name="connsiteY2" fmla="*/ 68823 h 68823"/>
                      <a:gd name="connsiteX3" fmla="*/ 0 w 138113"/>
                      <a:gd name="connsiteY3" fmla="*/ 68823 h 68823"/>
                      <a:gd name="connsiteX4" fmla="*/ 0 w 138113"/>
                      <a:gd name="connsiteY4" fmla="*/ 30888 h 68823"/>
                      <a:gd name="connsiteX0" fmla="*/ 0 w 138113"/>
                      <a:gd name="connsiteY0" fmla="*/ 34105 h 72040"/>
                      <a:gd name="connsiteX1" fmla="*/ 138113 w 138113"/>
                      <a:gd name="connsiteY1" fmla="*/ 41890 h 72040"/>
                      <a:gd name="connsiteX2" fmla="*/ 138113 w 138113"/>
                      <a:gd name="connsiteY2" fmla="*/ 72040 h 72040"/>
                      <a:gd name="connsiteX3" fmla="*/ 0 w 138113"/>
                      <a:gd name="connsiteY3" fmla="*/ 72040 h 72040"/>
                      <a:gd name="connsiteX4" fmla="*/ 0 w 138113"/>
                      <a:gd name="connsiteY4" fmla="*/ 34105 h 72040"/>
                      <a:gd name="connsiteX0" fmla="*/ 0 w 138113"/>
                      <a:gd name="connsiteY0" fmla="*/ 37371 h 75306"/>
                      <a:gd name="connsiteX1" fmla="*/ 138113 w 138113"/>
                      <a:gd name="connsiteY1" fmla="*/ 45156 h 75306"/>
                      <a:gd name="connsiteX2" fmla="*/ 138113 w 138113"/>
                      <a:gd name="connsiteY2" fmla="*/ 75306 h 75306"/>
                      <a:gd name="connsiteX3" fmla="*/ 0 w 138113"/>
                      <a:gd name="connsiteY3" fmla="*/ 75306 h 75306"/>
                      <a:gd name="connsiteX4" fmla="*/ 0 w 138113"/>
                      <a:gd name="connsiteY4" fmla="*/ 37371 h 75306"/>
                      <a:gd name="connsiteX0" fmla="*/ 0 w 138113"/>
                      <a:gd name="connsiteY0" fmla="*/ 42472 h 80407"/>
                      <a:gd name="connsiteX1" fmla="*/ 138113 w 138113"/>
                      <a:gd name="connsiteY1" fmla="*/ 50257 h 80407"/>
                      <a:gd name="connsiteX2" fmla="*/ 138113 w 138113"/>
                      <a:gd name="connsiteY2" fmla="*/ 80407 h 80407"/>
                      <a:gd name="connsiteX3" fmla="*/ 0 w 138113"/>
                      <a:gd name="connsiteY3" fmla="*/ 80407 h 80407"/>
                      <a:gd name="connsiteX4" fmla="*/ 0 w 138113"/>
                      <a:gd name="connsiteY4" fmla="*/ 42472 h 80407"/>
                      <a:gd name="connsiteX0" fmla="*/ 0 w 138113"/>
                      <a:gd name="connsiteY0" fmla="*/ 42472 h 80407"/>
                      <a:gd name="connsiteX1" fmla="*/ 138113 w 138113"/>
                      <a:gd name="connsiteY1" fmla="*/ 50257 h 80407"/>
                      <a:gd name="connsiteX2" fmla="*/ 138113 w 138113"/>
                      <a:gd name="connsiteY2" fmla="*/ 80407 h 80407"/>
                      <a:gd name="connsiteX3" fmla="*/ 0 w 138113"/>
                      <a:gd name="connsiteY3" fmla="*/ 42472 h 80407"/>
                      <a:gd name="connsiteX0" fmla="*/ 0 w 135955"/>
                      <a:gd name="connsiteY0" fmla="*/ 64213 h 64212"/>
                      <a:gd name="connsiteX1" fmla="*/ 135955 w 135955"/>
                      <a:gd name="connsiteY1" fmla="*/ 33077 h 64212"/>
                      <a:gd name="connsiteX2" fmla="*/ 135955 w 135955"/>
                      <a:gd name="connsiteY2" fmla="*/ 63227 h 64212"/>
                      <a:gd name="connsiteX3" fmla="*/ 0 w 135955"/>
                      <a:gd name="connsiteY3" fmla="*/ 64213 h 64212"/>
                      <a:gd name="connsiteX0" fmla="*/ 0 w 135955"/>
                      <a:gd name="connsiteY0" fmla="*/ 987 h 987"/>
                      <a:gd name="connsiteX1" fmla="*/ 135955 w 135955"/>
                      <a:gd name="connsiteY1" fmla="*/ 1 h 987"/>
                      <a:gd name="connsiteX2" fmla="*/ 0 w 135955"/>
                      <a:gd name="connsiteY2" fmla="*/ 987 h 987"/>
                      <a:gd name="connsiteX0" fmla="*/ 0 w 10000"/>
                      <a:gd name="connsiteY0" fmla="*/ 654983 h 654983"/>
                      <a:gd name="connsiteX1" fmla="*/ 10000 w 10000"/>
                      <a:gd name="connsiteY1" fmla="*/ 644993 h 654983"/>
                      <a:gd name="connsiteX2" fmla="*/ 0 w 10000"/>
                      <a:gd name="connsiteY2" fmla="*/ 654983 h 654983"/>
                      <a:gd name="connsiteX0" fmla="*/ 0 w 10000"/>
                      <a:gd name="connsiteY0" fmla="*/ 654983 h 896986"/>
                      <a:gd name="connsiteX1" fmla="*/ 10000 w 10000"/>
                      <a:gd name="connsiteY1" fmla="*/ 644993 h 896986"/>
                      <a:gd name="connsiteX2" fmla="*/ 0 w 10000"/>
                      <a:gd name="connsiteY2" fmla="*/ 654983 h 896986"/>
                      <a:gd name="connsiteX0" fmla="*/ 0 w 10000"/>
                      <a:gd name="connsiteY0" fmla="*/ 806539 h 1048542"/>
                      <a:gd name="connsiteX1" fmla="*/ 10000 w 10000"/>
                      <a:gd name="connsiteY1" fmla="*/ 796549 h 1048542"/>
                      <a:gd name="connsiteX2" fmla="*/ 0 w 10000"/>
                      <a:gd name="connsiteY2" fmla="*/ 806539 h 1048542"/>
                      <a:gd name="connsiteX0" fmla="*/ 0 w 10000"/>
                      <a:gd name="connsiteY0" fmla="*/ 806539 h 806539"/>
                      <a:gd name="connsiteX1" fmla="*/ 10000 w 10000"/>
                      <a:gd name="connsiteY1" fmla="*/ 796549 h 806539"/>
                      <a:gd name="connsiteX2" fmla="*/ 0 w 10000"/>
                      <a:gd name="connsiteY2" fmla="*/ 806539 h 806539"/>
                      <a:gd name="connsiteX0" fmla="*/ 0 w 10000"/>
                      <a:gd name="connsiteY0" fmla="*/ 806539 h 806539"/>
                      <a:gd name="connsiteX1" fmla="*/ 10000 w 10000"/>
                      <a:gd name="connsiteY1" fmla="*/ 796549 h 806539"/>
                      <a:gd name="connsiteX2" fmla="*/ 0 w 10000"/>
                      <a:gd name="connsiteY2" fmla="*/ 806539 h 806539"/>
                      <a:gd name="connsiteX0" fmla="*/ 0 w 10000"/>
                      <a:gd name="connsiteY0" fmla="*/ 705347 h 705347"/>
                      <a:gd name="connsiteX1" fmla="*/ 10000 w 10000"/>
                      <a:gd name="connsiteY1" fmla="*/ 695357 h 705347"/>
                      <a:gd name="connsiteX2" fmla="*/ 0 w 10000"/>
                      <a:gd name="connsiteY2" fmla="*/ 705347 h 705347"/>
                      <a:gd name="connsiteX0" fmla="*/ 0 w 11111"/>
                      <a:gd name="connsiteY0" fmla="*/ 705347 h 705347"/>
                      <a:gd name="connsiteX1" fmla="*/ 11111 w 11111"/>
                      <a:gd name="connsiteY1" fmla="*/ 695364 h 705347"/>
                      <a:gd name="connsiteX2" fmla="*/ 0 w 11111"/>
                      <a:gd name="connsiteY2" fmla="*/ 705347 h 705347"/>
                      <a:gd name="connsiteX0" fmla="*/ 0 w 11111"/>
                      <a:gd name="connsiteY0" fmla="*/ 705347 h 705347"/>
                      <a:gd name="connsiteX1" fmla="*/ 11111 w 11111"/>
                      <a:gd name="connsiteY1" fmla="*/ 695364 h 705347"/>
                      <a:gd name="connsiteX2" fmla="*/ 0 w 11111"/>
                      <a:gd name="connsiteY2" fmla="*/ 705347 h 705347"/>
                      <a:gd name="connsiteX0" fmla="*/ 0 w 11111"/>
                      <a:gd name="connsiteY0" fmla="*/ 655347 h 655347"/>
                      <a:gd name="connsiteX1" fmla="*/ 11111 w 11111"/>
                      <a:gd name="connsiteY1" fmla="*/ 645364 h 655347"/>
                      <a:gd name="connsiteX2" fmla="*/ 0 w 11111"/>
                      <a:gd name="connsiteY2" fmla="*/ 655347 h 655347"/>
                    </a:gdLst>
                    <a:ahLst/>
                    <a:cxnLst>
                      <a:cxn ang="0">
                        <a:pos x="connsiteX0" y="connsiteY0"/>
                      </a:cxn>
                      <a:cxn ang="0">
                        <a:pos x="connsiteX1" y="connsiteY1"/>
                      </a:cxn>
                      <a:cxn ang="0">
                        <a:pos x="connsiteX2" y="connsiteY2"/>
                      </a:cxn>
                    </a:cxnLst>
                    <a:rect l="l" t="t" r="r" b="b"/>
                    <a:pathLst>
                      <a:path w="11111" h="655347">
                        <a:moveTo>
                          <a:pt x="0" y="655347"/>
                        </a:moveTo>
                        <a:cubicBezTo>
                          <a:pt x="318" y="60662"/>
                          <a:pt x="8413" y="-455198"/>
                          <a:pt x="11111" y="645364"/>
                        </a:cubicBezTo>
                        <a:lnTo>
                          <a:pt x="0" y="655347"/>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1836457" y="2181338"/>
                  <a:ext cx="444830" cy="430019"/>
                  <a:chOff x="4323804" y="1015146"/>
                  <a:chExt cx="2746700" cy="2655255"/>
                </a:xfrm>
              </p:grpSpPr>
              <p:pic>
                <p:nvPicPr>
                  <p:cNvPr id="788" name="Picture 787"/>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10338586" flipV="1">
                    <a:off x="5597462" y="3451019"/>
                    <a:ext cx="1473042" cy="219382"/>
                  </a:xfrm>
                  <a:prstGeom prst="rect">
                    <a:avLst/>
                  </a:prstGeom>
                </p:spPr>
              </p:pic>
              <p:grpSp>
                <p:nvGrpSpPr>
                  <p:cNvPr id="789" name="Group 788"/>
                  <p:cNvGrpSpPr/>
                  <p:nvPr/>
                </p:nvGrpSpPr>
                <p:grpSpPr>
                  <a:xfrm>
                    <a:off x="4323804" y="1015146"/>
                    <a:ext cx="2656898" cy="2606412"/>
                    <a:chOff x="7395700" y="196399"/>
                    <a:chExt cx="4056251" cy="4377104"/>
                  </a:xfrm>
                </p:grpSpPr>
                <p:sp>
                  <p:nvSpPr>
                    <p:cNvPr id="790" name="Rectangle 1"/>
                    <p:cNvSpPr/>
                    <p:nvPr/>
                  </p:nvSpPr>
                  <p:spPr>
                    <a:xfrm>
                      <a:off x="9775205" y="196399"/>
                      <a:ext cx="1676746" cy="4377104"/>
                    </a:xfrm>
                    <a:custGeom>
                      <a:avLst/>
                      <a:gdLst>
                        <a:gd name="connsiteX0" fmla="*/ 0 w 1435261"/>
                        <a:gd name="connsiteY0" fmla="*/ 0 h 3715473"/>
                        <a:gd name="connsiteX1" fmla="*/ 1435261 w 1435261"/>
                        <a:gd name="connsiteY1" fmla="*/ 0 h 3715473"/>
                        <a:gd name="connsiteX2" fmla="*/ 1435261 w 1435261"/>
                        <a:gd name="connsiteY2" fmla="*/ 3715473 h 3715473"/>
                        <a:gd name="connsiteX3" fmla="*/ 0 w 1435261"/>
                        <a:gd name="connsiteY3" fmla="*/ 3715473 h 3715473"/>
                        <a:gd name="connsiteX4" fmla="*/ 0 w 1435261"/>
                        <a:gd name="connsiteY4" fmla="*/ 0 h 3715473"/>
                        <a:gd name="connsiteX0" fmla="*/ 0 w 1678330"/>
                        <a:gd name="connsiteY0" fmla="*/ 0 h 3750197"/>
                        <a:gd name="connsiteX1" fmla="*/ 1678330 w 1678330"/>
                        <a:gd name="connsiteY1" fmla="*/ 34724 h 3750197"/>
                        <a:gd name="connsiteX2" fmla="*/ 1678330 w 1678330"/>
                        <a:gd name="connsiteY2" fmla="*/ 3750197 h 3750197"/>
                        <a:gd name="connsiteX3" fmla="*/ 243069 w 1678330"/>
                        <a:gd name="connsiteY3" fmla="*/ 3750197 h 3750197"/>
                        <a:gd name="connsiteX4" fmla="*/ 0 w 1678330"/>
                        <a:gd name="connsiteY4" fmla="*/ 0 h 3750197"/>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0 w 1712041"/>
                        <a:gd name="connsiteY4"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35527 w 1712041"/>
                        <a:gd name="connsiteY4" fmla="*/ 447999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4266391"/>
                        <a:gd name="connsiteX1" fmla="*/ 1712041 w 1712041"/>
                        <a:gd name="connsiteY1" fmla="*/ 93718 h 4266391"/>
                        <a:gd name="connsiteX2" fmla="*/ 1712041 w 1712041"/>
                        <a:gd name="connsiteY2" fmla="*/ 3809191 h 4266391"/>
                        <a:gd name="connsiteX3" fmla="*/ 175927 w 1712041"/>
                        <a:gd name="connsiteY3" fmla="*/ 4266391 h 4266391"/>
                        <a:gd name="connsiteX4" fmla="*/ 271501 w 1712041"/>
                        <a:gd name="connsiteY4" fmla="*/ 321584 h 4266391"/>
                        <a:gd name="connsiteX5" fmla="*/ 0 w 1712041"/>
                        <a:gd name="connsiteY5" fmla="*/ 0 h 4266391"/>
                        <a:gd name="connsiteX0" fmla="*/ 0 w 1712041"/>
                        <a:gd name="connsiteY0" fmla="*/ 0 h 4223970"/>
                        <a:gd name="connsiteX1" fmla="*/ 1712041 w 1712041"/>
                        <a:gd name="connsiteY1" fmla="*/ 93718 h 4223970"/>
                        <a:gd name="connsiteX2" fmla="*/ 1712041 w 1712041"/>
                        <a:gd name="connsiteY2" fmla="*/ 3809191 h 4223970"/>
                        <a:gd name="connsiteX3" fmla="*/ 175927 w 1712041"/>
                        <a:gd name="connsiteY3" fmla="*/ 4223970 h 4223970"/>
                        <a:gd name="connsiteX4" fmla="*/ 271501 w 1712041"/>
                        <a:gd name="connsiteY4" fmla="*/ 321584 h 4223970"/>
                        <a:gd name="connsiteX5" fmla="*/ 0 w 1712041"/>
                        <a:gd name="connsiteY5" fmla="*/ 0 h 4223970"/>
                        <a:gd name="connsiteX0" fmla="*/ 0 w 1712041"/>
                        <a:gd name="connsiteY0" fmla="*/ 0 h 4223970"/>
                        <a:gd name="connsiteX1" fmla="*/ 1712041 w 1712041"/>
                        <a:gd name="connsiteY1" fmla="*/ 93718 h 4223970"/>
                        <a:gd name="connsiteX2" fmla="*/ 1712041 w 1712041"/>
                        <a:gd name="connsiteY2" fmla="*/ 3809191 h 4223970"/>
                        <a:gd name="connsiteX3" fmla="*/ 175927 w 1712041"/>
                        <a:gd name="connsiteY3" fmla="*/ 4223970 h 4223970"/>
                        <a:gd name="connsiteX4" fmla="*/ 271501 w 1712041"/>
                        <a:gd name="connsiteY4" fmla="*/ 321584 h 4223970"/>
                        <a:gd name="connsiteX5" fmla="*/ 0 w 1712041"/>
                        <a:gd name="connsiteY5" fmla="*/ 0 h 4223970"/>
                        <a:gd name="connsiteX0" fmla="*/ 0 w 1712041"/>
                        <a:gd name="connsiteY0" fmla="*/ 0 h 4223970"/>
                        <a:gd name="connsiteX1" fmla="*/ 1712041 w 1712041"/>
                        <a:gd name="connsiteY1" fmla="*/ 93718 h 4223970"/>
                        <a:gd name="connsiteX2" fmla="*/ 1712041 w 1712041"/>
                        <a:gd name="connsiteY2" fmla="*/ 3809191 h 4223970"/>
                        <a:gd name="connsiteX3" fmla="*/ 429758 w 1712041"/>
                        <a:gd name="connsiteY3" fmla="*/ 4156968 h 4223970"/>
                        <a:gd name="connsiteX4" fmla="*/ 175927 w 1712041"/>
                        <a:gd name="connsiteY4" fmla="*/ 4223970 h 4223970"/>
                        <a:gd name="connsiteX5" fmla="*/ 271501 w 1712041"/>
                        <a:gd name="connsiteY5" fmla="*/ 321584 h 4223970"/>
                        <a:gd name="connsiteX6" fmla="*/ 0 w 1712041"/>
                        <a:gd name="connsiteY6" fmla="*/ 0 h 4223970"/>
                        <a:gd name="connsiteX0" fmla="*/ 18015 w 1730056"/>
                        <a:gd name="connsiteY0" fmla="*/ 0 h 4383211"/>
                        <a:gd name="connsiteX1" fmla="*/ 1730056 w 1730056"/>
                        <a:gd name="connsiteY1" fmla="*/ 93718 h 4383211"/>
                        <a:gd name="connsiteX2" fmla="*/ 1730056 w 1730056"/>
                        <a:gd name="connsiteY2" fmla="*/ 3809191 h 4383211"/>
                        <a:gd name="connsiteX3" fmla="*/ 0 w 1730056"/>
                        <a:gd name="connsiteY3" fmla="*/ 4383211 h 4383211"/>
                        <a:gd name="connsiteX4" fmla="*/ 193942 w 1730056"/>
                        <a:gd name="connsiteY4" fmla="*/ 4223970 h 4383211"/>
                        <a:gd name="connsiteX5" fmla="*/ 289516 w 1730056"/>
                        <a:gd name="connsiteY5" fmla="*/ 321584 h 4383211"/>
                        <a:gd name="connsiteX6" fmla="*/ 18015 w 1730056"/>
                        <a:gd name="connsiteY6"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58218 w 1730056"/>
                        <a:gd name="connsiteY3" fmla="*/ 4270090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77072 w 1730056"/>
                        <a:gd name="connsiteY3" fmla="*/ 4364358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77072 w 1730056"/>
                        <a:gd name="connsiteY3" fmla="*/ 4364358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430346"/>
                        <a:gd name="connsiteX1" fmla="*/ 1730056 w 1730056"/>
                        <a:gd name="connsiteY1" fmla="*/ 93718 h 4430346"/>
                        <a:gd name="connsiteX2" fmla="*/ 1730056 w 1730056"/>
                        <a:gd name="connsiteY2" fmla="*/ 3809191 h 4430346"/>
                        <a:gd name="connsiteX3" fmla="*/ 278090 w 1730056"/>
                        <a:gd name="connsiteY3" fmla="*/ 4430346 h 4430346"/>
                        <a:gd name="connsiteX4" fmla="*/ 0 w 1730056"/>
                        <a:gd name="connsiteY4" fmla="*/ 4383211 h 4430346"/>
                        <a:gd name="connsiteX5" fmla="*/ 193942 w 1730056"/>
                        <a:gd name="connsiteY5" fmla="*/ 4223970 h 4430346"/>
                        <a:gd name="connsiteX6" fmla="*/ 289516 w 1730056"/>
                        <a:gd name="connsiteY6" fmla="*/ 321584 h 4430346"/>
                        <a:gd name="connsiteX7" fmla="*/ 18015 w 1730056"/>
                        <a:gd name="connsiteY7" fmla="*/ 0 h 4430346"/>
                        <a:gd name="connsiteX0" fmla="*/ 18015 w 1730056"/>
                        <a:gd name="connsiteY0" fmla="*/ 0 h 4383211"/>
                        <a:gd name="connsiteX1" fmla="*/ 1730056 w 1730056"/>
                        <a:gd name="connsiteY1" fmla="*/ 93718 h 4383211"/>
                        <a:gd name="connsiteX2" fmla="*/ 1730056 w 1730056"/>
                        <a:gd name="connsiteY2" fmla="*/ 3809191 h 4383211"/>
                        <a:gd name="connsiteX3" fmla="*/ 358218 w 1730056"/>
                        <a:gd name="connsiteY3" fmla="*/ 4373785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0 w 1712041"/>
                        <a:gd name="connsiteY0" fmla="*/ 0 h 4383211"/>
                        <a:gd name="connsiteX1" fmla="*/ 1712041 w 1712041"/>
                        <a:gd name="connsiteY1" fmla="*/ 93718 h 4383211"/>
                        <a:gd name="connsiteX2" fmla="*/ 1712041 w 1712041"/>
                        <a:gd name="connsiteY2" fmla="*/ 3809191 h 4383211"/>
                        <a:gd name="connsiteX3" fmla="*/ 340203 w 1712041"/>
                        <a:gd name="connsiteY3" fmla="*/ 4373785 h 4383211"/>
                        <a:gd name="connsiteX4" fmla="*/ 142241 w 1712041"/>
                        <a:gd name="connsiteY4" fmla="*/ 4383211 h 4383211"/>
                        <a:gd name="connsiteX5" fmla="*/ 175927 w 1712041"/>
                        <a:gd name="connsiteY5" fmla="*/ 4223970 h 4383211"/>
                        <a:gd name="connsiteX6" fmla="*/ 271501 w 1712041"/>
                        <a:gd name="connsiteY6" fmla="*/ 321584 h 4383211"/>
                        <a:gd name="connsiteX7" fmla="*/ 0 w 1712041"/>
                        <a:gd name="connsiteY7" fmla="*/ 0 h 4383211"/>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59140 w 1712041"/>
                        <a:gd name="connsiteY3" fmla="*/ 4357553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61846 w 1712041"/>
                        <a:gd name="connsiteY3" fmla="*/ 4349437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90642 h 4392638"/>
                        <a:gd name="connsiteX3" fmla="*/ 361846 w 1712041"/>
                        <a:gd name="connsiteY3" fmla="*/ 4349437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21887 w 1712041"/>
                        <a:gd name="connsiteY2" fmla="*/ 3882028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681896"/>
                        <a:gd name="connsiteY0" fmla="*/ 0 h 4392638"/>
                        <a:gd name="connsiteX1" fmla="*/ 1681896 w 1681896"/>
                        <a:gd name="connsiteY1" fmla="*/ 199226 h 4392638"/>
                        <a:gd name="connsiteX2" fmla="*/ 1535510 w 1681896"/>
                        <a:gd name="connsiteY2" fmla="*/ 3968599 h 4392638"/>
                        <a:gd name="connsiteX3" fmla="*/ 1406339 w 1681896"/>
                        <a:gd name="connsiteY3" fmla="*/ 4190642 h 4392638"/>
                        <a:gd name="connsiteX4" fmla="*/ 361846 w 1681896"/>
                        <a:gd name="connsiteY4" fmla="*/ 4349437 h 4392638"/>
                        <a:gd name="connsiteX5" fmla="*/ 95107 w 1681896"/>
                        <a:gd name="connsiteY5" fmla="*/ 4392638 h 4392638"/>
                        <a:gd name="connsiteX6" fmla="*/ 175927 w 1681896"/>
                        <a:gd name="connsiteY6" fmla="*/ 4223970 h 4392638"/>
                        <a:gd name="connsiteX7" fmla="*/ 271501 w 1681896"/>
                        <a:gd name="connsiteY7" fmla="*/ 321584 h 4392638"/>
                        <a:gd name="connsiteX8" fmla="*/ 0 w 1681896"/>
                        <a:gd name="connsiteY8" fmla="*/ 0 h 4392638"/>
                        <a:gd name="connsiteX0" fmla="*/ 0 w 1681896"/>
                        <a:gd name="connsiteY0" fmla="*/ 0 h 4392638"/>
                        <a:gd name="connsiteX1" fmla="*/ 1333385 w 1681896"/>
                        <a:gd name="connsiteY1" fmla="*/ 162592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77296"/>
                        <a:gd name="connsiteX1" fmla="*/ 1484111 w 1681896"/>
                        <a:gd name="connsiteY1" fmla="*/ 36988 h 4377296"/>
                        <a:gd name="connsiteX2" fmla="*/ 1681896 w 1681896"/>
                        <a:gd name="connsiteY2" fmla="*/ 199226 h 4377296"/>
                        <a:gd name="connsiteX3" fmla="*/ 1535510 w 1681896"/>
                        <a:gd name="connsiteY3" fmla="*/ 3968599 h 4377296"/>
                        <a:gd name="connsiteX4" fmla="*/ 1406339 w 1681896"/>
                        <a:gd name="connsiteY4" fmla="*/ 4190642 h 4377296"/>
                        <a:gd name="connsiteX5" fmla="*/ 361846 w 1681896"/>
                        <a:gd name="connsiteY5" fmla="*/ 4349437 h 4377296"/>
                        <a:gd name="connsiteX6" fmla="*/ 76697 w 1681896"/>
                        <a:gd name="connsiteY6" fmla="*/ 4377296 h 4377296"/>
                        <a:gd name="connsiteX7" fmla="*/ 175927 w 1681896"/>
                        <a:gd name="connsiteY7" fmla="*/ 4223970 h 4377296"/>
                        <a:gd name="connsiteX8" fmla="*/ 271501 w 1681896"/>
                        <a:gd name="connsiteY8" fmla="*/ 321584 h 4377296"/>
                        <a:gd name="connsiteX9" fmla="*/ 0 w 1681896"/>
                        <a:gd name="connsiteY9" fmla="*/ 0 h 4377296"/>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7669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71501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71501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909"/>
                        <a:gd name="connsiteY0" fmla="*/ 0 h 4386501"/>
                        <a:gd name="connsiteX1" fmla="*/ 1484111 w 1681909"/>
                        <a:gd name="connsiteY1" fmla="*/ 36988 h 4386501"/>
                        <a:gd name="connsiteX2" fmla="*/ 1681896 w 1681909"/>
                        <a:gd name="connsiteY2" fmla="*/ 199226 h 4386501"/>
                        <a:gd name="connsiteX3" fmla="*/ 1535510 w 1681909"/>
                        <a:gd name="connsiteY3" fmla="*/ 3968599 h 4386501"/>
                        <a:gd name="connsiteX4" fmla="*/ 1406339 w 1681909"/>
                        <a:gd name="connsiteY4" fmla="*/ 4190642 h 4386501"/>
                        <a:gd name="connsiteX5" fmla="*/ 361846 w 1681909"/>
                        <a:gd name="connsiteY5" fmla="*/ 4349437 h 4386501"/>
                        <a:gd name="connsiteX6" fmla="*/ 70560 w 1681909"/>
                        <a:gd name="connsiteY6" fmla="*/ 4386501 h 4386501"/>
                        <a:gd name="connsiteX7" fmla="*/ 175927 w 1681909"/>
                        <a:gd name="connsiteY7" fmla="*/ 4223970 h 4386501"/>
                        <a:gd name="connsiteX8" fmla="*/ 262296 w 1681909"/>
                        <a:gd name="connsiteY8" fmla="*/ 321584 h 4386501"/>
                        <a:gd name="connsiteX9" fmla="*/ 0 w 1681909"/>
                        <a:gd name="connsiteY9" fmla="*/ 0 h 4386501"/>
                        <a:gd name="connsiteX0" fmla="*/ 0 w 1681909"/>
                        <a:gd name="connsiteY0" fmla="*/ 0 h 4384056"/>
                        <a:gd name="connsiteX1" fmla="*/ 1484111 w 1681909"/>
                        <a:gd name="connsiteY1" fmla="*/ 34543 h 4384056"/>
                        <a:gd name="connsiteX2" fmla="*/ 1681896 w 1681909"/>
                        <a:gd name="connsiteY2" fmla="*/ 196781 h 4384056"/>
                        <a:gd name="connsiteX3" fmla="*/ 1535510 w 1681909"/>
                        <a:gd name="connsiteY3" fmla="*/ 3966154 h 4384056"/>
                        <a:gd name="connsiteX4" fmla="*/ 1406339 w 1681909"/>
                        <a:gd name="connsiteY4" fmla="*/ 4188197 h 4384056"/>
                        <a:gd name="connsiteX5" fmla="*/ 361846 w 1681909"/>
                        <a:gd name="connsiteY5" fmla="*/ 4346992 h 4384056"/>
                        <a:gd name="connsiteX6" fmla="*/ 70560 w 1681909"/>
                        <a:gd name="connsiteY6" fmla="*/ 4384056 h 4384056"/>
                        <a:gd name="connsiteX7" fmla="*/ 175927 w 1681909"/>
                        <a:gd name="connsiteY7" fmla="*/ 4221525 h 4384056"/>
                        <a:gd name="connsiteX8" fmla="*/ 262296 w 1681909"/>
                        <a:gd name="connsiteY8" fmla="*/ 319139 h 4384056"/>
                        <a:gd name="connsiteX9" fmla="*/ 0 w 1681909"/>
                        <a:gd name="connsiteY9" fmla="*/ 0 h 4384056"/>
                        <a:gd name="connsiteX0" fmla="*/ 0 w 1681909"/>
                        <a:gd name="connsiteY0" fmla="*/ 0 h 4394017"/>
                        <a:gd name="connsiteX1" fmla="*/ 1484111 w 1681909"/>
                        <a:gd name="connsiteY1" fmla="*/ 34543 h 4394017"/>
                        <a:gd name="connsiteX2" fmla="*/ 1681896 w 1681909"/>
                        <a:gd name="connsiteY2" fmla="*/ 196781 h 4394017"/>
                        <a:gd name="connsiteX3" fmla="*/ 1535510 w 1681909"/>
                        <a:gd name="connsiteY3" fmla="*/ 3966154 h 4394017"/>
                        <a:gd name="connsiteX4" fmla="*/ 1406339 w 1681909"/>
                        <a:gd name="connsiteY4" fmla="*/ 4188197 h 4394017"/>
                        <a:gd name="connsiteX5" fmla="*/ 361846 w 1681909"/>
                        <a:gd name="connsiteY5" fmla="*/ 4346992 h 4394017"/>
                        <a:gd name="connsiteX6" fmla="*/ 20753 w 1681909"/>
                        <a:gd name="connsiteY6" fmla="*/ 4394017 h 4394017"/>
                        <a:gd name="connsiteX7" fmla="*/ 175927 w 1681909"/>
                        <a:gd name="connsiteY7" fmla="*/ 4221525 h 4394017"/>
                        <a:gd name="connsiteX8" fmla="*/ 262296 w 1681909"/>
                        <a:gd name="connsiteY8" fmla="*/ 319139 h 4394017"/>
                        <a:gd name="connsiteX9" fmla="*/ 0 w 1681909"/>
                        <a:gd name="connsiteY9" fmla="*/ 0 h 4394017"/>
                        <a:gd name="connsiteX0" fmla="*/ 0 w 1681909"/>
                        <a:gd name="connsiteY0" fmla="*/ 0 h 4394017"/>
                        <a:gd name="connsiteX1" fmla="*/ 1484111 w 1681909"/>
                        <a:gd name="connsiteY1" fmla="*/ 34543 h 4394017"/>
                        <a:gd name="connsiteX2" fmla="*/ 1681896 w 1681909"/>
                        <a:gd name="connsiteY2" fmla="*/ 196781 h 4394017"/>
                        <a:gd name="connsiteX3" fmla="*/ 1535510 w 1681909"/>
                        <a:gd name="connsiteY3" fmla="*/ 3966154 h 4394017"/>
                        <a:gd name="connsiteX4" fmla="*/ 1406339 w 1681909"/>
                        <a:gd name="connsiteY4" fmla="*/ 4188197 h 4394017"/>
                        <a:gd name="connsiteX5" fmla="*/ 361846 w 1681909"/>
                        <a:gd name="connsiteY5" fmla="*/ 4346992 h 4394017"/>
                        <a:gd name="connsiteX6" fmla="*/ 20753 w 1681909"/>
                        <a:gd name="connsiteY6" fmla="*/ 4394017 h 4394017"/>
                        <a:gd name="connsiteX7" fmla="*/ 175927 w 1681909"/>
                        <a:gd name="connsiteY7" fmla="*/ 4221525 h 4394017"/>
                        <a:gd name="connsiteX8" fmla="*/ 262296 w 1681909"/>
                        <a:gd name="connsiteY8" fmla="*/ 319139 h 4394017"/>
                        <a:gd name="connsiteX9" fmla="*/ 0 w 1681909"/>
                        <a:gd name="connsiteY9" fmla="*/ 0 h 4394017"/>
                        <a:gd name="connsiteX0" fmla="*/ 0 w 1681909"/>
                        <a:gd name="connsiteY0" fmla="*/ 0 h 4390697"/>
                        <a:gd name="connsiteX1" fmla="*/ 1484111 w 1681909"/>
                        <a:gd name="connsiteY1" fmla="*/ 34543 h 4390697"/>
                        <a:gd name="connsiteX2" fmla="*/ 1681896 w 1681909"/>
                        <a:gd name="connsiteY2" fmla="*/ 196781 h 4390697"/>
                        <a:gd name="connsiteX3" fmla="*/ 1535510 w 1681909"/>
                        <a:gd name="connsiteY3" fmla="*/ 3966154 h 4390697"/>
                        <a:gd name="connsiteX4" fmla="*/ 1406339 w 1681909"/>
                        <a:gd name="connsiteY4" fmla="*/ 4188197 h 4390697"/>
                        <a:gd name="connsiteX5" fmla="*/ 361846 w 1681909"/>
                        <a:gd name="connsiteY5" fmla="*/ 4346992 h 4390697"/>
                        <a:gd name="connsiteX6" fmla="*/ 19093 w 1681909"/>
                        <a:gd name="connsiteY6" fmla="*/ 4390697 h 4390697"/>
                        <a:gd name="connsiteX7" fmla="*/ 175927 w 1681909"/>
                        <a:gd name="connsiteY7" fmla="*/ 4221525 h 4390697"/>
                        <a:gd name="connsiteX8" fmla="*/ 262296 w 1681909"/>
                        <a:gd name="connsiteY8" fmla="*/ 319139 h 4390697"/>
                        <a:gd name="connsiteX9" fmla="*/ 0 w 1681909"/>
                        <a:gd name="connsiteY9" fmla="*/ 0 h 4390697"/>
                        <a:gd name="connsiteX0" fmla="*/ 0 w 1681909"/>
                        <a:gd name="connsiteY0" fmla="*/ 0 h 4390697"/>
                        <a:gd name="connsiteX1" fmla="*/ 1484111 w 1681909"/>
                        <a:gd name="connsiteY1" fmla="*/ 34543 h 4390697"/>
                        <a:gd name="connsiteX2" fmla="*/ 1681896 w 1681909"/>
                        <a:gd name="connsiteY2" fmla="*/ 196781 h 4390697"/>
                        <a:gd name="connsiteX3" fmla="*/ 1535510 w 1681909"/>
                        <a:gd name="connsiteY3" fmla="*/ 3966154 h 4390697"/>
                        <a:gd name="connsiteX4" fmla="*/ 1406339 w 1681909"/>
                        <a:gd name="connsiteY4" fmla="*/ 4188197 h 4390697"/>
                        <a:gd name="connsiteX5" fmla="*/ 361846 w 1681909"/>
                        <a:gd name="connsiteY5" fmla="*/ 4346992 h 4390697"/>
                        <a:gd name="connsiteX6" fmla="*/ 19093 w 1681909"/>
                        <a:gd name="connsiteY6" fmla="*/ 4390697 h 4390697"/>
                        <a:gd name="connsiteX7" fmla="*/ 175927 w 1681909"/>
                        <a:gd name="connsiteY7" fmla="*/ 4221525 h 4390697"/>
                        <a:gd name="connsiteX8" fmla="*/ 262296 w 1681909"/>
                        <a:gd name="connsiteY8" fmla="*/ 319139 h 4390697"/>
                        <a:gd name="connsiteX9" fmla="*/ 0 w 1681909"/>
                        <a:gd name="connsiteY9" fmla="*/ 0 h 4390697"/>
                        <a:gd name="connsiteX0" fmla="*/ 0 w 1681909"/>
                        <a:gd name="connsiteY0" fmla="*/ 0 h 4391739"/>
                        <a:gd name="connsiteX1" fmla="*/ 1484111 w 1681909"/>
                        <a:gd name="connsiteY1" fmla="*/ 34543 h 4391739"/>
                        <a:gd name="connsiteX2" fmla="*/ 1681896 w 1681909"/>
                        <a:gd name="connsiteY2" fmla="*/ 196781 h 4391739"/>
                        <a:gd name="connsiteX3" fmla="*/ 1535510 w 1681909"/>
                        <a:gd name="connsiteY3" fmla="*/ 3966154 h 4391739"/>
                        <a:gd name="connsiteX4" fmla="*/ 1406339 w 1681909"/>
                        <a:gd name="connsiteY4" fmla="*/ 4188197 h 4391739"/>
                        <a:gd name="connsiteX5" fmla="*/ 361846 w 1681909"/>
                        <a:gd name="connsiteY5" fmla="*/ 4346992 h 4391739"/>
                        <a:gd name="connsiteX6" fmla="*/ 19093 w 1681909"/>
                        <a:gd name="connsiteY6" fmla="*/ 4390697 h 4391739"/>
                        <a:gd name="connsiteX7" fmla="*/ 175927 w 1681909"/>
                        <a:gd name="connsiteY7" fmla="*/ 4221525 h 4391739"/>
                        <a:gd name="connsiteX8" fmla="*/ 262296 w 1681909"/>
                        <a:gd name="connsiteY8" fmla="*/ 319139 h 4391739"/>
                        <a:gd name="connsiteX9" fmla="*/ 0 w 1681909"/>
                        <a:gd name="connsiteY9" fmla="*/ 0 h 4391739"/>
                        <a:gd name="connsiteX0" fmla="*/ 0 w 1681909"/>
                        <a:gd name="connsiteY0" fmla="*/ 0 h 4391935"/>
                        <a:gd name="connsiteX1" fmla="*/ 1484111 w 1681909"/>
                        <a:gd name="connsiteY1" fmla="*/ 34543 h 4391935"/>
                        <a:gd name="connsiteX2" fmla="*/ 1681896 w 1681909"/>
                        <a:gd name="connsiteY2" fmla="*/ 196781 h 4391935"/>
                        <a:gd name="connsiteX3" fmla="*/ 1535510 w 1681909"/>
                        <a:gd name="connsiteY3" fmla="*/ 3966154 h 4391935"/>
                        <a:gd name="connsiteX4" fmla="*/ 1406339 w 1681909"/>
                        <a:gd name="connsiteY4" fmla="*/ 4188197 h 4391935"/>
                        <a:gd name="connsiteX5" fmla="*/ 361846 w 1681909"/>
                        <a:gd name="connsiteY5" fmla="*/ 4353633 h 4391935"/>
                        <a:gd name="connsiteX6" fmla="*/ 19093 w 1681909"/>
                        <a:gd name="connsiteY6" fmla="*/ 4390697 h 4391935"/>
                        <a:gd name="connsiteX7" fmla="*/ 175927 w 1681909"/>
                        <a:gd name="connsiteY7" fmla="*/ 4221525 h 4391935"/>
                        <a:gd name="connsiteX8" fmla="*/ 262296 w 1681909"/>
                        <a:gd name="connsiteY8" fmla="*/ 319139 h 4391935"/>
                        <a:gd name="connsiteX9" fmla="*/ 0 w 1681909"/>
                        <a:gd name="connsiteY9" fmla="*/ 0 h 4391935"/>
                        <a:gd name="connsiteX0" fmla="*/ 0 w 1681909"/>
                        <a:gd name="connsiteY0" fmla="*/ 0 h 4391165"/>
                        <a:gd name="connsiteX1" fmla="*/ 1484111 w 1681909"/>
                        <a:gd name="connsiteY1" fmla="*/ 34543 h 4391165"/>
                        <a:gd name="connsiteX2" fmla="*/ 1681896 w 1681909"/>
                        <a:gd name="connsiteY2" fmla="*/ 196781 h 4391165"/>
                        <a:gd name="connsiteX3" fmla="*/ 1535510 w 1681909"/>
                        <a:gd name="connsiteY3" fmla="*/ 3966154 h 4391165"/>
                        <a:gd name="connsiteX4" fmla="*/ 1406339 w 1681909"/>
                        <a:gd name="connsiteY4" fmla="*/ 4188197 h 4391165"/>
                        <a:gd name="connsiteX5" fmla="*/ 361846 w 1681909"/>
                        <a:gd name="connsiteY5" fmla="*/ 4353633 h 4391165"/>
                        <a:gd name="connsiteX6" fmla="*/ 19093 w 1681909"/>
                        <a:gd name="connsiteY6" fmla="*/ 4390697 h 4391165"/>
                        <a:gd name="connsiteX7" fmla="*/ 175927 w 1681909"/>
                        <a:gd name="connsiteY7" fmla="*/ 4221525 h 4391165"/>
                        <a:gd name="connsiteX8" fmla="*/ 262296 w 1681909"/>
                        <a:gd name="connsiteY8" fmla="*/ 319139 h 4391165"/>
                        <a:gd name="connsiteX9" fmla="*/ 0 w 1681909"/>
                        <a:gd name="connsiteY9" fmla="*/ 0 h 4391165"/>
                        <a:gd name="connsiteX0" fmla="*/ 0 w 1681909"/>
                        <a:gd name="connsiteY0" fmla="*/ 0 h 4389197"/>
                        <a:gd name="connsiteX1" fmla="*/ 1484111 w 1681909"/>
                        <a:gd name="connsiteY1" fmla="*/ 34543 h 4389197"/>
                        <a:gd name="connsiteX2" fmla="*/ 1681896 w 1681909"/>
                        <a:gd name="connsiteY2" fmla="*/ 196781 h 4389197"/>
                        <a:gd name="connsiteX3" fmla="*/ 1535510 w 1681909"/>
                        <a:gd name="connsiteY3" fmla="*/ 3966154 h 4389197"/>
                        <a:gd name="connsiteX4" fmla="*/ 1406339 w 1681909"/>
                        <a:gd name="connsiteY4" fmla="*/ 4188197 h 4389197"/>
                        <a:gd name="connsiteX5" fmla="*/ 361846 w 1681909"/>
                        <a:gd name="connsiteY5" fmla="*/ 4353633 h 4389197"/>
                        <a:gd name="connsiteX6" fmla="*/ 19093 w 1681909"/>
                        <a:gd name="connsiteY6" fmla="*/ 4388695 h 4389197"/>
                        <a:gd name="connsiteX7" fmla="*/ 175927 w 1681909"/>
                        <a:gd name="connsiteY7" fmla="*/ 4221525 h 4389197"/>
                        <a:gd name="connsiteX8" fmla="*/ 262296 w 1681909"/>
                        <a:gd name="connsiteY8" fmla="*/ 319139 h 4389197"/>
                        <a:gd name="connsiteX9" fmla="*/ 0 w 1681909"/>
                        <a:gd name="connsiteY9" fmla="*/ 0 h 4389197"/>
                        <a:gd name="connsiteX0" fmla="*/ 0 w 1681909"/>
                        <a:gd name="connsiteY0" fmla="*/ 0 h 4387234"/>
                        <a:gd name="connsiteX1" fmla="*/ 1484111 w 1681909"/>
                        <a:gd name="connsiteY1" fmla="*/ 34543 h 4387234"/>
                        <a:gd name="connsiteX2" fmla="*/ 1681896 w 1681909"/>
                        <a:gd name="connsiteY2" fmla="*/ 196781 h 4387234"/>
                        <a:gd name="connsiteX3" fmla="*/ 1535510 w 1681909"/>
                        <a:gd name="connsiteY3" fmla="*/ 3966154 h 4387234"/>
                        <a:gd name="connsiteX4" fmla="*/ 1406339 w 1681909"/>
                        <a:gd name="connsiteY4" fmla="*/ 4188197 h 4387234"/>
                        <a:gd name="connsiteX5" fmla="*/ 361846 w 1681909"/>
                        <a:gd name="connsiteY5" fmla="*/ 4353633 h 4387234"/>
                        <a:gd name="connsiteX6" fmla="*/ 19093 w 1681909"/>
                        <a:gd name="connsiteY6" fmla="*/ 4386692 h 4387234"/>
                        <a:gd name="connsiteX7" fmla="*/ 175927 w 1681909"/>
                        <a:gd name="connsiteY7" fmla="*/ 4221525 h 4387234"/>
                        <a:gd name="connsiteX8" fmla="*/ 262296 w 1681909"/>
                        <a:gd name="connsiteY8" fmla="*/ 319139 h 4387234"/>
                        <a:gd name="connsiteX9" fmla="*/ 0 w 1681909"/>
                        <a:gd name="connsiteY9" fmla="*/ 0 h 4387234"/>
                        <a:gd name="connsiteX0" fmla="*/ 0 w 1681909"/>
                        <a:gd name="connsiteY0" fmla="*/ 0 h 4387234"/>
                        <a:gd name="connsiteX1" fmla="*/ 1484111 w 1681909"/>
                        <a:gd name="connsiteY1" fmla="*/ 34543 h 4387234"/>
                        <a:gd name="connsiteX2" fmla="*/ 1681896 w 1681909"/>
                        <a:gd name="connsiteY2" fmla="*/ 196781 h 4387234"/>
                        <a:gd name="connsiteX3" fmla="*/ 1535510 w 1681909"/>
                        <a:gd name="connsiteY3" fmla="*/ 3966154 h 4387234"/>
                        <a:gd name="connsiteX4" fmla="*/ 1406339 w 1681909"/>
                        <a:gd name="connsiteY4" fmla="*/ 4188197 h 4387234"/>
                        <a:gd name="connsiteX5" fmla="*/ 361846 w 1681909"/>
                        <a:gd name="connsiteY5" fmla="*/ 4353633 h 4387234"/>
                        <a:gd name="connsiteX6" fmla="*/ 19093 w 1681909"/>
                        <a:gd name="connsiteY6" fmla="*/ 4386692 h 4387234"/>
                        <a:gd name="connsiteX7" fmla="*/ 175927 w 1681909"/>
                        <a:gd name="connsiteY7" fmla="*/ 4221525 h 4387234"/>
                        <a:gd name="connsiteX8" fmla="*/ 245990 w 1681909"/>
                        <a:gd name="connsiteY8" fmla="*/ 319139 h 4387234"/>
                        <a:gd name="connsiteX9" fmla="*/ 0 w 1681909"/>
                        <a:gd name="connsiteY9" fmla="*/ 0 h 4387234"/>
                        <a:gd name="connsiteX0" fmla="*/ 0 w 1676747"/>
                        <a:gd name="connsiteY0" fmla="*/ 0 h 4376911"/>
                        <a:gd name="connsiteX1" fmla="*/ 1478949 w 1676747"/>
                        <a:gd name="connsiteY1" fmla="*/ 24220 h 4376911"/>
                        <a:gd name="connsiteX2" fmla="*/ 1676734 w 1676747"/>
                        <a:gd name="connsiteY2" fmla="*/ 186458 h 4376911"/>
                        <a:gd name="connsiteX3" fmla="*/ 1530348 w 1676747"/>
                        <a:gd name="connsiteY3" fmla="*/ 3955831 h 4376911"/>
                        <a:gd name="connsiteX4" fmla="*/ 1401177 w 1676747"/>
                        <a:gd name="connsiteY4" fmla="*/ 4177874 h 4376911"/>
                        <a:gd name="connsiteX5" fmla="*/ 356684 w 1676747"/>
                        <a:gd name="connsiteY5" fmla="*/ 4343310 h 4376911"/>
                        <a:gd name="connsiteX6" fmla="*/ 13931 w 1676747"/>
                        <a:gd name="connsiteY6" fmla="*/ 4376369 h 4376911"/>
                        <a:gd name="connsiteX7" fmla="*/ 170765 w 1676747"/>
                        <a:gd name="connsiteY7" fmla="*/ 4211202 h 4376911"/>
                        <a:gd name="connsiteX8" fmla="*/ 240828 w 1676747"/>
                        <a:gd name="connsiteY8" fmla="*/ 308816 h 4376911"/>
                        <a:gd name="connsiteX9" fmla="*/ 0 w 1676747"/>
                        <a:gd name="connsiteY9" fmla="*/ 0 h 4376911"/>
                        <a:gd name="connsiteX0" fmla="*/ 0 w 1676746"/>
                        <a:gd name="connsiteY0" fmla="*/ 0 h 4376911"/>
                        <a:gd name="connsiteX1" fmla="*/ 1473788 w 1676746"/>
                        <a:gd name="connsiteY1" fmla="*/ 19059 h 4376911"/>
                        <a:gd name="connsiteX2" fmla="*/ 1676734 w 1676746"/>
                        <a:gd name="connsiteY2" fmla="*/ 186458 h 4376911"/>
                        <a:gd name="connsiteX3" fmla="*/ 1530348 w 1676746"/>
                        <a:gd name="connsiteY3" fmla="*/ 3955831 h 4376911"/>
                        <a:gd name="connsiteX4" fmla="*/ 1401177 w 1676746"/>
                        <a:gd name="connsiteY4" fmla="*/ 4177874 h 4376911"/>
                        <a:gd name="connsiteX5" fmla="*/ 356684 w 1676746"/>
                        <a:gd name="connsiteY5" fmla="*/ 4343310 h 4376911"/>
                        <a:gd name="connsiteX6" fmla="*/ 13931 w 1676746"/>
                        <a:gd name="connsiteY6" fmla="*/ 4376369 h 4376911"/>
                        <a:gd name="connsiteX7" fmla="*/ 170765 w 1676746"/>
                        <a:gd name="connsiteY7" fmla="*/ 4211202 h 4376911"/>
                        <a:gd name="connsiteX8" fmla="*/ 240828 w 1676746"/>
                        <a:gd name="connsiteY8" fmla="*/ 308816 h 4376911"/>
                        <a:gd name="connsiteX9" fmla="*/ 0 w 1676746"/>
                        <a:gd name="connsiteY9" fmla="*/ 0 h 4376911"/>
                        <a:gd name="connsiteX0" fmla="*/ 0 w 1676746"/>
                        <a:gd name="connsiteY0" fmla="*/ 0 h 4367176"/>
                        <a:gd name="connsiteX1" fmla="*/ 1473788 w 1676746"/>
                        <a:gd name="connsiteY1" fmla="*/ 19059 h 4367176"/>
                        <a:gd name="connsiteX2" fmla="*/ 1676734 w 1676746"/>
                        <a:gd name="connsiteY2" fmla="*/ 186458 h 4367176"/>
                        <a:gd name="connsiteX3" fmla="*/ 1530348 w 1676746"/>
                        <a:gd name="connsiteY3" fmla="*/ 3955831 h 4367176"/>
                        <a:gd name="connsiteX4" fmla="*/ 1401177 w 1676746"/>
                        <a:gd name="connsiteY4" fmla="*/ 4177874 h 4367176"/>
                        <a:gd name="connsiteX5" fmla="*/ 356684 w 1676746"/>
                        <a:gd name="connsiteY5" fmla="*/ 4343310 h 4367176"/>
                        <a:gd name="connsiteX6" fmla="*/ 13931 w 1676746"/>
                        <a:gd name="connsiteY6" fmla="*/ 4366289 h 4367176"/>
                        <a:gd name="connsiteX7" fmla="*/ 170765 w 1676746"/>
                        <a:gd name="connsiteY7" fmla="*/ 4211202 h 4367176"/>
                        <a:gd name="connsiteX8" fmla="*/ 240828 w 1676746"/>
                        <a:gd name="connsiteY8" fmla="*/ 308816 h 4367176"/>
                        <a:gd name="connsiteX9" fmla="*/ 0 w 1676746"/>
                        <a:gd name="connsiteY9" fmla="*/ 0 h 4367176"/>
                        <a:gd name="connsiteX0" fmla="*/ 0 w 1676746"/>
                        <a:gd name="connsiteY0" fmla="*/ 0 h 4392834"/>
                        <a:gd name="connsiteX1" fmla="*/ 1473788 w 1676746"/>
                        <a:gd name="connsiteY1" fmla="*/ 19059 h 4392834"/>
                        <a:gd name="connsiteX2" fmla="*/ 1676734 w 1676746"/>
                        <a:gd name="connsiteY2" fmla="*/ 186458 h 4392834"/>
                        <a:gd name="connsiteX3" fmla="*/ 1530348 w 1676746"/>
                        <a:gd name="connsiteY3" fmla="*/ 3955831 h 4392834"/>
                        <a:gd name="connsiteX4" fmla="*/ 1401177 w 1676746"/>
                        <a:gd name="connsiteY4" fmla="*/ 4177874 h 4392834"/>
                        <a:gd name="connsiteX5" fmla="*/ 356684 w 1676746"/>
                        <a:gd name="connsiteY5" fmla="*/ 4343310 h 4392834"/>
                        <a:gd name="connsiteX6" fmla="*/ 13931 w 1676746"/>
                        <a:gd name="connsiteY6" fmla="*/ 4366289 h 4392834"/>
                        <a:gd name="connsiteX7" fmla="*/ 170765 w 1676746"/>
                        <a:gd name="connsiteY7" fmla="*/ 4211202 h 4392834"/>
                        <a:gd name="connsiteX8" fmla="*/ 240828 w 1676746"/>
                        <a:gd name="connsiteY8" fmla="*/ 308816 h 4392834"/>
                        <a:gd name="connsiteX9" fmla="*/ 0 w 1676746"/>
                        <a:gd name="connsiteY9" fmla="*/ 0 h 4392834"/>
                        <a:gd name="connsiteX0" fmla="*/ 0 w 1676746"/>
                        <a:gd name="connsiteY0" fmla="*/ 0 h 4379565"/>
                        <a:gd name="connsiteX1" fmla="*/ 1473788 w 1676746"/>
                        <a:gd name="connsiteY1" fmla="*/ 19059 h 4379565"/>
                        <a:gd name="connsiteX2" fmla="*/ 1676734 w 1676746"/>
                        <a:gd name="connsiteY2" fmla="*/ 186458 h 4379565"/>
                        <a:gd name="connsiteX3" fmla="*/ 1530348 w 1676746"/>
                        <a:gd name="connsiteY3" fmla="*/ 3955831 h 4379565"/>
                        <a:gd name="connsiteX4" fmla="*/ 1401177 w 1676746"/>
                        <a:gd name="connsiteY4" fmla="*/ 4177874 h 4379565"/>
                        <a:gd name="connsiteX5" fmla="*/ 356684 w 1676746"/>
                        <a:gd name="connsiteY5" fmla="*/ 4343310 h 4379565"/>
                        <a:gd name="connsiteX6" fmla="*/ 13931 w 1676746"/>
                        <a:gd name="connsiteY6" fmla="*/ 4366289 h 4379565"/>
                        <a:gd name="connsiteX7" fmla="*/ 170765 w 1676746"/>
                        <a:gd name="connsiteY7" fmla="*/ 4211202 h 4379565"/>
                        <a:gd name="connsiteX8" fmla="*/ 240828 w 1676746"/>
                        <a:gd name="connsiteY8" fmla="*/ 308816 h 4379565"/>
                        <a:gd name="connsiteX9" fmla="*/ 0 w 1676746"/>
                        <a:gd name="connsiteY9" fmla="*/ 0 h 4379565"/>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2557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447 h 4377104"/>
                        <a:gd name="connsiteX1" fmla="*/ 1473788 w 1676746"/>
                        <a:gd name="connsiteY1" fmla="*/ 0 h 4377104"/>
                        <a:gd name="connsiteX2" fmla="*/ 1676734 w 1676746"/>
                        <a:gd name="connsiteY2" fmla="*/ 186905 h 4377104"/>
                        <a:gd name="connsiteX3" fmla="*/ 1530348 w 1676746"/>
                        <a:gd name="connsiteY3" fmla="*/ 3956278 h 4377104"/>
                        <a:gd name="connsiteX4" fmla="*/ 1401177 w 1676746"/>
                        <a:gd name="connsiteY4" fmla="*/ 4178321 h 4377104"/>
                        <a:gd name="connsiteX5" fmla="*/ 356684 w 1676746"/>
                        <a:gd name="connsiteY5" fmla="*/ 4343757 h 4377104"/>
                        <a:gd name="connsiteX6" fmla="*/ 13931 w 1676746"/>
                        <a:gd name="connsiteY6" fmla="*/ 4366736 h 4377104"/>
                        <a:gd name="connsiteX7" fmla="*/ 170765 w 1676746"/>
                        <a:gd name="connsiteY7" fmla="*/ 4211649 h 4377104"/>
                        <a:gd name="connsiteX8" fmla="*/ 240828 w 1676746"/>
                        <a:gd name="connsiteY8" fmla="*/ 309263 h 4377104"/>
                        <a:gd name="connsiteX9" fmla="*/ 0 w 1676746"/>
                        <a:gd name="connsiteY9" fmla="*/ 447 h 437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746" h="4377104">
                          <a:moveTo>
                            <a:pt x="0" y="447"/>
                          </a:moveTo>
                          <a:lnTo>
                            <a:pt x="1473788" y="0"/>
                          </a:lnTo>
                          <a:cubicBezTo>
                            <a:pt x="1620103" y="8862"/>
                            <a:pt x="1677716" y="72536"/>
                            <a:pt x="1676734" y="186905"/>
                          </a:cubicBezTo>
                          <a:cubicBezTo>
                            <a:pt x="1617890" y="1478532"/>
                            <a:pt x="1589192" y="2664651"/>
                            <a:pt x="1530348" y="3956278"/>
                          </a:cubicBezTo>
                          <a:cubicBezTo>
                            <a:pt x="1533281" y="4130389"/>
                            <a:pt x="1482108" y="4158413"/>
                            <a:pt x="1401177" y="4178321"/>
                          </a:cubicBezTo>
                          <a:lnTo>
                            <a:pt x="356684" y="4343757"/>
                          </a:lnTo>
                          <a:cubicBezTo>
                            <a:pt x="242986" y="4359432"/>
                            <a:pt x="107548" y="4394505"/>
                            <a:pt x="13931" y="4366736"/>
                          </a:cubicBezTo>
                          <a:cubicBezTo>
                            <a:pt x="88730" y="4350666"/>
                            <a:pt x="168341" y="4275551"/>
                            <a:pt x="170765" y="4211649"/>
                          </a:cubicBezTo>
                          <a:cubicBezTo>
                            <a:pt x="175806" y="3031905"/>
                            <a:pt x="221109" y="1474867"/>
                            <a:pt x="240828" y="309263"/>
                          </a:cubicBezTo>
                          <a:cubicBezTo>
                            <a:pt x="223477" y="-32067"/>
                            <a:pt x="197409" y="21440"/>
                            <a:pt x="0" y="447"/>
                          </a:cubicBezTo>
                          <a:close/>
                        </a:path>
                      </a:pathLst>
                    </a:custGeom>
                    <a:gradFill>
                      <a:gsLst>
                        <a:gs pos="0">
                          <a:srgbClr val="000000">
                            <a:lumMod val="65000"/>
                            <a:lumOff val="35000"/>
                          </a:srgbClr>
                        </a:gs>
                        <a:gs pos="100000">
                          <a:srgbClr val="000000">
                            <a:lumMod val="75000"/>
                            <a:lumOff val="2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1" name="Rectangle 165"/>
                    <p:cNvSpPr/>
                    <p:nvPr/>
                  </p:nvSpPr>
                  <p:spPr>
                    <a:xfrm>
                      <a:off x="10326914" y="199252"/>
                      <a:ext cx="1120394" cy="4309131"/>
                    </a:xfrm>
                    <a:custGeom>
                      <a:avLst/>
                      <a:gdLst>
                        <a:gd name="connsiteX0" fmla="*/ 0 w 529771"/>
                        <a:gd name="connsiteY0" fmla="*/ 0 h 1509485"/>
                        <a:gd name="connsiteX1" fmla="*/ 529771 w 529771"/>
                        <a:gd name="connsiteY1" fmla="*/ 0 h 1509485"/>
                        <a:gd name="connsiteX2" fmla="*/ 529771 w 529771"/>
                        <a:gd name="connsiteY2" fmla="*/ 1509485 h 1509485"/>
                        <a:gd name="connsiteX3" fmla="*/ 0 w 529771"/>
                        <a:gd name="connsiteY3" fmla="*/ 1509485 h 1509485"/>
                        <a:gd name="connsiteX4" fmla="*/ 0 w 529771"/>
                        <a:gd name="connsiteY4" fmla="*/ 0 h 1509485"/>
                        <a:gd name="connsiteX0" fmla="*/ 0 w 529771"/>
                        <a:gd name="connsiteY0" fmla="*/ 0 h 1509485"/>
                        <a:gd name="connsiteX1" fmla="*/ 188686 w 529771"/>
                        <a:gd name="connsiteY1" fmla="*/ 7257 h 1509485"/>
                        <a:gd name="connsiteX2" fmla="*/ 529771 w 529771"/>
                        <a:gd name="connsiteY2" fmla="*/ 1509485 h 1509485"/>
                        <a:gd name="connsiteX3" fmla="*/ 0 w 529771"/>
                        <a:gd name="connsiteY3" fmla="*/ 1509485 h 1509485"/>
                        <a:gd name="connsiteX4" fmla="*/ 0 w 529771"/>
                        <a:gd name="connsiteY4" fmla="*/ 0 h 1509485"/>
                        <a:gd name="connsiteX0" fmla="*/ 0 w 529771"/>
                        <a:gd name="connsiteY0" fmla="*/ 0 h 1509485"/>
                        <a:gd name="connsiteX1" fmla="*/ 188686 w 529771"/>
                        <a:gd name="connsiteY1" fmla="*/ 7257 h 1509485"/>
                        <a:gd name="connsiteX2" fmla="*/ 264886 w 529771"/>
                        <a:gd name="connsiteY2" fmla="*/ 341085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273584"/>
                        <a:gd name="connsiteY0" fmla="*/ 0 h 2184399"/>
                        <a:gd name="connsiteX1" fmla="*/ 188686 w 273584"/>
                        <a:gd name="connsiteY1" fmla="*/ 7257 h 2184399"/>
                        <a:gd name="connsiteX2" fmla="*/ 264886 w 273584"/>
                        <a:gd name="connsiteY2" fmla="*/ 301171 h 2184399"/>
                        <a:gd name="connsiteX3" fmla="*/ 203200 w 273584"/>
                        <a:gd name="connsiteY3" fmla="*/ 2184399 h 2184399"/>
                        <a:gd name="connsiteX4" fmla="*/ 0 w 273584"/>
                        <a:gd name="connsiteY4" fmla="*/ 1509485 h 2184399"/>
                        <a:gd name="connsiteX5" fmla="*/ 0 w 273584"/>
                        <a:gd name="connsiteY5" fmla="*/ 0 h 2184399"/>
                        <a:gd name="connsiteX0" fmla="*/ 0 w 273584"/>
                        <a:gd name="connsiteY0" fmla="*/ 0 h 3174999"/>
                        <a:gd name="connsiteX1" fmla="*/ 188686 w 273584"/>
                        <a:gd name="connsiteY1" fmla="*/ 7257 h 3174999"/>
                        <a:gd name="connsiteX2" fmla="*/ 264886 w 273584"/>
                        <a:gd name="connsiteY2" fmla="*/ 301171 h 3174999"/>
                        <a:gd name="connsiteX3" fmla="*/ 163286 w 273584"/>
                        <a:gd name="connsiteY3" fmla="*/ 3174999 h 3174999"/>
                        <a:gd name="connsiteX4" fmla="*/ 0 w 273584"/>
                        <a:gd name="connsiteY4" fmla="*/ 1509485 h 3174999"/>
                        <a:gd name="connsiteX5" fmla="*/ 0 w 273584"/>
                        <a:gd name="connsiteY5" fmla="*/ 0 h 3174999"/>
                        <a:gd name="connsiteX0" fmla="*/ 0 w 273584"/>
                        <a:gd name="connsiteY0" fmla="*/ 0 h 3984170"/>
                        <a:gd name="connsiteX1" fmla="*/ 188686 w 273584"/>
                        <a:gd name="connsiteY1" fmla="*/ 7257 h 3984170"/>
                        <a:gd name="connsiteX2" fmla="*/ 264886 w 273584"/>
                        <a:gd name="connsiteY2" fmla="*/ 301171 h 3984170"/>
                        <a:gd name="connsiteX3" fmla="*/ 127000 w 273584"/>
                        <a:gd name="connsiteY3" fmla="*/ 3984170 h 3984170"/>
                        <a:gd name="connsiteX4" fmla="*/ 0 w 273584"/>
                        <a:gd name="connsiteY4" fmla="*/ 1509485 h 3984170"/>
                        <a:gd name="connsiteX5" fmla="*/ 0 w 273584"/>
                        <a:gd name="connsiteY5" fmla="*/ 0 h 3984170"/>
                        <a:gd name="connsiteX0" fmla="*/ 0 w 273584"/>
                        <a:gd name="connsiteY0" fmla="*/ 0 h 3984170"/>
                        <a:gd name="connsiteX1" fmla="*/ 188686 w 273584"/>
                        <a:gd name="connsiteY1" fmla="*/ 7257 h 3984170"/>
                        <a:gd name="connsiteX2" fmla="*/ 264886 w 273584"/>
                        <a:gd name="connsiteY2" fmla="*/ 301171 h 3984170"/>
                        <a:gd name="connsiteX3" fmla="*/ 127000 w 273584"/>
                        <a:gd name="connsiteY3" fmla="*/ 3984170 h 3984170"/>
                        <a:gd name="connsiteX4" fmla="*/ 54429 w 273584"/>
                        <a:gd name="connsiteY4" fmla="*/ 2576284 h 3984170"/>
                        <a:gd name="connsiteX5" fmla="*/ 0 w 273584"/>
                        <a:gd name="connsiteY5" fmla="*/ 1509485 h 3984170"/>
                        <a:gd name="connsiteX6" fmla="*/ 0 w 273584"/>
                        <a:gd name="connsiteY6" fmla="*/ 0 h 3984170"/>
                        <a:gd name="connsiteX0" fmla="*/ 711200 w 984784"/>
                        <a:gd name="connsiteY0" fmla="*/ 0 h 3984170"/>
                        <a:gd name="connsiteX1" fmla="*/ 899886 w 984784"/>
                        <a:gd name="connsiteY1" fmla="*/ 7257 h 3984170"/>
                        <a:gd name="connsiteX2" fmla="*/ 976086 w 984784"/>
                        <a:gd name="connsiteY2" fmla="*/ 301171 h 3984170"/>
                        <a:gd name="connsiteX3" fmla="*/ 838200 w 984784"/>
                        <a:gd name="connsiteY3" fmla="*/ 3984170 h 3984170"/>
                        <a:gd name="connsiteX4" fmla="*/ 0 w 984784"/>
                        <a:gd name="connsiteY4" fmla="*/ 3712027 h 3984170"/>
                        <a:gd name="connsiteX5" fmla="*/ 711200 w 984784"/>
                        <a:gd name="connsiteY5" fmla="*/ 1509485 h 3984170"/>
                        <a:gd name="connsiteX6" fmla="*/ 711200 w 984784"/>
                        <a:gd name="connsiteY6" fmla="*/ 0 h 3984170"/>
                        <a:gd name="connsiteX0" fmla="*/ 852714 w 1126298"/>
                        <a:gd name="connsiteY0" fmla="*/ 0 h 4288969"/>
                        <a:gd name="connsiteX1" fmla="*/ 1041400 w 1126298"/>
                        <a:gd name="connsiteY1" fmla="*/ 7257 h 4288969"/>
                        <a:gd name="connsiteX2" fmla="*/ 1117600 w 1126298"/>
                        <a:gd name="connsiteY2" fmla="*/ 301171 h 4288969"/>
                        <a:gd name="connsiteX3" fmla="*/ 979714 w 1126298"/>
                        <a:gd name="connsiteY3" fmla="*/ 3984170 h 4288969"/>
                        <a:gd name="connsiteX4" fmla="*/ 0 w 1126298"/>
                        <a:gd name="connsiteY4" fmla="*/ 4288969 h 4288969"/>
                        <a:gd name="connsiteX5" fmla="*/ 852714 w 1126298"/>
                        <a:gd name="connsiteY5" fmla="*/ 1509485 h 4288969"/>
                        <a:gd name="connsiteX6" fmla="*/ 852714 w 1126298"/>
                        <a:gd name="connsiteY6" fmla="*/ 0 h 4288969"/>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0 w 1148070"/>
                        <a:gd name="connsiteY4" fmla="*/ 4281712 h 4281712"/>
                        <a:gd name="connsiteX5" fmla="*/ 874486 w 1148070"/>
                        <a:gd name="connsiteY5" fmla="*/ 1509485 h 4281712"/>
                        <a:gd name="connsiteX6" fmla="*/ 874486 w 1148070"/>
                        <a:gd name="connsiteY6"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794658 w 1148070"/>
                        <a:gd name="connsiteY4" fmla="*/ 4045856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12801 w 1148070"/>
                        <a:gd name="connsiteY4" fmla="*/ 4165599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656772 w 1148070"/>
                        <a:gd name="connsiteY6" fmla="*/ 1473199 h 4281712"/>
                        <a:gd name="connsiteX7" fmla="*/ 874486 w 1148070"/>
                        <a:gd name="connsiteY7" fmla="*/ 0 h 4281712"/>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42258 w 1133556"/>
                        <a:gd name="connsiteY6" fmla="*/ 1473199 h 4278084"/>
                        <a:gd name="connsiteX7" fmla="*/ 859972 w 1133556"/>
                        <a:gd name="connsiteY7"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859972 w 1133556"/>
                        <a:gd name="connsiteY6"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576944 w 1133556"/>
                        <a:gd name="connsiteY6" fmla="*/ 1440541 h 4278084"/>
                        <a:gd name="connsiteX7" fmla="*/ 859972 w 1133556"/>
                        <a:gd name="connsiteY7"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31372 w 1133556"/>
                        <a:gd name="connsiteY6" fmla="*/ 1455055 h 4278084"/>
                        <a:gd name="connsiteX7" fmla="*/ 859972 w 1133556"/>
                        <a:gd name="connsiteY7" fmla="*/ 0 h 4278084"/>
                        <a:gd name="connsiteX0" fmla="*/ 878115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31372 w 1133556"/>
                        <a:gd name="connsiteY6" fmla="*/ 1455055 h 4278084"/>
                        <a:gd name="connsiteX7" fmla="*/ 878115 w 1133556"/>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85341"/>
                        <a:gd name="connsiteX1" fmla="*/ 1034143 w 1119041"/>
                        <a:gd name="connsiteY1" fmla="*/ 14514 h 4285341"/>
                        <a:gd name="connsiteX2" fmla="*/ 1110343 w 1119041"/>
                        <a:gd name="connsiteY2" fmla="*/ 308428 h 4285341"/>
                        <a:gd name="connsiteX3" fmla="*/ 972457 w 1119041"/>
                        <a:gd name="connsiteY3" fmla="*/ 3991427 h 4285341"/>
                        <a:gd name="connsiteX4" fmla="*/ 791030 w 1119041"/>
                        <a:gd name="connsiteY4" fmla="*/ 4169227 h 4285341"/>
                        <a:gd name="connsiteX5" fmla="*/ 0 w 1119041"/>
                        <a:gd name="connsiteY5" fmla="*/ 4285341 h 4285341"/>
                        <a:gd name="connsiteX6" fmla="*/ 616857 w 1119041"/>
                        <a:gd name="connsiteY6" fmla="*/ 1462312 h 4285341"/>
                        <a:gd name="connsiteX7" fmla="*/ 863600 w 1119041"/>
                        <a:gd name="connsiteY7" fmla="*/ 0 h 4285341"/>
                        <a:gd name="connsiteX0" fmla="*/ 863600 w 1119041"/>
                        <a:gd name="connsiteY0" fmla="*/ 316 h 4285657"/>
                        <a:gd name="connsiteX1" fmla="*/ 1034143 w 1119041"/>
                        <a:gd name="connsiteY1" fmla="*/ 14830 h 4285657"/>
                        <a:gd name="connsiteX2" fmla="*/ 1110343 w 1119041"/>
                        <a:gd name="connsiteY2" fmla="*/ 308744 h 4285657"/>
                        <a:gd name="connsiteX3" fmla="*/ 972457 w 1119041"/>
                        <a:gd name="connsiteY3" fmla="*/ 3991743 h 4285657"/>
                        <a:gd name="connsiteX4" fmla="*/ 791030 w 1119041"/>
                        <a:gd name="connsiteY4" fmla="*/ 4169543 h 4285657"/>
                        <a:gd name="connsiteX5" fmla="*/ 0 w 1119041"/>
                        <a:gd name="connsiteY5" fmla="*/ 4285657 h 4285657"/>
                        <a:gd name="connsiteX6" fmla="*/ 616857 w 1119041"/>
                        <a:gd name="connsiteY6" fmla="*/ 1462628 h 4285657"/>
                        <a:gd name="connsiteX7" fmla="*/ 863600 w 1119041"/>
                        <a:gd name="connsiteY7" fmla="*/ 316 h 4285657"/>
                        <a:gd name="connsiteX0" fmla="*/ 863600 w 1119718"/>
                        <a:gd name="connsiteY0" fmla="*/ 316 h 4285657"/>
                        <a:gd name="connsiteX1" fmla="*/ 1034143 w 1119718"/>
                        <a:gd name="connsiteY1" fmla="*/ 14830 h 4285657"/>
                        <a:gd name="connsiteX2" fmla="*/ 1110343 w 1119718"/>
                        <a:gd name="connsiteY2" fmla="*/ 308744 h 4285657"/>
                        <a:gd name="connsiteX3" fmla="*/ 972457 w 1119718"/>
                        <a:gd name="connsiteY3" fmla="*/ 3991743 h 4285657"/>
                        <a:gd name="connsiteX4" fmla="*/ 791030 w 1119718"/>
                        <a:gd name="connsiteY4" fmla="*/ 4169543 h 4285657"/>
                        <a:gd name="connsiteX5" fmla="*/ 0 w 1119718"/>
                        <a:gd name="connsiteY5" fmla="*/ 4285657 h 4285657"/>
                        <a:gd name="connsiteX6" fmla="*/ 616857 w 1119718"/>
                        <a:gd name="connsiteY6" fmla="*/ 1462628 h 4285657"/>
                        <a:gd name="connsiteX7" fmla="*/ 863600 w 1119718"/>
                        <a:gd name="connsiteY7" fmla="*/ 316 h 4285657"/>
                        <a:gd name="connsiteX0" fmla="*/ 845457 w 1119718"/>
                        <a:gd name="connsiteY0" fmla="*/ 316 h 4285657"/>
                        <a:gd name="connsiteX1" fmla="*/ 1034143 w 1119718"/>
                        <a:gd name="connsiteY1" fmla="*/ 14830 h 4285657"/>
                        <a:gd name="connsiteX2" fmla="*/ 1110343 w 1119718"/>
                        <a:gd name="connsiteY2" fmla="*/ 308744 h 4285657"/>
                        <a:gd name="connsiteX3" fmla="*/ 972457 w 1119718"/>
                        <a:gd name="connsiteY3" fmla="*/ 3991743 h 4285657"/>
                        <a:gd name="connsiteX4" fmla="*/ 791030 w 1119718"/>
                        <a:gd name="connsiteY4" fmla="*/ 4169543 h 4285657"/>
                        <a:gd name="connsiteX5" fmla="*/ 0 w 1119718"/>
                        <a:gd name="connsiteY5" fmla="*/ 4285657 h 4285657"/>
                        <a:gd name="connsiteX6" fmla="*/ 616857 w 1119718"/>
                        <a:gd name="connsiteY6" fmla="*/ 1462628 h 4285657"/>
                        <a:gd name="connsiteX7" fmla="*/ 845457 w 1119718"/>
                        <a:gd name="connsiteY7" fmla="*/ 316 h 4285657"/>
                        <a:gd name="connsiteX0" fmla="*/ 841828 w 1119718"/>
                        <a:gd name="connsiteY0" fmla="*/ 251 h 4289220"/>
                        <a:gd name="connsiteX1" fmla="*/ 1034143 w 1119718"/>
                        <a:gd name="connsiteY1" fmla="*/ 18393 h 4289220"/>
                        <a:gd name="connsiteX2" fmla="*/ 1110343 w 1119718"/>
                        <a:gd name="connsiteY2" fmla="*/ 312307 h 4289220"/>
                        <a:gd name="connsiteX3" fmla="*/ 972457 w 1119718"/>
                        <a:gd name="connsiteY3" fmla="*/ 3995306 h 4289220"/>
                        <a:gd name="connsiteX4" fmla="*/ 791030 w 1119718"/>
                        <a:gd name="connsiteY4" fmla="*/ 4173106 h 4289220"/>
                        <a:gd name="connsiteX5" fmla="*/ 0 w 1119718"/>
                        <a:gd name="connsiteY5" fmla="*/ 4289220 h 4289220"/>
                        <a:gd name="connsiteX6" fmla="*/ 616857 w 1119718"/>
                        <a:gd name="connsiteY6" fmla="*/ 1466191 h 4289220"/>
                        <a:gd name="connsiteX7" fmla="*/ 841828 w 1119718"/>
                        <a:gd name="connsiteY7" fmla="*/ 251 h 4289220"/>
                        <a:gd name="connsiteX0" fmla="*/ 841828 w 1125846"/>
                        <a:gd name="connsiteY0" fmla="*/ 251 h 4289220"/>
                        <a:gd name="connsiteX1" fmla="*/ 1034143 w 1125846"/>
                        <a:gd name="connsiteY1" fmla="*/ 18393 h 4289220"/>
                        <a:gd name="connsiteX2" fmla="*/ 1110343 w 1125846"/>
                        <a:gd name="connsiteY2" fmla="*/ 312307 h 4289220"/>
                        <a:gd name="connsiteX3" fmla="*/ 972457 w 1125846"/>
                        <a:gd name="connsiteY3" fmla="*/ 3995306 h 4289220"/>
                        <a:gd name="connsiteX4" fmla="*/ 791030 w 1125846"/>
                        <a:gd name="connsiteY4" fmla="*/ 4173106 h 4289220"/>
                        <a:gd name="connsiteX5" fmla="*/ 0 w 1125846"/>
                        <a:gd name="connsiteY5" fmla="*/ 4289220 h 4289220"/>
                        <a:gd name="connsiteX6" fmla="*/ 616857 w 1125846"/>
                        <a:gd name="connsiteY6" fmla="*/ 1466191 h 4289220"/>
                        <a:gd name="connsiteX7" fmla="*/ 841828 w 1125846"/>
                        <a:gd name="connsiteY7" fmla="*/ 251 h 4289220"/>
                        <a:gd name="connsiteX0" fmla="*/ 841828 w 1128261"/>
                        <a:gd name="connsiteY0" fmla="*/ 251 h 4289220"/>
                        <a:gd name="connsiteX1" fmla="*/ 1034143 w 1128261"/>
                        <a:gd name="connsiteY1" fmla="*/ 18393 h 4289220"/>
                        <a:gd name="connsiteX2" fmla="*/ 1113971 w 1128261"/>
                        <a:gd name="connsiteY2" fmla="*/ 308678 h 4289220"/>
                        <a:gd name="connsiteX3" fmla="*/ 972457 w 1128261"/>
                        <a:gd name="connsiteY3" fmla="*/ 3995306 h 4289220"/>
                        <a:gd name="connsiteX4" fmla="*/ 791030 w 1128261"/>
                        <a:gd name="connsiteY4" fmla="*/ 4173106 h 4289220"/>
                        <a:gd name="connsiteX5" fmla="*/ 0 w 1128261"/>
                        <a:gd name="connsiteY5" fmla="*/ 4289220 h 4289220"/>
                        <a:gd name="connsiteX6" fmla="*/ 616857 w 1128261"/>
                        <a:gd name="connsiteY6" fmla="*/ 1466191 h 4289220"/>
                        <a:gd name="connsiteX7" fmla="*/ 841828 w 1128261"/>
                        <a:gd name="connsiteY7" fmla="*/ 251 h 4289220"/>
                        <a:gd name="connsiteX0" fmla="*/ 841828 w 1125086"/>
                        <a:gd name="connsiteY0" fmla="*/ 251 h 4289220"/>
                        <a:gd name="connsiteX1" fmla="*/ 1034143 w 1125086"/>
                        <a:gd name="connsiteY1" fmla="*/ 18393 h 4289220"/>
                        <a:gd name="connsiteX2" fmla="*/ 1113971 w 1125086"/>
                        <a:gd name="connsiteY2" fmla="*/ 308678 h 4289220"/>
                        <a:gd name="connsiteX3" fmla="*/ 972457 w 1125086"/>
                        <a:gd name="connsiteY3" fmla="*/ 3995306 h 4289220"/>
                        <a:gd name="connsiteX4" fmla="*/ 791030 w 1125086"/>
                        <a:gd name="connsiteY4" fmla="*/ 4173106 h 4289220"/>
                        <a:gd name="connsiteX5" fmla="*/ 0 w 1125086"/>
                        <a:gd name="connsiteY5" fmla="*/ 4289220 h 4289220"/>
                        <a:gd name="connsiteX6" fmla="*/ 616857 w 1125086"/>
                        <a:gd name="connsiteY6" fmla="*/ 1466191 h 4289220"/>
                        <a:gd name="connsiteX7" fmla="*/ 841828 w 1125086"/>
                        <a:gd name="connsiteY7" fmla="*/ 251 h 4289220"/>
                        <a:gd name="connsiteX0" fmla="*/ 841828 w 1125086"/>
                        <a:gd name="connsiteY0" fmla="*/ 182 h 4289151"/>
                        <a:gd name="connsiteX1" fmla="*/ 1034143 w 1125086"/>
                        <a:gd name="connsiteY1" fmla="*/ 25045 h 4289151"/>
                        <a:gd name="connsiteX2" fmla="*/ 1113971 w 1125086"/>
                        <a:gd name="connsiteY2" fmla="*/ 308609 h 4289151"/>
                        <a:gd name="connsiteX3" fmla="*/ 972457 w 1125086"/>
                        <a:gd name="connsiteY3" fmla="*/ 3995237 h 4289151"/>
                        <a:gd name="connsiteX4" fmla="*/ 791030 w 1125086"/>
                        <a:gd name="connsiteY4" fmla="*/ 4173037 h 4289151"/>
                        <a:gd name="connsiteX5" fmla="*/ 0 w 1125086"/>
                        <a:gd name="connsiteY5" fmla="*/ 4289151 h 4289151"/>
                        <a:gd name="connsiteX6" fmla="*/ 616857 w 1125086"/>
                        <a:gd name="connsiteY6" fmla="*/ 1466122 h 4289151"/>
                        <a:gd name="connsiteX7" fmla="*/ 841828 w 1125086"/>
                        <a:gd name="connsiteY7" fmla="*/ 182 h 4289151"/>
                        <a:gd name="connsiteX0" fmla="*/ 841828 w 1125086"/>
                        <a:gd name="connsiteY0" fmla="*/ 133 h 4297834"/>
                        <a:gd name="connsiteX1" fmla="*/ 1034143 w 1125086"/>
                        <a:gd name="connsiteY1" fmla="*/ 33728 h 4297834"/>
                        <a:gd name="connsiteX2" fmla="*/ 1113971 w 1125086"/>
                        <a:gd name="connsiteY2" fmla="*/ 317292 h 4297834"/>
                        <a:gd name="connsiteX3" fmla="*/ 972457 w 1125086"/>
                        <a:gd name="connsiteY3" fmla="*/ 4003920 h 4297834"/>
                        <a:gd name="connsiteX4" fmla="*/ 791030 w 1125086"/>
                        <a:gd name="connsiteY4" fmla="*/ 4181720 h 4297834"/>
                        <a:gd name="connsiteX5" fmla="*/ 0 w 1125086"/>
                        <a:gd name="connsiteY5" fmla="*/ 4297834 h 4297834"/>
                        <a:gd name="connsiteX6" fmla="*/ 616857 w 1125086"/>
                        <a:gd name="connsiteY6" fmla="*/ 1474805 h 4297834"/>
                        <a:gd name="connsiteX7" fmla="*/ 841828 w 1125086"/>
                        <a:gd name="connsiteY7" fmla="*/ 133 h 4297834"/>
                        <a:gd name="connsiteX0" fmla="*/ 841828 w 1120394"/>
                        <a:gd name="connsiteY0" fmla="*/ 449 h 4298150"/>
                        <a:gd name="connsiteX1" fmla="*/ 1016679 w 1120394"/>
                        <a:gd name="connsiteY1" fmla="*/ 10757 h 4298150"/>
                        <a:gd name="connsiteX2" fmla="*/ 1113971 w 1120394"/>
                        <a:gd name="connsiteY2" fmla="*/ 317608 h 4298150"/>
                        <a:gd name="connsiteX3" fmla="*/ 972457 w 1120394"/>
                        <a:gd name="connsiteY3" fmla="*/ 4004236 h 4298150"/>
                        <a:gd name="connsiteX4" fmla="*/ 791030 w 1120394"/>
                        <a:gd name="connsiteY4" fmla="*/ 4182036 h 4298150"/>
                        <a:gd name="connsiteX5" fmla="*/ 0 w 1120394"/>
                        <a:gd name="connsiteY5" fmla="*/ 4298150 h 4298150"/>
                        <a:gd name="connsiteX6" fmla="*/ 616857 w 1120394"/>
                        <a:gd name="connsiteY6" fmla="*/ 1475121 h 4298150"/>
                        <a:gd name="connsiteX7" fmla="*/ 841828 w 1120394"/>
                        <a:gd name="connsiteY7" fmla="*/ 449 h 4298150"/>
                        <a:gd name="connsiteX0" fmla="*/ 836007 w 1120394"/>
                        <a:gd name="connsiteY0" fmla="*/ 283 h 4303805"/>
                        <a:gd name="connsiteX1" fmla="*/ 1016679 w 1120394"/>
                        <a:gd name="connsiteY1" fmla="*/ 16412 h 4303805"/>
                        <a:gd name="connsiteX2" fmla="*/ 1113971 w 1120394"/>
                        <a:gd name="connsiteY2" fmla="*/ 323263 h 4303805"/>
                        <a:gd name="connsiteX3" fmla="*/ 972457 w 1120394"/>
                        <a:gd name="connsiteY3" fmla="*/ 4009891 h 4303805"/>
                        <a:gd name="connsiteX4" fmla="*/ 791030 w 1120394"/>
                        <a:gd name="connsiteY4" fmla="*/ 4187691 h 4303805"/>
                        <a:gd name="connsiteX5" fmla="*/ 0 w 1120394"/>
                        <a:gd name="connsiteY5" fmla="*/ 4303805 h 4303805"/>
                        <a:gd name="connsiteX6" fmla="*/ 616857 w 1120394"/>
                        <a:gd name="connsiteY6" fmla="*/ 1480776 h 4303805"/>
                        <a:gd name="connsiteX7" fmla="*/ 836007 w 1120394"/>
                        <a:gd name="connsiteY7" fmla="*/ 283 h 4303805"/>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616857 w 1120394"/>
                        <a:gd name="connsiteY6" fmla="*/ 1480776 h 4309131"/>
                        <a:gd name="connsiteX7" fmla="*/ 836007 w 1120394"/>
                        <a:gd name="connsiteY7"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394" h="4309131">
                          <a:moveTo>
                            <a:pt x="836007" y="283"/>
                          </a:moveTo>
                          <a:cubicBezTo>
                            <a:pt x="896483" y="-2136"/>
                            <a:pt x="959831" y="11574"/>
                            <a:pt x="1016679" y="16412"/>
                          </a:cubicBezTo>
                          <a:cubicBezTo>
                            <a:pt x="1136421" y="67212"/>
                            <a:pt x="1124857" y="167235"/>
                            <a:pt x="1113971" y="323263"/>
                          </a:cubicBezTo>
                          <a:lnTo>
                            <a:pt x="972457" y="4009891"/>
                          </a:lnTo>
                          <a:cubicBezTo>
                            <a:pt x="955524" y="4156243"/>
                            <a:pt x="931334" y="4171967"/>
                            <a:pt x="791030" y="4187691"/>
                          </a:cubicBezTo>
                          <a:lnTo>
                            <a:pt x="0" y="4309131"/>
                          </a:lnTo>
                          <a:cubicBezTo>
                            <a:pt x="131032" y="3617732"/>
                            <a:pt x="679565" y="722239"/>
                            <a:pt x="836007" y="283"/>
                          </a:cubicBezTo>
                          <a:close/>
                        </a:path>
                      </a:pathLst>
                    </a:custGeom>
                    <a:gradFill flip="none" rotWithShape="1">
                      <a:gsLst>
                        <a:gs pos="0">
                          <a:schemeClr val="accent3">
                            <a:lumMod val="75000"/>
                          </a:schemeClr>
                        </a:gs>
                        <a:gs pos="6000">
                          <a:schemeClr val="accent3">
                            <a:lumMod val="75000"/>
                          </a:schemeClr>
                        </a:gs>
                        <a:gs pos="14000">
                          <a:schemeClr val="accent3"/>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Rectangle 791"/>
                    <p:cNvSpPr/>
                    <p:nvPr/>
                  </p:nvSpPr>
                  <p:spPr>
                    <a:xfrm>
                      <a:off x="10185657" y="515367"/>
                      <a:ext cx="1098676"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p:cNvSpPr/>
                    <p:nvPr/>
                  </p:nvSpPr>
                  <p:spPr>
                    <a:xfrm>
                      <a:off x="10170082" y="876422"/>
                      <a:ext cx="1098676"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Rectangle 793"/>
                    <p:cNvSpPr/>
                    <p:nvPr/>
                  </p:nvSpPr>
                  <p:spPr>
                    <a:xfrm rot="-60000">
                      <a:off x="10165556" y="1268157"/>
                      <a:ext cx="1087798"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Rectangle 794"/>
                    <p:cNvSpPr/>
                    <p:nvPr/>
                  </p:nvSpPr>
                  <p:spPr>
                    <a:xfrm rot="-120000">
                      <a:off x="10160714" y="1659893"/>
                      <a:ext cx="1077028"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p:cNvSpPr/>
                    <p:nvPr/>
                  </p:nvSpPr>
                  <p:spPr>
                    <a:xfrm rot="60000">
                      <a:off x="10116815" y="210016"/>
                      <a:ext cx="1045352" cy="16409"/>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Rectangle 796"/>
                    <p:cNvSpPr/>
                    <p:nvPr/>
                  </p:nvSpPr>
                  <p:spPr>
                    <a:xfrm rot="16260000">
                      <a:off x="8682934" y="1907157"/>
                      <a:ext cx="2942298" cy="16906"/>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Rectangle 24"/>
                    <p:cNvSpPr/>
                    <p:nvPr/>
                  </p:nvSpPr>
                  <p:spPr>
                    <a:xfrm rot="16260000">
                      <a:off x="10011568" y="303672"/>
                      <a:ext cx="280372" cy="78049"/>
                    </a:xfrm>
                    <a:custGeom>
                      <a:avLst/>
                      <a:gdLst>
                        <a:gd name="connsiteX0" fmla="*/ 0 w 378861"/>
                        <a:gd name="connsiteY0" fmla="*/ 0 h 15927"/>
                        <a:gd name="connsiteX1" fmla="*/ 378861 w 378861"/>
                        <a:gd name="connsiteY1" fmla="*/ 0 h 15927"/>
                        <a:gd name="connsiteX2" fmla="*/ 378861 w 378861"/>
                        <a:gd name="connsiteY2" fmla="*/ 15927 h 15927"/>
                        <a:gd name="connsiteX3" fmla="*/ 0 w 378861"/>
                        <a:gd name="connsiteY3" fmla="*/ 15927 h 15927"/>
                        <a:gd name="connsiteX4" fmla="*/ 0 w 378861"/>
                        <a:gd name="connsiteY4" fmla="*/ 0 h 15927"/>
                        <a:gd name="connsiteX0" fmla="*/ 0 w 378861"/>
                        <a:gd name="connsiteY0" fmla="*/ 52807 h 68734"/>
                        <a:gd name="connsiteX1" fmla="*/ 266003 w 378861"/>
                        <a:gd name="connsiteY1" fmla="*/ 0 h 68734"/>
                        <a:gd name="connsiteX2" fmla="*/ 378861 w 378861"/>
                        <a:gd name="connsiteY2" fmla="*/ 68734 h 68734"/>
                        <a:gd name="connsiteX3" fmla="*/ 0 w 378861"/>
                        <a:gd name="connsiteY3" fmla="*/ 68734 h 68734"/>
                        <a:gd name="connsiteX4" fmla="*/ 0 w 378861"/>
                        <a:gd name="connsiteY4" fmla="*/ 52807 h 68734"/>
                        <a:gd name="connsiteX0" fmla="*/ 0 w 378861"/>
                        <a:gd name="connsiteY0" fmla="*/ 53056 h 68983"/>
                        <a:gd name="connsiteX1" fmla="*/ 280289 w 378861"/>
                        <a:gd name="connsiteY1" fmla="*/ 0 h 68983"/>
                        <a:gd name="connsiteX2" fmla="*/ 378861 w 378861"/>
                        <a:gd name="connsiteY2" fmla="*/ 68983 h 68983"/>
                        <a:gd name="connsiteX3" fmla="*/ 0 w 378861"/>
                        <a:gd name="connsiteY3" fmla="*/ 68983 h 68983"/>
                        <a:gd name="connsiteX4" fmla="*/ 0 w 378861"/>
                        <a:gd name="connsiteY4" fmla="*/ 53056 h 68983"/>
                        <a:gd name="connsiteX0" fmla="*/ 0 w 280289"/>
                        <a:gd name="connsiteY0" fmla="*/ 53056 h 68983"/>
                        <a:gd name="connsiteX1" fmla="*/ 280289 w 280289"/>
                        <a:gd name="connsiteY1" fmla="*/ 0 h 68983"/>
                        <a:gd name="connsiteX2" fmla="*/ 270972 w 280289"/>
                        <a:gd name="connsiteY2" fmla="*/ 27997 h 68983"/>
                        <a:gd name="connsiteX3" fmla="*/ 0 w 280289"/>
                        <a:gd name="connsiteY3" fmla="*/ 68983 h 68983"/>
                        <a:gd name="connsiteX4" fmla="*/ 0 w 280289"/>
                        <a:gd name="connsiteY4" fmla="*/ 53056 h 68983"/>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372"/>
                        <a:gd name="connsiteY0" fmla="*/ 56772 h 74417"/>
                        <a:gd name="connsiteX1" fmla="*/ 280372 w 280372"/>
                        <a:gd name="connsiteY1" fmla="*/ 8478 h 74417"/>
                        <a:gd name="connsiteX2" fmla="*/ 270972 w 280372"/>
                        <a:gd name="connsiteY2" fmla="*/ 31713 h 74417"/>
                        <a:gd name="connsiteX3" fmla="*/ 0 w 280372"/>
                        <a:gd name="connsiteY3" fmla="*/ 72699 h 74417"/>
                        <a:gd name="connsiteX4" fmla="*/ 0 w 280372"/>
                        <a:gd name="connsiteY4" fmla="*/ 56772 h 74417"/>
                        <a:gd name="connsiteX0" fmla="*/ 0 w 280372"/>
                        <a:gd name="connsiteY0" fmla="*/ 69348 h 86993"/>
                        <a:gd name="connsiteX1" fmla="*/ 280372 w 280372"/>
                        <a:gd name="connsiteY1" fmla="*/ 21054 h 86993"/>
                        <a:gd name="connsiteX2" fmla="*/ 270972 w 280372"/>
                        <a:gd name="connsiteY2" fmla="*/ 44289 h 86993"/>
                        <a:gd name="connsiteX3" fmla="*/ 0 w 280372"/>
                        <a:gd name="connsiteY3" fmla="*/ 85275 h 86993"/>
                        <a:gd name="connsiteX4" fmla="*/ 0 w 280372"/>
                        <a:gd name="connsiteY4" fmla="*/ 69348 h 86993"/>
                        <a:gd name="connsiteX0" fmla="*/ 0 w 280372"/>
                        <a:gd name="connsiteY0" fmla="*/ 65552 h 83197"/>
                        <a:gd name="connsiteX1" fmla="*/ 280372 w 280372"/>
                        <a:gd name="connsiteY1" fmla="*/ 17258 h 83197"/>
                        <a:gd name="connsiteX2" fmla="*/ 270972 w 280372"/>
                        <a:gd name="connsiteY2" fmla="*/ 40493 h 83197"/>
                        <a:gd name="connsiteX3" fmla="*/ 0 w 280372"/>
                        <a:gd name="connsiteY3" fmla="*/ 81479 h 83197"/>
                        <a:gd name="connsiteX4" fmla="*/ 0 w 280372"/>
                        <a:gd name="connsiteY4" fmla="*/ 65552 h 83197"/>
                        <a:gd name="connsiteX0" fmla="*/ 0 w 280372"/>
                        <a:gd name="connsiteY0" fmla="*/ 64474 h 82119"/>
                        <a:gd name="connsiteX1" fmla="*/ 280372 w 280372"/>
                        <a:gd name="connsiteY1" fmla="*/ 16180 h 82119"/>
                        <a:gd name="connsiteX2" fmla="*/ 270972 w 280372"/>
                        <a:gd name="connsiteY2" fmla="*/ 39415 h 82119"/>
                        <a:gd name="connsiteX3" fmla="*/ 0 w 280372"/>
                        <a:gd name="connsiteY3" fmla="*/ 80401 h 82119"/>
                        <a:gd name="connsiteX4" fmla="*/ 0 w 280372"/>
                        <a:gd name="connsiteY4" fmla="*/ 64474 h 82119"/>
                        <a:gd name="connsiteX0" fmla="*/ 0 w 280372"/>
                        <a:gd name="connsiteY0" fmla="*/ 66517 h 84162"/>
                        <a:gd name="connsiteX1" fmla="*/ 280372 w 280372"/>
                        <a:gd name="connsiteY1" fmla="*/ 18223 h 84162"/>
                        <a:gd name="connsiteX2" fmla="*/ 270972 w 280372"/>
                        <a:gd name="connsiteY2" fmla="*/ 41458 h 84162"/>
                        <a:gd name="connsiteX3" fmla="*/ 0 w 280372"/>
                        <a:gd name="connsiteY3" fmla="*/ 82444 h 84162"/>
                        <a:gd name="connsiteX4" fmla="*/ 0 w 280372"/>
                        <a:gd name="connsiteY4" fmla="*/ 66517 h 84162"/>
                        <a:gd name="connsiteX0" fmla="*/ 0 w 280372"/>
                        <a:gd name="connsiteY0" fmla="*/ 55842 h 73487"/>
                        <a:gd name="connsiteX1" fmla="*/ 280372 w 280372"/>
                        <a:gd name="connsiteY1" fmla="*/ 7548 h 73487"/>
                        <a:gd name="connsiteX2" fmla="*/ 270972 w 280372"/>
                        <a:gd name="connsiteY2" fmla="*/ 30783 h 73487"/>
                        <a:gd name="connsiteX3" fmla="*/ 0 w 280372"/>
                        <a:gd name="connsiteY3" fmla="*/ 71769 h 73487"/>
                        <a:gd name="connsiteX4" fmla="*/ 0 w 280372"/>
                        <a:gd name="connsiteY4" fmla="*/ 55842 h 73487"/>
                        <a:gd name="connsiteX0" fmla="*/ 0 w 280372"/>
                        <a:gd name="connsiteY0" fmla="*/ 55842 h 73408"/>
                        <a:gd name="connsiteX1" fmla="*/ 280372 w 280372"/>
                        <a:gd name="connsiteY1" fmla="*/ 7548 h 73408"/>
                        <a:gd name="connsiteX2" fmla="*/ 273269 w 280372"/>
                        <a:gd name="connsiteY2" fmla="*/ 25979 h 73408"/>
                        <a:gd name="connsiteX3" fmla="*/ 0 w 280372"/>
                        <a:gd name="connsiteY3" fmla="*/ 71769 h 73408"/>
                        <a:gd name="connsiteX4" fmla="*/ 0 w 280372"/>
                        <a:gd name="connsiteY4" fmla="*/ 55842 h 73408"/>
                        <a:gd name="connsiteX0" fmla="*/ 0 w 280372"/>
                        <a:gd name="connsiteY0" fmla="*/ 55842 h 73371"/>
                        <a:gd name="connsiteX1" fmla="*/ 280372 w 280372"/>
                        <a:gd name="connsiteY1" fmla="*/ 7548 h 73371"/>
                        <a:gd name="connsiteX2" fmla="*/ 273228 w 280372"/>
                        <a:gd name="connsiteY2" fmla="*/ 23598 h 73371"/>
                        <a:gd name="connsiteX3" fmla="*/ 0 w 280372"/>
                        <a:gd name="connsiteY3" fmla="*/ 71769 h 73371"/>
                        <a:gd name="connsiteX4" fmla="*/ 0 w 280372"/>
                        <a:gd name="connsiteY4" fmla="*/ 55842 h 73371"/>
                        <a:gd name="connsiteX0" fmla="*/ 0 w 280372"/>
                        <a:gd name="connsiteY0" fmla="*/ 55842 h 74315"/>
                        <a:gd name="connsiteX1" fmla="*/ 280372 w 280372"/>
                        <a:gd name="connsiteY1" fmla="*/ 7548 h 74315"/>
                        <a:gd name="connsiteX2" fmla="*/ 273228 w 280372"/>
                        <a:gd name="connsiteY2" fmla="*/ 23598 h 74315"/>
                        <a:gd name="connsiteX3" fmla="*/ 0 w 280372"/>
                        <a:gd name="connsiteY3" fmla="*/ 71769 h 74315"/>
                        <a:gd name="connsiteX4" fmla="*/ 0 w 280372"/>
                        <a:gd name="connsiteY4" fmla="*/ 55842 h 74315"/>
                        <a:gd name="connsiteX0" fmla="*/ 0 w 280372"/>
                        <a:gd name="connsiteY0" fmla="*/ 60093 h 78566"/>
                        <a:gd name="connsiteX1" fmla="*/ 280372 w 280372"/>
                        <a:gd name="connsiteY1" fmla="*/ 11799 h 78566"/>
                        <a:gd name="connsiteX2" fmla="*/ 273228 w 280372"/>
                        <a:gd name="connsiteY2" fmla="*/ 27849 h 78566"/>
                        <a:gd name="connsiteX3" fmla="*/ 0 w 280372"/>
                        <a:gd name="connsiteY3" fmla="*/ 76020 h 78566"/>
                        <a:gd name="connsiteX4" fmla="*/ 0 w 280372"/>
                        <a:gd name="connsiteY4" fmla="*/ 60093 h 78566"/>
                        <a:gd name="connsiteX0" fmla="*/ 0 w 280372"/>
                        <a:gd name="connsiteY0" fmla="*/ 60093 h 81592"/>
                        <a:gd name="connsiteX1" fmla="*/ 280372 w 280372"/>
                        <a:gd name="connsiteY1" fmla="*/ 11799 h 81592"/>
                        <a:gd name="connsiteX2" fmla="*/ 273228 w 280372"/>
                        <a:gd name="connsiteY2" fmla="*/ 27849 h 81592"/>
                        <a:gd name="connsiteX3" fmla="*/ 0 w 280372"/>
                        <a:gd name="connsiteY3" fmla="*/ 76020 h 81592"/>
                        <a:gd name="connsiteX4" fmla="*/ 0 w 280372"/>
                        <a:gd name="connsiteY4" fmla="*/ 60093 h 81592"/>
                        <a:gd name="connsiteX0" fmla="*/ 0 w 280372"/>
                        <a:gd name="connsiteY0" fmla="*/ 60093 h 81592"/>
                        <a:gd name="connsiteX1" fmla="*/ 280372 w 280372"/>
                        <a:gd name="connsiteY1" fmla="*/ 11799 h 81592"/>
                        <a:gd name="connsiteX2" fmla="*/ 273228 w 280372"/>
                        <a:gd name="connsiteY2" fmla="*/ 27849 h 81592"/>
                        <a:gd name="connsiteX3" fmla="*/ 0 w 280372"/>
                        <a:gd name="connsiteY3" fmla="*/ 76020 h 81592"/>
                        <a:gd name="connsiteX4" fmla="*/ 0 w 280372"/>
                        <a:gd name="connsiteY4" fmla="*/ 60093 h 81592"/>
                        <a:gd name="connsiteX0" fmla="*/ 0 w 280372"/>
                        <a:gd name="connsiteY0" fmla="*/ 60093 h 78049"/>
                        <a:gd name="connsiteX1" fmla="*/ 280372 w 280372"/>
                        <a:gd name="connsiteY1" fmla="*/ 11799 h 78049"/>
                        <a:gd name="connsiteX2" fmla="*/ 273228 w 280372"/>
                        <a:gd name="connsiteY2" fmla="*/ 27849 h 78049"/>
                        <a:gd name="connsiteX3" fmla="*/ 0 w 280372"/>
                        <a:gd name="connsiteY3" fmla="*/ 76020 h 78049"/>
                        <a:gd name="connsiteX4" fmla="*/ 0 w 280372"/>
                        <a:gd name="connsiteY4" fmla="*/ 60093 h 78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72" h="78049">
                          <a:moveTo>
                            <a:pt x="0" y="60093"/>
                          </a:moveTo>
                          <a:cubicBezTo>
                            <a:pt x="108130" y="65968"/>
                            <a:pt x="238241" y="-33334"/>
                            <a:pt x="280372" y="11799"/>
                          </a:cubicBezTo>
                          <a:lnTo>
                            <a:pt x="273228" y="27849"/>
                          </a:lnTo>
                          <a:cubicBezTo>
                            <a:pt x="208262" y="-6564"/>
                            <a:pt x="90865" y="93311"/>
                            <a:pt x="0" y="76020"/>
                          </a:cubicBezTo>
                          <a:lnTo>
                            <a:pt x="0" y="60093"/>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26"/>
                    <p:cNvSpPr/>
                    <p:nvPr/>
                  </p:nvSpPr>
                  <p:spPr>
                    <a:xfrm rot="16260000">
                      <a:off x="9844002" y="1779910"/>
                      <a:ext cx="2757602" cy="76179"/>
                    </a:xfrm>
                    <a:custGeom>
                      <a:avLst/>
                      <a:gdLst>
                        <a:gd name="connsiteX0" fmla="*/ 0 w 2942298"/>
                        <a:gd name="connsiteY0" fmla="*/ 0 h 16906"/>
                        <a:gd name="connsiteX1" fmla="*/ 2942298 w 2942298"/>
                        <a:gd name="connsiteY1" fmla="*/ 0 h 16906"/>
                        <a:gd name="connsiteX2" fmla="*/ 2942298 w 2942298"/>
                        <a:gd name="connsiteY2" fmla="*/ 16906 h 16906"/>
                        <a:gd name="connsiteX3" fmla="*/ 0 w 2942298"/>
                        <a:gd name="connsiteY3" fmla="*/ 16906 h 16906"/>
                        <a:gd name="connsiteX4" fmla="*/ 0 w 2942298"/>
                        <a:gd name="connsiteY4" fmla="*/ 0 h 16906"/>
                        <a:gd name="connsiteX0" fmla="*/ 61694 w 2942298"/>
                        <a:gd name="connsiteY0" fmla="*/ 0 h 29890"/>
                        <a:gd name="connsiteX1" fmla="*/ 2942298 w 2942298"/>
                        <a:gd name="connsiteY1" fmla="*/ 12984 h 29890"/>
                        <a:gd name="connsiteX2" fmla="*/ 2942298 w 2942298"/>
                        <a:gd name="connsiteY2" fmla="*/ 29890 h 29890"/>
                        <a:gd name="connsiteX3" fmla="*/ 0 w 2942298"/>
                        <a:gd name="connsiteY3" fmla="*/ 29890 h 29890"/>
                        <a:gd name="connsiteX4" fmla="*/ 61694 w 2942298"/>
                        <a:gd name="connsiteY4" fmla="*/ 0 h 29890"/>
                        <a:gd name="connsiteX0" fmla="*/ 0 w 2880604"/>
                        <a:gd name="connsiteY0" fmla="*/ 0 h 29890"/>
                        <a:gd name="connsiteX1" fmla="*/ 2880604 w 2880604"/>
                        <a:gd name="connsiteY1" fmla="*/ 12984 h 29890"/>
                        <a:gd name="connsiteX2" fmla="*/ 2880604 w 2880604"/>
                        <a:gd name="connsiteY2" fmla="*/ 29890 h 29890"/>
                        <a:gd name="connsiteX3" fmla="*/ 38178 w 2880604"/>
                        <a:gd name="connsiteY3" fmla="*/ 21001 h 29890"/>
                        <a:gd name="connsiteX4" fmla="*/ 0 w 2880604"/>
                        <a:gd name="connsiteY4" fmla="*/ 0 h 29890"/>
                        <a:gd name="connsiteX0" fmla="*/ 85005 w 2842426"/>
                        <a:gd name="connsiteY0" fmla="*/ 0 h 67765"/>
                        <a:gd name="connsiteX1" fmla="*/ 2842426 w 2842426"/>
                        <a:gd name="connsiteY1" fmla="*/ 50859 h 67765"/>
                        <a:gd name="connsiteX2" fmla="*/ 2842426 w 2842426"/>
                        <a:gd name="connsiteY2" fmla="*/ 67765 h 67765"/>
                        <a:gd name="connsiteX3" fmla="*/ 0 w 2842426"/>
                        <a:gd name="connsiteY3" fmla="*/ 58876 h 67765"/>
                        <a:gd name="connsiteX4" fmla="*/ 85005 w 2842426"/>
                        <a:gd name="connsiteY4" fmla="*/ 0 h 67765"/>
                        <a:gd name="connsiteX0" fmla="*/ 83 w 2757504"/>
                        <a:gd name="connsiteY0" fmla="*/ 0 h 67765"/>
                        <a:gd name="connsiteX1" fmla="*/ 2757504 w 2757504"/>
                        <a:gd name="connsiteY1" fmla="*/ 50859 h 67765"/>
                        <a:gd name="connsiteX2" fmla="*/ 2757504 w 2757504"/>
                        <a:gd name="connsiteY2" fmla="*/ 67765 h 67765"/>
                        <a:gd name="connsiteX3" fmla="*/ 0 w 2757504"/>
                        <a:gd name="connsiteY3" fmla="*/ 12143 h 67765"/>
                        <a:gd name="connsiteX4" fmla="*/ 83 w 2757504"/>
                        <a:gd name="connsiteY4" fmla="*/ 0 h 67765"/>
                        <a:gd name="connsiteX0" fmla="*/ 4 w 2757572"/>
                        <a:gd name="connsiteY0" fmla="*/ 0 h 76179"/>
                        <a:gd name="connsiteX1" fmla="*/ 2757572 w 2757572"/>
                        <a:gd name="connsiteY1" fmla="*/ 59273 h 76179"/>
                        <a:gd name="connsiteX2" fmla="*/ 2757572 w 2757572"/>
                        <a:gd name="connsiteY2" fmla="*/ 76179 h 76179"/>
                        <a:gd name="connsiteX3" fmla="*/ 68 w 2757572"/>
                        <a:gd name="connsiteY3" fmla="*/ 20557 h 76179"/>
                        <a:gd name="connsiteX4" fmla="*/ 4 w 2757572"/>
                        <a:gd name="connsiteY4" fmla="*/ 0 h 76179"/>
                        <a:gd name="connsiteX0" fmla="*/ 34 w 2757602"/>
                        <a:gd name="connsiteY0" fmla="*/ 0 h 76179"/>
                        <a:gd name="connsiteX1" fmla="*/ 2757602 w 2757602"/>
                        <a:gd name="connsiteY1" fmla="*/ 59273 h 76179"/>
                        <a:gd name="connsiteX2" fmla="*/ 2757602 w 2757602"/>
                        <a:gd name="connsiteY2" fmla="*/ 76179 h 76179"/>
                        <a:gd name="connsiteX3" fmla="*/ 0 w 2757602"/>
                        <a:gd name="connsiteY3" fmla="*/ 14948 h 76179"/>
                        <a:gd name="connsiteX4" fmla="*/ 34 w 2757602"/>
                        <a:gd name="connsiteY4" fmla="*/ 0 h 7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602" h="76179">
                          <a:moveTo>
                            <a:pt x="34" y="0"/>
                          </a:moveTo>
                          <a:lnTo>
                            <a:pt x="2757602" y="59273"/>
                          </a:lnTo>
                          <a:lnTo>
                            <a:pt x="2757602" y="76179"/>
                          </a:lnTo>
                          <a:lnTo>
                            <a:pt x="0" y="14948"/>
                          </a:lnTo>
                          <a:cubicBezTo>
                            <a:pt x="28" y="10900"/>
                            <a:pt x="6" y="4048"/>
                            <a:pt x="34" y="0"/>
                          </a:cubicBez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Donut 799"/>
                    <p:cNvSpPr/>
                    <p:nvPr/>
                  </p:nvSpPr>
                  <p:spPr>
                    <a:xfrm>
                      <a:off x="10575130" y="3600961"/>
                      <a:ext cx="278607" cy="344261"/>
                    </a:xfrm>
                    <a:prstGeom prst="donut">
                      <a:avLst>
                        <a:gd name="adj" fmla="val 15557"/>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1" name="Oval 800"/>
                    <p:cNvSpPr/>
                    <p:nvPr/>
                  </p:nvSpPr>
                  <p:spPr>
                    <a:xfrm>
                      <a:off x="10614420" y="3641368"/>
                      <a:ext cx="200026" cy="26344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14"/>
                    <p:cNvSpPr/>
                    <p:nvPr/>
                  </p:nvSpPr>
                  <p:spPr>
                    <a:xfrm>
                      <a:off x="10188728" y="245478"/>
                      <a:ext cx="1029737" cy="174902"/>
                    </a:xfrm>
                    <a:custGeom>
                      <a:avLst/>
                      <a:gdLst>
                        <a:gd name="connsiteX0" fmla="*/ 0 w 963495"/>
                        <a:gd name="connsiteY0" fmla="*/ 0 h 196381"/>
                        <a:gd name="connsiteX1" fmla="*/ 963495 w 963495"/>
                        <a:gd name="connsiteY1" fmla="*/ 0 h 196381"/>
                        <a:gd name="connsiteX2" fmla="*/ 963495 w 963495"/>
                        <a:gd name="connsiteY2" fmla="*/ 196381 h 196381"/>
                        <a:gd name="connsiteX3" fmla="*/ 0 w 963495"/>
                        <a:gd name="connsiteY3" fmla="*/ 196381 h 196381"/>
                        <a:gd name="connsiteX4" fmla="*/ 0 w 963495"/>
                        <a:gd name="connsiteY4" fmla="*/ 0 h 196381"/>
                        <a:gd name="connsiteX0" fmla="*/ 0 w 963495"/>
                        <a:gd name="connsiteY0" fmla="*/ 0 h 196381"/>
                        <a:gd name="connsiteX1" fmla="*/ 963495 w 963495"/>
                        <a:gd name="connsiteY1" fmla="*/ 0 h 196381"/>
                        <a:gd name="connsiteX2" fmla="*/ 963495 w 963495"/>
                        <a:gd name="connsiteY2" fmla="*/ 196381 h 196381"/>
                        <a:gd name="connsiteX3" fmla="*/ 76711 w 963495"/>
                        <a:gd name="connsiteY3" fmla="*/ 113532 h 196381"/>
                        <a:gd name="connsiteX4" fmla="*/ 0 w 963495"/>
                        <a:gd name="connsiteY4" fmla="*/ 0 h 196381"/>
                        <a:gd name="connsiteX0" fmla="*/ 0 w 963495"/>
                        <a:gd name="connsiteY0" fmla="*/ 0 h 196381"/>
                        <a:gd name="connsiteX1" fmla="*/ 963495 w 963495"/>
                        <a:gd name="connsiteY1" fmla="*/ 0 h 196381"/>
                        <a:gd name="connsiteX2" fmla="*/ 963495 w 963495"/>
                        <a:gd name="connsiteY2" fmla="*/ 196381 h 196381"/>
                        <a:gd name="connsiteX3" fmla="*/ 6137 w 963495"/>
                        <a:gd name="connsiteY3" fmla="*/ 147285 h 196381"/>
                        <a:gd name="connsiteX4" fmla="*/ 0 w 963495"/>
                        <a:gd name="connsiteY4" fmla="*/ 0 h 196381"/>
                        <a:gd name="connsiteX0" fmla="*/ 38900 w 1002395"/>
                        <a:gd name="connsiteY0" fmla="*/ 0 h 196381"/>
                        <a:gd name="connsiteX1" fmla="*/ 1002395 w 1002395"/>
                        <a:gd name="connsiteY1" fmla="*/ 0 h 196381"/>
                        <a:gd name="connsiteX2" fmla="*/ 1002395 w 1002395"/>
                        <a:gd name="connsiteY2" fmla="*/ 196381 h 196381"/>
                        <a:gd name="connsiteX3" fmla="*/ 45037 w 1002395"/>
                        <a:gd name="connsiteY3" fmla="*/ 147285 h 196381"/>
                        <a:gd name="connsiteX4" fmla="*/ 38900 w 1002395"/>
                        <a:gd name="connsiteY4" fmla="*/ 0 h 196381"/>
                        <a:gd name="connsiteX0" fmla="*/ 43858 w 1007353"/>
                        <a:gd name="connsiteY0" fmla="*/ 0 h 196381"/>
                        <a:gd name="connsiteX1" fmla="*/ 1007353 w 1007353"/>
                        <a:gd name="connsiteY1" fmla="*/ 0 h 196381"/>
                        <a:gd name="connsiteX2" fmla="*/ 1007353 w 1007353"/>
                        <a:gd name="connsiteY2" fmla="*/ 196381 h 196381"/>
                        <a:gd name="connsiteX3" fmla="*/ 49995 w 1007353"/>
                        <a:gd name="connsiteY3" fmla="*/ 147285 h 196381"/>
                        <a:gd name="connsiteX4" fmla="*/ 43858 w 1007353"/>
                        <a:gd name="connsiteY4" fmla="*/ 0 h 196381"/>
                        <a:gd name="connsiteX0" fmla="*/ 38438 w 1001933"/>
                        <a:gd name="connsiteY0" fmla="*/ 0 h 196381"/>
                        <a:gd name="connsiteX1" fmla="*/ 1001933 w 1001933"/>
                        <a:gd name="connsiteY1" fmla="*/ 0 h 196381"/>
                        <a:gd name="connsiteX2" fmla="*/ 1001933 w 1001933"/>
                        <a:gd name="connsiteY2" fmla="*/ 196381 h 196381"/>
                        <a:gd name="connsiteX3" fmla="*/ 44575 w 1001933"/>
                        <a:gd name="connsiteY3" fmla="*/ 147285 h 196381"/>
                        <a:gd name="connsiteX4" fmla="*/ 38438 w 1001933"/>
                        <a:gd name="connsiteY4" fmla="*/ 0 h 196381"/>
                        <a:gd name="connsiteX0" fmla="*/ 38438 w 1001933"/>
                        <a:gd name="connsiteY0" fmla="*/ 0 h 196381"/>
                        <a:gd name="connsiteX1" fmla="*/ 974317 w 1001933"/>
                        <a:gd name="connsiteY1" fmla="*/ 67506 h 196381"/>
                        <a:gd name="connsiteX2" fmla="*/ 1001933 w 1001933"/>
                        <a:gd name="connsiteY2" fmla="*/ 196381 h 196381"/>
                        <a:gd name="connsiteX3" fmla="*/ 44575 w 1001933"/>
                        <a:gd name="connsiteY3" fmla="*/ 147285 h 196381"/>
                        <a:gd name="connsiteX4" fmla="*/ 38438 w 1001933"/>
                        <a:gd name="connsiteY4" fmla="*/ 0 h 196381"/>
                        <a:gd name="connsiteX0" fmla="*/ 38438 w 1001933"/>
                        <a:gd name="connsiteY0" fmla="*/ 0 h 196381"/>
                        <a:gd name="connsiteX1" fmla="*/ 958975 w 1001933"/>
                        <a:gd name="connsiteY1" fmla="*/ 33753 h 196381"/>
                        <a:gd name="connsiteX2" fmla="*/ 1001933 w 1001933"/>
                        <a:gd name="connsiteY2" fmla="*/ 196381 h 196381"/>
                        <a:gd name="connsiteX3" fmla="*/ 44575 w 1001933"/>
                        <a:gd name="connsiteY3" fmla="*/ 147285 h 196381"/>
                        <a:gd name="connsiteX4" fmla="*/ 38438 w 1001933"/>
                        <a:gd name="connsiteY4" fmla="*/ 0 h 196381"/>
                        <a:gd name="connsiteX0" fmla="*/ 38438 w 958975"/>
                        <a:gd name="connsiteY0" fmla="*/ 0 h 147285"/>
                        <a:gd name="connsiteX1" fmla="*/ 958975 w 958975"/>
                        <a:gd name="connsiteY1" fmla="*/ 33753 h 147285"/>
                        <a:gd name="connsiteX2" fmla="*/ 955906 w 958975"/>
                        <a:gd name="connsiteY2" fmla="*/ 131944 h 147285"/>
                        <a:gd name="connsiteX3" fmla="*/ 44575 w 958975"/>
                        <a:gd name="connsiteY3" fmla="*/ 147285 h 147285"/>
                        <a:gd name="connsiteX4" fmla="*/ 38438 w 958975"/>
                        <a:gd name="connsiteY4" fmla="*/ 0 h 147285"/>
                        <a:gd name="connsiteX0" fmla="*/ 38438 w 998864"/>
                        <a:gd name="connsiteY0" fmla="*/ 0 h 168765"/>
                        <a:gd name="connsiteX1" fmla="*/ 958975 w 998864"/>
                        <a:gd name="connsiteY1" fmla="*/ 33753 h 168765"/>
                        <a:gd name="connsiteX2" fmla="*/ 998864 w 998864"/>
                        <a:gd name="connsiteY2" fmla="*/ 168765 h 168765"/>
                        <a:gd name="connsiteX3" fmla="*/ 44575 w 998864"/>
                        <a:gd name="connsiteY3" fmla="*/ 147285 h 168765"/>
                        <a:gd name="connsiteX4" fmla="*/ 38438 w 998864"/>
                        <a:gd name="connsiteY4" fmla="*/ 0 h 168765"/>
                        <a:gd name="connsiteX0" fmla="*/ 38438 w 998864"/>
                        <a:gd name="connsiteY0" fmla="*/ 0 h 168765"/>
                        <a:gd name="connsiteX1" fmla="*/ 958975 w 998864"/>
                        <a:gd name="connsiteY1" fmla="*/ 33753 h 168765"/>
                        <a:gd name="connsiteX2" fmla="*/ 998864 w 998864"/>
                        <a:gd name="connsiteY2" fmla="*/ 168765 h 168765"/>
                        <a:gd name="connsiteX3" fmla="*/ 44575 w 998864"/>
                        <a:gd name="connsiteY3" fmla="*/ 147285 h 168765"/>
                        <a:gd name="connsiteX4" fmla="*/ 38438 w 998864"/>
                        <a:gd name="connsiteY4" fmla="*/ 0 h 168765"/>
                        <a:gd name="connsiteX0" fmla="*/ 38438 w 1026480"/>
                        <a:gd name="connsiteY0" fmla="*/ 0 h 174902"/>
                        <a:gd name="connsiteX1" fmla="*/ 958975 w 1026480"/>
                        <a:gd name="connsiteY1" fmla="*/ 33753 h 174902"/>
                        <a:gd name="connsiteX2" fmla="*/ 1026480 w 1026480"/>
                        <a:gd name="connsiteY2" fmla="*/ 174902 h 174902"/>
                        <a:gd name="connsiteX3" fmla="*/ 44575 w 1026480"/>
                        <a:gd name="connsiteY3" fmla="*/ 147285 h 174902"/>
                        <a:gd name="connsiteX4" fmla="*/ 38438 w 1026480"/>
                        <a:gd name="connsiteY4" fmla="*/ 0 h 174902"/>
                        <a:gd name="connsiteX0" fmla="*/ 38438 w 1029737"/>
                        <a:gd name="connsiteY0" fmla="*/ 0 h 174902"/>
                        <a:gd name="connsiteX1" fmla="*/ 958975 w 1029737"/>
                        <a:gd name="connsiteY1" fmla="*/ 33753 h 174902"/>
                        <a:gd name="connsiteX2" fmla="*/ 1026480 w 1029737"/>
                        <a:gd name="connsiteY2" fmla="*/ 174902 h 174902"/>
                        <a:gd name="connsiteX3" fmla="*/ 44575 w 1029737"/>
                        <a:gd name="connsiteY3" fmla="*/ 147285 h 174902"/>
                        <a:gd name="connsiteX4" fmla="*/ 38438 w 1029737"/>
                        <a:gd name="connsiteY4" fmla="*/ 0 h 17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37" h="174902">
                          <a:moveTo>
                            <a:pt x="38438" y="0"/>
                          </a:moveTo>
                          <a:lnTo>
                            <a:pt x="958975" y="33753"/>
                          </a:lnTo>
                          <a:cubicBezTo>
                            <a:pt x="1006024" y="84894"/>
                            <a:pt x="1040800" y="136035"/>
                            <a:pt x="1026480" y="174902"/>
                          </a:cubicBezTo>
                          <a:lnTo>
                            <a:pt x="44575" y="147285"/>
                          </a:lnTo>
                          <a:cubicBezTo>
                            <a:pt x="21050" y="104327"/>
                            <a:pt x="-39296" y="24548"/>
                            <a:pt x="38438" y="0"/>
                          </a:cubicBezTo>
                          <a:close/>
                        </a:path>
                      </a:pathLst>
                    </a:custGeom>
                    <a:gradFill flip="none" rotWithShape="1">
                      <a:gsLst>
                        <a:gs pos="0">
                          <a:schemeClr val="accent3"/>
                        </a:gs>
                        <a:gs pos="59000">
                          <a:schemeClr val="accent3"/>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160"/>
                    <p:cNvSpPr/>
                    <p:nvPr/>
                  </p:nvSpPr>
                  <p:spPr>
                    <a:xfrm>
                      <a:off x="10094039" y="4217945"/>
                      <a:ext cx="966254" cy="248913"/>
                    </a:xfrm>
                    <a:custGeom>
                      <a:avLst/>
                      <a:gdLst>
                        <a:gd name="connsiteX0" fmla="*/ 0 w 937967"/>
                        <a:gd name="connsiteY0" fmla="*/ 0 h 254524"/>
                        <a:gd name="connsiteX1" fmla="*/ 937967 w 937967"/>
                        <a:gd name="connsiteY1" fmla="*/ 0 h 254524"/>
                        <a:gd name="connsiteX2" fmla="*/ 937967 w 937967"/>
                        <a:gd name="connsiteY2" fmla="*/ 254524 h 254524"/>
                        <a:gd name="connsiteX3" fmla="*/ 0 w 937967"/>
                        <a:gd name="connsiteY3" fmla="*/ 254524 h 254524"/>
                        <a:gd name="connsiteX4" fmla="*/ 0 w 937967"/>
                        <a:gd name="connsiteY4" fmla="*/ 0 h 254524"/>
                        <a:gd name="connsiteX0" fmla="*/ 28049 w 966016"/>
                        <a:gd name="connsiteY0" fmla="*/ 0 h 254524"/>
                        <a:gd name="connsiteX1" fmla="*/ 966016 w 966016"/>
                        <a:gd name="connsiteY1" fmla="*/ 0 h 254524"/>
                        <a:gd name="connsiteX2" fmla="*/ 966016 w 966016"/>
                        <a:gd name="connsiteY2" fmla="*/ 254524 h 254524"/>
                        <a:gd name="connsiteX3" fmla="*/ 0 w 966016"/>
                        <a:gd name="connsiteY3" fmla="*/ 150742 h 254524"/>
                        <a:gd name="connsiteX4" fmla="*/ 28049 w 966016"/>
                        <a:gd name="connsiteY4" fmla="*/ 0 h 254524"/>
                        <a:gd name="connsiteX0" fmla="*/ 28049 w 966016"/>
                        <a:gd name="connsiteY0" fmla="*/ 25244 h 254524"/>
                        <a:gd name="connsiteX1" fmla="*/ 966016 w 966016"/>
                        <a:gd name="connsiteY1" fmla="*/ 0 h 254524"/>
                        <a:gd name="connsiteX2" fmla="*/ 966016 w 966016"/>
                        <a:gd name="connsiteY2" fmla="*/ 254524 h 254524"/>
                        <a:gd name="connsiteX3" fmla="*/ 0 w 966016"/>
                        <a:gd name="connsiteY3" fmla="*/ 150742 h 254524"/>
                        <a:gd name="connsiteX4" fmla="*/ 28049 w 966016"/>
                        <a:gd name="connsiteY4" fmla="*/ 25244 h 254524"/>
                        <a:gd name="connsiteX0" fmla="*/ 33659 w 966016"/>
                        <a:gd name="connsiteY0" fmla="*/ 14025 h 254524"/>
                        <a:gd name="connsiteX1" fmla="*/ 966016 w 966016"/>
                        <a:gd name="connsiteY1" fmla="*/ 0 h 254524"/>
                        <a:gd name="connsiteX2" fmla="*/ 966016 w 966016"/>
                        <a:gd name="connsiteY2" fmla="*/ 254524 h 254524"/>
                        <a:gd name="connsiteX3" fmla="*/ 0 w 966016"/>
                        <a:gd name="connsiteY3" fmla="*/ 150742 h 254524"/>
                        <a:gd name="connsiteX4" fmla="*/ 33659 w 966016"/>
                        <a:gd name="connsiteY4" fmla="*/ 14025 h 254524"/>
                        <a:gd name="connsiteX0" fmla="*/ 33659 w 966016"/>
                        <a:gd name="connsiteY0" fmla="*/ 14025 h 254524"/>
                        <a:gd name="connsiteX1" fmla="*/ 966016 w 966016"/>
                        <a:gd name="connsiteY1" fmla="*/ 0 h 254524"/>
                        <a:gd name="connsiteX2" fmla="*/ 966016 w 966016"/>
                        <a:gd name="connsiteY2" fmla="*/ 254524 h 254524"/>
                        <a:gd name="connsiteX3" fmla="*/ 0 w 966016"/>
                        <a:gd name="connsiteY3" fmla="*/ 150742 h 254524"/>
                        <a:gd name="connsiteX4" fmla="*/ 33659 w 966016"/>
                        <a:gd name="connsiteY4" fmla="*/ 14025 h 254524"/>
                        <a:gd name="connsiteX0" fmla="*/ 28049 w 960406"/>
                        <a:gd name="connsiteY0" fmla="*/ 14025 h 254524"/>
                        <a:gd name="connsiteX1" fmla="*/ 960406 w 960406"/>
                        <a:gd name="connsiteY1" fmla="*/ 0 h 254524"/>
                        <a:gd name="connsiteX2" fmla="*/ 960406 w 960406"/>
                        <a:gd name="connsiteY2" fmla="*/ 254524 h 254524"/>
                        <a:gd name="connsiteX3" fmla="*/ 0 w 960406"/>
                        <a:gd name="connsiteY3" fmla="*/ 145132 h 254524"/>
                        <a:gd name="connsiteX4" fmla="*/ 28049 w 960406"/>
                        <a:gd name="connsiteY4" fmla="*/ 14025 h 254524"/>
                        <a:gd name="connsiteX0" fmla="*/ 28049 w 960406"/>
                        <a:gd name="connsiteY0" fmla="*/ 117806 h 358305"/>
                        <a:gd name="connsiteX1" fmla="*/ 893089 w 960406"/>
                        <a:gd name="connsiteY1" fmla="*/ 0 h 358305"/>
                        <a:gd name="connsiteX2" fmla="*/ 960406 w 960406"/>
                        <a:gd name="connsiteY2" fmla="*/ 358305 h 358305"/>
                        <a:gd name="connsiteX3" fmla="*/ 0 w 960406"/>
                        <a:gd name="connsiteY3" fmla="*/ 248913 h 358305"/>
                        <a:gd name="connsiteX4" fmla="*/ 28049 w 960406"/>
                        <a:gd name="connsiteY4" fmla="*/ 117806 h 358305"/>
                        <a:gd name="connsiteX0" fmla="*/ 28049 w 960406"/>
                        <a:gd name="connsiteY0" fmla="*/ 117806 h 358305"/>
                        <a:gd name="connsiteX1" fmla="*/ 893089 w 960406"/>
                        <a:gd name="connsiteY1" fmla="*/ 0 h 358305"/>
                        <a:gd name="connsiteX2" fmla="*/ 960406 w 960406"/>
                        <a:gd name="connsiteY2" fmla="*/ 358305 h 358305"/>
                        <a:gd name="connsiteX3" fmla="*/ 0 w 960406"/>
                        <a:gd name="connsiteY3" fmla="*/ 248913 h 358305"/>
                        <a:gd name="connsiteX4" fmla="*/ 28049 w 960406"/>
                        <a:gd name="connsiteY4" fmla="*/ 117806 h 358305"/>
                        <a:gd name="connsiteX0" fmla="*/ 28049 w 954797"/>
                        <a:gd name="connsiteY0" fmla="*/ 117806 h 248913"/>
                        <a:gd name="connsiteX1" fmla="*/ 893089 w 954797"/>
                        <a:gd name="connsiteY1" fmla="*/ 0 h 248913"/>
                        <a:gd name="connsiteX2" fmla="*/ 954797 w 954797"/>
                        <a:gd name="connsiteY2" fmla="*/ 108668 h 248913"/>
                        <a:gd name="connsiteX3" fmla="*/ 0 w 954797"/>
                        <a:gd name="connsiteY3" fmla="*/ 248913 h 248913"/>
                        <a:gd name="connsiteX4" fmla="*/ 28049 w 954797"/>
                        <a:gd name="connsiteY4" fmla="*/ 117806 h 248913"/>
                        <a:gd name="connsiteX0" fmla="*/ 28049 w 954797"/>
                        <a:gd name="connsiteY0" fmla="*/ 117806 h 248913"/>
                        <a:gd name="connsiteX1" fmla="*/ 893089 w 954797"/>
                        <a:gd name="connsiteY1" fmla="*/ 0 h 248913"/>
                        <a:gd name="connsiteX2" fmla="*/ 954797 w 954797"/>
                        <a:gd name="connsiteY2" fmla="*/ 108668 h 248913"/>
                        <a:gd name="connsiteX3" fmla="*/ 0 w 954797"/>
                        <a:gd name="connsiteY3" fmla="*/ 248913 h 248913"/>
                        <a:gd name="connsiteX4" fmla="*/ 28049 w 954797"/>
                        <a:gd name="connsiteY4" fmla="*/ 117806 h 248913"/>
                        <a:gd name="connsiteX0" fmla="*/ 28049 w 956209"/>
                        <a:gd name="connsiteY0" fmla="*/ 117806 h 248913"/>
                        <a:gd name="connsiteX1" fmla="*/ 893089 w 956209"/>
                        <a:gd name="connsiteY1" fmla="*/ 0 h 248913"/>
                        <a:gd name="connsiteX2" fmla="*/ 954797 w 956209"/>
                        <a:gd name="connsiteY2" fmla="*/ 108668 h 248913"/>
                        <a:gd name="connsiteX3" fmla="*/ 0 w 956209"/>
                        <a:gd name="connsiteY3" fmla="*/ 248913 h 248913"/>
                        <a:gd name="connsiteX4" fmla="*/ 28049 w 956209"/>
                        <a:gd name="connsiteY4" fmla="*/ 117806 h 248913"/>
                        <a:gd name="connsiteX0" fmla="*/ 25244 w 956209"/>
                        <a:gd name="connsiteY0" fmla="*/ 112196 h 248913"/>
                        <a:gd name="connsiteX1" fmla="*/ 893089 w 956209"/>
                        <a:gd name="connsiteY1" fmla="*/ 0 h 248913"/>
                        <a:gd name="connsiteX2" fmla="*/ 954797 w 956209"/>
                        <a:gd name="connsiteY2" fmla="*/ 108668 h 248913"/>
                        <a:gd name="connsiteX3" fmla="*/ 0 w 956209"/>
                        <a:gd name="connsiteY3" fmla="*/ 248913 h 248913"/>
                        <a:gd name="connsiteX4" fmla="*/ 25244 w 956209"/>
                        <a:gd name="connsiteY4" fmla="*/ 112196 h 248913"/>
                        <a:gd name="connsiteX0" fmla="*/ 28671 w 959636"/>
                        <a:gd name="connsiteY0" fmla="*/ 112196 h 248913"/>
                        <a:gd name="connsiteX1" fmla="*/ 896516 w 959636"/>
                        <a:gd name="connsiteY1" fmla="*/ 0 h 248913"/>
                        <a:gd name="connsiteX2" fmla="*/ 958224 w 959636"/>
                        <a:gd name="connsiteY2" fmla="*/ 108668 h 248913"/>
                        <a:gd name="connsiteX3" fmla="*/ 3427 w 959636"/>
                        <a:gd name="connsiteY3" fmla="*/ 248913 h 248913"/>
                        <a:gd name="connsiteX4" fmla="*/ 28671 w 959636"/>
                        <a:gd name="connsiteY4" fmla="*/ 112196 h 248913"/>
                        <a:gd name="connsiteX0" fmla="*/ 28671 w 960114"/>
                        <a:gd name="connsiteY0" fmla="*/ 112196 h 248913"/>
                        <a:gd name="connsiteX1" fmla="*/ 896516 w 960114"/>
                        <a:gd name="connsiteY1" fmla="*/ 0 h 248913"/>
                        <a:gd name="connsiteX2" fmla="*/ 958224 w 960114"/>
                        <a:gd name="connsiteY2" fmla="*/ 108668 h 248913"/>
                        <a:gd name="connsiteX3" fmla="*/ 3427 w 960114"/>
                        <a:gd name="connsiteY3" fmla="*/ 248913 h 248913"/>
                        <a:gd name="connsiteX4" fmla="*/ 28671 w 960114"/>
                        <a:gd name="connsiteY4" fmla="*/ 112196 h 248913"/>
                        <a:gd name="connsiteX0" fmla="*/ 28671 w 961945"/>
                        <a:gd name="connsiteY0" fmla="*/ 112196 h 248913"/>
                        <a:gd name="connsiteX1" fmla="*/ 896516 w 961945"/>
                        <a:gd name="connsiteY1" fmla="*/ 0 h 248913"/>
                        <a:gd name="connsiteX2" fmla="*/ 958224 w 961945"/>
                        <a:gd name="connsiteY2" fmla="*/ 108668 h 248913"/>
                        <a:gd name="connsiteX3" fmla="*/ 3427 w 961945"/>
                        <a:gd name="connsiteY3" fmla="*/ 248913 h 248913"/>
                        <a:gd name="connsiteX4" fmla="*/ 28671 w 961945"/>
                        <a:gd name="connsiteY4" fmla="*/ 112196 h 248913"/>
                        <a:gd name="connsiteX0" fmla="*/ 28671 w 967836"/>
                        <a:gd name="connsiteY0" fmla="*/ 112196 h 248913"/>
                        <a:gd name="connsiteX1" fmla="*/ 896516 w 967836"/>
                        <a:gd name="connsiteY1" fmla="*/ 0 h 248913"/>
                        <a:gd name="connsiteX2" fmla="*/ 958224 w 967836"/>
                        <a:gd name="connsiteY2" fmla="*/ 108668 h 248913"/>
                        <a:gd name="connsiteX3" fmla="*/ 3427 w 967836"/>
                        <a:gd name="connsiteY3" fmla="*/ 248913 h 248913"/>
                        <a:gd name="connsiteX4" fmla="*/ 28671 w 967836"/>
                        <a:gd name="connsiteY4" fmla="*/ 112196 h 248913"/>
                        <a:gd name="connsiteX0" fmla="*/ 28671 w 966254"/>
                        <a:gd name="connsiteY0" fmla="*/ 112196 h 248913"/>
                        <a:gd name="connsiteX1" fmla="*/ 896516 w 966254"/>
                        <a:gd name="connsiteY1" fmla="*/ 0 h 248913"/>
                        <a:gd name="connsiteX2" fmla="*/ 958224 w 966254"/>
                        <a:gd name="connsiteY2" fmla="*/ 108668 h 248913"/>
                        <a:gd name="connsiteX3" fmla="*/ 3427 w 966254"/>
                        <a:gd name="connsiteY3" fmla="*/ 248913 h 248913"/>
                        <a:gd name="connsiteX4" fmla="*/ 28671 w 966254"/>
                        <a:gd name="connsiteY4" fmla="*/ 112196 h 24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54" h="248913">
                          <a:moveTo>
                            <a:pt x="28671" y="112196"/>
                          </a:moveTo>
                          <a:lnTo>
                            <a:pt x="896516" y="0"/>
                          </a:lnTo>
                          <a:cubicBezTo>
                            <a:pt x="967460" y="8400"/>
                            <a:pt x="976182" y="65691"/>
                            <a:pt x="958224" y="108668"/>
                          </a:cubicBezTo>
                          <a:lnTo>
                            <a:pt x="3427" y="248913"/>
                          </a:lnTo>
                          <a:cubicBezTo>
                            <a:pt x="-2182" y="203341"/>
                            <a:pt x="-4988" y="149354"/>
                            <a:pt x="28671" y="112196"/>
                          </a:cubicBezTo>
                          <a:close/>
                        </a:path>
                      </a:pathLst>
                    </a:custGeom>
                    <a:gradFill flip="none" rotWithShape="1">
                      <a:gsLst>
                        <a:gs pos="0">
                          <a:schemeClr val="accent2"/>
                        </a:gs>
                        <a:gs pos="92000">
                          <a:schemeClr val="accent2">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Rectangle 161"/>
                    <p:cNvSpPr/>
                    <p:nvPr/>
                  </p:nvSpPr>
                  <p:spPr>
                    <a:xfrm rot="21207314">
                      <a:off x="10147207" y="4178583"/>
                      <a:ext cx="1055872" cy="257887"/>
                    </a:xfrm>
                    <a:custGeom>
                      <a:avLst/>
                      <a:gdLst>
                        <a:gd name="connsiteX0" fmla="*/ 0 w 941871"/>
                        <a:gd name="connsiteY0" fmla="*/ 0 h 25672"/>
                        <a:gd name="connsiteX1" fmla="*/ 941871 w 941871"/>
                        <a:gd name="connsiteY1" fmla="*/ 0 h 25672"/>
                        <a:gd name="connsiteX2" fmla="*/ 941871 w 941871"/>
                        <a:gd name="connsiteY2" fmla="*/ 25672 h 25672"/>
                        <a:gd name="connsiteX3" fmla="*/ 0 w 941871"/>
                        <a:gd name="connsiteY3" fmla="*/ 25672 h 25672"/>
                        <a:gd name="connsiteX4" fmla="*/ 0 w 941871"/>
                        <a:gd name="connsiteY4" fmla="*/ 0 h 25672"/>
                        <a:gd name="connsiteX0" fmla="*/ 0 w 946488"/>
                        <a:gd name="connsiteY0" fmla="*/ 0 h 25672"/>
                        <a:gd name="connsiteX1" fmla="*/ 941871 w 946488"/>
                        <a:gd name="connsiteY1" fmla="*/ 0 h 25672"/>
                        <a:gd name="connsiteX2" fmla="*/ 946488 w 946488"/>
                        <a:gd name="connsiteY2" fmla="*/ 2036 h 25672"/>
                        <a:gd name="connsiteX3" fmla="*/ 941871 w 946488"/>
                        <a:gd name="connsiteY3" fmla="*/ 25672 h 25672"/>
                        <a:gd name="connsiteX4" fmla="*/ 0 w 946488"/>
                        <a:gd name="connsiteY4" fmla="*/ 25672 h 25672"/>
                        <a:gd name="connsiteX5" fmla="*/ 0 w 946488"/>
                        <a:gd name="connsiteY5" fmla="*/ 0 h 25672"/>
                        <a:gd name="connsiteX0" fmla="*/ 0 w 1034611"/>
                        <a:gd name="connsiteY0" fmla="*/ 0 h 46025"/>
                        <a:gd name="connsiteX1" fmla="*/ 941871 w 1034611"/>
                        <a:gd name="connsiteY1" fmla="*/ 0 h 46025"/>
                        <a:gd name="connsiteX2" fmla="*/ 1034611 w 1034611"/>
                        <a:gd name="connsiteY2" fmla="*/ 46025 h 46025"/>
                        <a:gd name="connsiteX3" fmla="*/ 941871 w 1034611"/>
                        <a:gd name="connsiteY3" fmla="*/ 25672 h 46025"/>
                        <a:gd name="connsiteX4" fmla="*/ 0 w 1034611"/>
                        <a:gd name="connsiteY4" fmla="*/ 25672 h 46025"/>
                        <a:gd name="connsiteX5" fmla="*/ 0 w 1034611"/>
                        <a:gd name="connsiteY5" fmla="*/ 0 h 46025"/>
                        <a:gd name="connsiteX0" fmla="*/ 0 w 1006019"/>
                        <a:gd name="connsiteY0" fmla="*/ 0 h 246022"/>
                        <a:gd name="connsiteX1" fmla="*/ 941871 w 1006019"/>
                        <a:gd name="connsiteY1" fmla="*/ 0 h 246022"/>
                        <a:gd name="connsiteX2" fmla="*/ 1006019 w 1006019"/>
                        <a:gd name="connsiteY2" fmla="*/ 246022 h 246022"/>
                        <a:gd name="connsiteX3" fmla="*/ 941871 w 1006019"/>
                        <a:gd name="connsiteY3" fmla="*/ 25672 h 246022"/>
                        <a:gd name="connsiteX4" fmla="*/ 0 w 1006019"/>
                        <a:gd name="connsiteY4" fmla="*/ 25672 h 246022"/>
                        <a:gd name="connsiteX5" fmla="*/ 0 w 1006019"/>
                        <a:gd name="connsiteY5" fmla="*/ 0 h 246022"/>
                        <a:gd name="connsiteX0" fmla="*/ 0 w 1047972"/>
                        <a:gd name="connsiteY0" fmla="*/ 910 h 246932"/>
                        <a:gd name="connsiteX1" fmla="*/ 941871 w 1047972"/>
                        <a:gd name="connsiteY1" fmla="*/ 910 h 246932"/>
                        <a:gd name="connsiteX2" fmla="*/ 1006019 w 1047972"/>
                        <a:gd name="connsiteY2" fmla="*/ 246932 h 246932"/>
                        <a:gd name="connsiteX3" fmla="*/ 941871 w 1047972"/>
                        <a:gd name="connsiteY3" fmla="*/ 26582 h 246932"/>
                        <a:gd name="connsiteX4" fmla="*/ 0 w 1047972"/>
                        <a:gd name="connsiteY4" fmla="*/ 26582 h 246932"/>
                        <a:gd name="connsiteX5" fmla="*/ 0 w 1047972"/>
                        <a:gd name="connsiteY5" fmla="*/ 910 h 246932"/>
                        <a:gd name="connsiteX0" fmla="*/ 0 w 1066963"/>
                        <a:gd name="connsiteY0" fmla="*/ 753 h 246775"/>
                        <a:gd name="connsiteX1" fmla="*/ 941871 w 1066963"/>
                        <a:gd name="connsiteY1" fmla="*/ 753 h 246775"/>
                        <a:gd name="connsiteX2" fmla="*/ 1006019 w 1066963"/>
                        <a:gd name="connsiteY2" fmla="*/ 246775 h 246775"/>
                        <a:gd name="connsiteX3" fmla="*/ 941871 w 1066963"/>
                        <a:gd name="connsiteY3" fmla="*/ 26425 h 246775"/>
                        <a:gd name="connsiteX4" fmla="*/ 0 w 1066963"/>
                        <a:gd name="connsiteY4" fmla="*/ 26425 h 246775"/>
                        <a:gd name="connsiteX5" fmla="*/ 0 w 1066963"/>
                        <a:gd name="connsiteY5" fmla="*/ 753 h 246775"/>
                        <a:gd name="connsiteX0" fmla="*/ 0 w 1054789"/>
                        <a:gd name="connsiteY0" fmla="*/ 821 h 246843"/>
                        <a:gd name="connsiteX1" fmla="*/ 941871 w 1054789"/>
                        <a:gd name="connsiteY1" fmla="*/ 821 h 246843"/>
                        <a:gd name="connsiteX2" fmla="*/ 1006019 w 1054789"/>
                        <a:gd name="connsiteY2" fmla="*/ 246843 h 246843"/>
                        <a:gd name="connsiteX3" fmla="*/ 941871 w 1054789"/>
                        <a:gd name="connsiteY3" fmla="*/ 26493 h 246843"/>
                        <a:gd name="connsiteX4" fmla="*/ 0 w 1054789"/>
                        <a:gd name="connsiteY4" fmla="*/ 26493 h 246843"/>
                        <a:gd name="connsiteX5" fmla="*/ 0 w 1054789"/>
                        <a:gd name="connsiteY5" fmla="*/ 821 h 246843"/>
                        <a:gd name="connsiteX0" fmla="*/ 0 w 1054789"/>
                        <a:gd name="connsiteY0" fmla="*/ 821 h 246843"/>
                        <a:gd name="connsiteX1" fmla="*/ 941871 w 1054789"/>
                        <a:gd name="connsiteY1" fmla="*/ 821 h 246843"/>
                        <a:gd name="connsiteX2" fmla="*/ 1006019 w 1054789"/>
                        <a:gd name="connsiteY2" fmla="*/ 246843 h 246843"/>
                        <a:gd name="connsiteX3" fmla="*/ 978195 w 1054789"/>
                        <a:gd name="connsiteY3" fmla="*/ 144838 h 246843"/>
                        <a:gd name="connsiteX4" fmla="*/ 941871 w 1054789"/>
                        <a:gd name="connsiteY4" fmla="*/ 26493 h 246843"/>
                        <a:gd name="connsiteX5" fmla="*/ 0 w 1054789"/>
                        <a:gd name="connsiteY5" fmla="*/ 26493 h 246843"/>
                        <a:gd name="connsiteX6" fmla="*/ 0 w 1054789"/>
                        <a:gd name="connsiteY6" fmla="*/ 821 h 246843"/>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8016"/>
                        <a:gd name="connsiteY0" fmla="*/ 732 h 259869"/>
                        <a:gd name="connsiteX1" fmla="*/ 941871 w 1058016"/>
                        <a:gd name="connsiteY1" fmla="*/ 732 h 259869"/>
                        <a:gd name="connsiteX2" fmla="*/ 1006019 w 1058016"/>
                        <a:gd name="connsiteY2" fmla="*/ 246754 h 259869"/>
                        <a:gd name="connsiteX3" fmla="*/ 948049 w 1058016"/>
                        <a:gd name="connsiteY3" fmla="*/ 259869 h 259869"/>
                        <a:gd name="connsiteX4" fmla="*/ 941871 w 1058016"/>
                        <a:gd name="connsiteY4" fmla="*/ 26404 h 259869"/>
                        <a:gd name="connsiteX5" fmla="*/ 0 w 1058016"/>
                        <a:gd name="connsiteY5" fmla="*/ 26404 h 259869"/>
                        <a:gd name="connsiteX6" fmla="*/ 0 w 1058016"/>
                        <a:gd name="connsiteY6" fmla="*/ 732 h 259869"/>
                        <a:gd name="connsiteX0" fmla="*/ 0 w 1058016"/>
                        <a:gd name="connsiteY0" fmla="*/ 732 h 259869"/>
                        <a:gd name="connsiteX1" fmla="*/ 941871 w 1058016"/>
                        <a:gd name="connsiteY1" fmla="*/ 732 h 259869"/>
                        <a:gd name="connsiteX2" fmla="*/ 1006019 w 1058016"/>
                        <a:gd name="connsiteY2" fmla="*/ 246754 h 259869"/>
                        <a:gd name="connsiteX3" fmla="*/ 948049 w 1058016"/>
                        <a:gd name="connsiteY3" fmla="*/ 259869 h 259869"/>
                        <a:gd name="connsiteX4" fmla="*/ 941871 w 1058016"/>
                        <a:gd name="connsiteY4" fmla="*/ 26404 h 259869"/>
                        <a:gd name="connsiteX5" fmla="*/ 0 w 1058016"/>
                        <a:gd name="connsiteY5" fmla="*/ 26404 h 259869"/>
                        <a:gd name="connsiteX6" fmla="*/ 0 w 1058016"/>
                        <a:gd name="connsiteY6" fmla="*/ 732 h 259869"/>
                        <a:gd name="connsiteX0" fmla="*/ 0 w 1058016"/>
                        <a:gd name="connsiteY0" fmla="*/ 732 h 256763"/>
                        <a:gd name="connsiteX1" fmla="*/ 941871 w 1058016"/>
                        <a:gd name="connsiteY1" fmla="*/ 732 h 256763"/>
                        <a:gd name="connsiteX2" fmla="*/ 1006019 w 1058016"/>
                        <a:gd name="connsiteY2" fmla="*/ 246754 h 256763"/>
                        <a:gd name="connsiteX3" fmla="*/ 945582 w 1058016"/>
                        <a:gd name="connsiteY3" fmla="*/ 256763 h 256763"/>
                        <a:gd name="connsiteX4" fmla="*/ 941871 w 1058016"/>
                        <a:gd name="connsiteY4" fmla="*/ 26404 h 256763"/>
                        <a:gd name="connsiteX5" fmla="*/ 0 w 1058016"/>
                        <a:gd name="connsiteY5" fmla="*/ 26404 h 256763"/>
                        <a:gd name="connsiteX6" fmla="*/ 0 w 1058016"/>
                        <a:gd name="connsiteY6" fmla="*/ 732 h 256763"/>
                        <a:gd name="connsiteX0" fmla="*/ 0 w 1056892"/>
                        <a:gd name="connsiteY0" fmla="*/ 712 h 256743"/>
                        <a:gd name="connsiteX1" fmla="*/ 941871 w 1056892"/>
                        <a:gd name="connsiteY1" fmla="*/ 712 h 256743"/>
                        <a:gd name="connsiteX2" fmla="*/ 1003613 w 1056892"/>
                        <a:gd name="connsiteY2" fmla="*/ 253142 h 256743"/>
                        <a:gd name="connsiteX3" fmla="*/ 945582 w 1056892"/>
                        <a:gd name="connsiteY3" fmla="*/ 256743 h 256743"/>
                        <a:gd name="connsiteX4" fmla="*/ 941871 w 1056892"/>
                        <a:gd name="connsiteY4" fmla="*/ 26384 h 256743"/>
                        <a:gd name="connsiteX5" fmla="*/ 0 w 1056892"/>
                        <a:gd name="connsiteY5" fmla="*/ 26384 h 256743"/>
                        <a:gd name="connsiteX6" fmla="*/ 0 w 1056892"/>
                        <a:gd name="connsiteY6" fmla="*/ 712 h 256743"/>
                        <a:gd name="connsiteX0" fmla="*/ 0 w 1055872"/>
                        <a:gd name="connsiteY0" fmla="*/ 698 h 257887"/>
                        <a:gd name="connsiteX1" fmla="*/ 941871 w 1055872"/>
                        <a:gd name="connsiteY1" fmla="*/ 698 h 257887"/>
                        <a:gd name="connsiteX2" fmla="*/ 1001396 w 1055872"/>
                        <a:gd name="connsiteY2" fmla="*/ 257887 h 257887"/>
                        <a:gd name="connsiteX3" fmla="*/ 945582 w 1055872"/>
                        <a:gd name="connsiteY3" fmla="*/ 256729 h 257887"/>
                        <a:gd name="connsiteX4" fmla="*/ 941871 w 1055872"/>
                        <a:gd name="connsiteY4" fmla="*/ 26370 h 257887"/>
                        <a:gd name="connsiteX5" fmla="*/ 0 w 1055872"/>
                        <a:gd name="connsiteY5" fmla="*/ 26370 h 257887"/>
                        <a:gd name="connsiteX6" fmla="*/ 0 w 1055872"/>
                        <a:gd name="connsiteY6" fmla="*/ 698 h 2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872" h="257887">
                          <a:moveTo>
                            <a:pt x="0" y="698"/>
                          </a:moveTo>
                          <a:lnTo>
                            <a:pt x="941871" y="698"/>
                          </a:lnTo>
                          <a:cubicBezTo>
                            <a:pt x="1126840" y="-14284"/>
                            <a:pt x="1040269" y="216672"/>
                            <a:pt x="1001396" y="257887"/>
                          </a:cubicBezTo>
                          <a:lnTo>
                            <a:pt x="945582" y="256729"/>
                          </a:lnTo>
                          <a:cubicBezTo>
                            <a:pt x="1016705" y="156246"/>
                            <a:pt x="995320" y="25389"/>
                            <a:pt x="941871" y="26370"/>
                          </a:cubicBezTo>
                          <a:lnTo>
                            <a:pt x="0" y="26370"/>
                          </a:lnTo>
                          <a:lnTo>
                            <a:pt x="0" y="698"/>
                          </a:ln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Rectangle 24"/>
                    <p:cNvSpPr/>
                    <p:nvPr/>
                  </p:nvSpPr>
                  <p:spPr>
                    <a:xfrm rot="2586178" flipH="1">
                      <a:off x="11098181" y="288465"/>
                      <a:ext cx="244196" cy="91104"/>
                    </a:xfrm>
                    <a:custGeom>
                      <a:avLst/>
                      <a:gdLst>
                        <a:gd name="connsiteX0" fmla="*/ 0 w 378861"/>
                        <a:gd name="connsiteY0" fmla="*/ 0 h 15927"/>
                        <a:gd name="connsiteX1" fmla="*/ 378861 w 378861"/>
                        <a:gd name="connsiteY1" fmla="*/ 0 h 15927"/>
                        <a:gd name="connsiteX2" fmla="*/ 378861 w 378861"/>
                        <a:gd name="connsiteY2" fmla="*/ 15927 h 15927"/>
                        <a:gd name="connsiteX3" fmla="*/ 0 w 378861"/>
                        <a:gd name="connsiteY3" fmla="*/ 15927 h 15927"/>
                        <a:gd name="connsiteX4" fmla="*/ 0 w 378861"/>
                        <a:gd name="connsiteY4" fmla="*/ 0 h 15927"/>
                        <a:gd name="connsiteX0" fmla="*/ 0 w 378861"/>
                        <a:gd name="connsiteY0" fmla="*/ 52807 h 68734"/>
                        <a:gd name="connsiteX1" fmla="*/ 266003 w 378861"/>
                        <a:gd name="connsiteY1" fmla="*/ 0 h 68734"/>
                        <a:gd name="connsiteX2" fmla="*/ 378861 w 378861"/>
                        <a:gd name="connsiteY2" fmla="*/ 68734 h 68734"/>
                        <a:gd name="connsiteX3" fmla="*/ 0 w 378861"/>
                        <a:gd name="connsiteY3" fmla="*/ 68734 h 68734"/>
                        <a:gd name="connsiteX4" fmla="*/ 0 w 378861"/>
                        <a:gd name="connsiteY4" fmla="*/ 52807 h 68734"/>
                        <a:gd name="connsiteX0" fmla="*/ 0 w 378861"/>
                        <a:gd name="connsiteY0" fmla="*/ 53056 h 68983"/>
                        <a:gd name="connsiteX1" fmla="*/ 280289 w 378861"/>
                        <a:gd name="connsiteY1" fmla="*/ 0 h 68983"/>
                        <a:gd name="connsiteX2" fmla="*/ 378861 w 378861"/>
                        <a:gd name="connsiteY2" fmla="*/ 68983 h 68983"/>
                        <a:gd name="connsiteX3" fmla="*/ 0 w 378861"/>
                        <a:gd name="connsiteY3" fmla="*/ 68983 h 68983"/>
                        <a:gd name="connsiteX4" fmla="*/ 0 w 378861"/>
                        <a:gd name="connsiteY4" fmla="*/ 53056 h 68983"/>
                        <a:gd name="connsiteX0" fmla="*/ 0 w 280289"/>
                        <a:gd name="connsiteY0" fmla="*/ 53056 h 68983"/>
                        <a:gd name="connsiteX1" fmla="*/ 280289 w 280289"/>
                        <a:gd name="connsiteY1" fmla="*/ 0 h 68983"/>
                        <a:gd name="connsiteX2" fmla="*/ 270972 w 280289"/>
                        <a:gd name="connsiteY2" fmla="*/ 27997 h 68983"/>
                        <a:gd name="connsiteX3" fmla="*/ 0 w 280289"/>
                        <a:gd name="connsiteY3" fmla="*/ 68983 h 68983"/>
                        <a:gd name="connsiteX4" fmla="*/ 0 w 280289"/>
                        <a:gd name="connsiteY4" fmla="*/ 53056 h 68983"/>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372"/>
                        <a:gd name="connsiteY0" fmla="*/ 56772 h 74417"/>
                        <a:gd name="connsiteX1" fmla="*/ 280372 w 280372"/>
                        <a:gd name="connsiteY1" fmla="*/ 8478 h 74417"/>
                        <a:gd name="connsiteX2" fmla="*/ 270972 w 280372"/>
                        <a:gd name="connsiteY2" fmla="*/ 31713 h 74417"/>
                        <a:gd name="connsiteX3" fmla="*/ 0 w 280372"/>
                        <a:gd name="connsiteY3" fmla="*/ 72699 h 74417"/>
                        <a:gd name="connsiteX4" fmla="*/ 0 w 280372"/>
                        <a:gd name="connsiteY4" fmla="*/ 56772 h 74417"/>
                        <a:gd name="connsiteX0" fmla="*/ 0 w 280372"/>
                        <a:gd name="connsiteY0" fmla="*/ 69348 h 86993"/>
                        <a:gd name="connsiteX1" fmla="*/ 280372 w 280372"/>
                        <a:gd name="connsiteY1" fmla="*/ 21054 h 86993"/>
                        <a:gd name="connsiteX2" fmla="*/ 270972 w 280372"/>
                        <a:gd name="connsiteY2" fmla="*/ 44289 h 86993"/>
                        <a:gd name="connsiteX3" fmla="*/ 0 w 280372"/>
                        <a:gd name="connsiteY3" fmla="*/ 85275 h 86993"/>
                        <a:gd name="connsiteX4" fmla="*/ 0 w 280372"/>
                        <a:gd name="connsiteY4" fmla="*/ 69348 h 86993"/>
                        <a:gd name="connsiteX0" fmla="*/ 0 w 280372"/>
                        <a:gd name="connsiteY0" fmla="*/ 65552 h 83197"/>
                        <a:gd name="connsiteX1" fmla="*/ 280372 w 280372"/>
                        <a:gd name="connsiteY1" fmla="*/ 17258 h 83197"/>
                        <a:gd name="connsiteX2" fmla="*/ 270972 w 280372"/>
                        <a:gd name="connsiteY2" fmla="*/ 40493 h 83197"/>
                        <a:gd name="connsiteX3" fmla="*/ 0 w 280372"/>
                        <a:gd name="connsiteY3" fmla="*/ 81479 h 83197"/>
                        <a:gd name="connsiteX4" fmla="*/ 0 w 280372"/>
                        <a:gd name="connsiteY4" fmla="*/ 65552 h 83197"/>
                        <a:gd name="connsiteX0" fmla="*/ 0 w 280372"/>
                        <a:gd name="connsiteY0" fmla="*/ 64474 h 82119"/>
                        <a:gd name="connsiteX1" fmla="*/ 280372 w 280372"/>
                        <a:gd name="connsiteY1" fmla="*/ 16180 h 82119"/>
                        <a:gd name="connsiteX2" fmla="*/ 270972 w 280372"/>
                        <a:gd name="connsiteY2" fmla="*/ 39415 h 82119"/>
                        <a:gd name="connsiteX3" fmla="*/ 0 w 280372"/>
                        <a:gd name="connsiteY3" fmla="*/ 80401 h 82119"/>
                        <a:gd name="connsiteX4" fmla="*/ 0 w 280372"/>
                        <a:gd name="connsiteY4" fmla="*/ 64474 h 82119"/>
                        <a:gd name="connsiteX0" fmla="*/ 0 w 280372"/>
                        <a:gd name="connsiteY0" fmla="*/ 66517 h 84162"/>
                        <a:gd name="connsiteX1" fmla="*/ 280372 w 280372"/>
                        <a:gd name="connsiteY1" fmla="*/ 18223 h 84162"/>
                        <a:gd name="connsiteX2" fmla="*/ 270972 w 280372"/>
                        <a:gd name="connsiteY2" fmla="*/ 41458 h 84162"/>
                        <a:gd name="connsiteX3" fmla="*/ 0 w 280372"/>
                        <a:gd name="connsiteY3" fmla="*/ 82444 h 84162"/>
                        <a:gd name="connsiteX4" fmla="*/ 0 w 280372"/>
                        <a:gd name="connsiteY4" fmla="*/ 66517 h 84162"/>
                        <a:gd name="connsiteX0" fmla="*/ 0 w 280372"/>
                        <a:gd name="connsiteY0" fmla="*/ 55842 h 73487"/>
                        <a:gd name="connsiteX1" fmla="*/ 280372 w 280372"/>
                        <a:gd name="connsiteY1" fmla="*/ 7548 h 73487"/>
                        <a:gd name="connsiteX2" fmla="*/ 270972 w 280372"/>
                        <a:gd name="connsiteY2" fmla="*/ 30783 h 73487"/>
                        <a:gd name="connsiteX3" fmla="*/ 0 w 280372"/>
                        <a:gd name="connsiteY3" fmla="*/ 71769 h 73487"/>
                        <a:gd name="connsiteX4" fmla="*/ 0 w 280372"/>
                        <a:gd name="connsiteY4" fmla="*/ 55842 h 73487"/>
                        <a:gd name="connsiteX0" fmla="*/ 0 w 280372"/>
                        <a:gd name="connsiteY0" fmla="*/ 55842 h 73408"/>
                        <a:gd name="connsiteX1" fmla="*/ 280372 w 280372"/>
                        <a:gd name="connsiteY1" fmla="*/ 7548 h 73408"/>
                        <a:gd name="connsiteX2" fmla="*/ 273269 w 280372"/>
                        <a:gd name="connsiteY2" fmla="*/ 25979 h 73408"/>
                        <a:gd name="connsiteX3" fmla="*/ 0 w 280372"/>
                        <a:gd name="connsiteY3" fmla="*/ 71769 h 73408"/>
                        <a:gd name="connsiteX4" fmla="*/ 0 w 280372"/>
                        <a:gd name="connsiteY4" fmla="*/ 55842 h 73408"/>
                        <a:gd name="connsiteX0" fmla="*/ 0 w 280372"/>
                        <a:gd name="connsiteY0" fmla="*/ 55842 h 73371"/>
                        <a:gd name="connsiteX1" fmla="*/ 280372 w 280372"/>
                        <a:gd name="connsiteY1" fmla="*/ 7548 h 73371"/>
                        <a:gd name="connsiteX2" fmla="*/ 273228 w 280372"/>
                        <a:gd name="connsiteY2" fmla="*/ 23598 h 73371"/>
                        <a:gd name="connsiteX3" fmla="*/ 0 w 280372"/>
                        <a:gd name="connsiteY3" fmla="*/ 71769 h 73371"/>
                        <a:gd name="connsiteX4" fmla="*/ 0 w 280372"/>
                        <a:gd name="connsiteY4" fmla="*/ 55842 h 73371"/>
                        <a:gd name="connsiteX0" fmla="*/ 0 w 280372"/>
                        <a:gd name="connsiteY0" fmla="*/ 55842 h 74315"/>
                        <a:gd name="connsiteX1" fmla="*/ 280372 w 280372"/>
                        <a:gd name="connsiteY1" fmla="*/ 7548 h 74315"/>
                        <a:gd name="connsiteX2" fmla="*/ 273228 w 280372"/>
                        <a:gd name="connsiteY2" fmla="*/ 23598 h 74315"/>
                        <a:gd name="connsiteX3" fmla="*/ 0 w 280372"/>
                        <a:gd name="connsiteY3" fmla="*/ 71769 h 74315"/>
                        <a:gd name="connsiteX4" fmla="*/ 0 w 280372"/>
                        <a:gd name="connsiteY4" fmla="*/ 55842 h 74315"/>
                        <a:gd name="connsiteX0" fmla="*/ 0 w 280372"/>
                        <a:gd name="connsiteY0" fmla="*/ 60093 h 78566"/>
                        <a:gd name="connsiteX1" fmla="*/ 280372 w 280372"/>
                        <a:gd name="connsiteY1" fmla="*/ 11799 h 78566"/>
                        <a:gd name="connsiteX2" fmla="*/ 273228 w 280372"/>
                        <a:gd name="connsiteY2" fmla="*/ 27849 h 78566"/>
                        <a:gd name="connsiteX3" fmla="*/ 0 w 280372"/>
                        <a:gd name="connsiteY3" fmla="*/ 76020 h 78566"/>
                        <a:gd name="connsiteX4" fmla="*/ 0 w 280372"/>
                        <a:gd name="connsiteY4" fmla="*/ 60093 h 78566"/>
                        <a:gd name="connsiteX0" fmla="*/ 0 w 280372"/>
                        <a:gd name="connsiteY0" fmla="*/ 60093 h 111202"/>
                        <a:gd name="connsiteX1" fmla="*/ 280372 w 280372"/>
                        <a:gd name="connsiteY1" fmla="*/ 11799 h 111202"/>
                        <a:gd name="connsiteX2" fmla="*/ 273228 w 280372"/>
                        <a:gd name="connsiteY2" fmla="*/ 27849 h 111202"/>
                        <a:gd name="connsiteX3" fmla="*/ 14576 w 280372"/>
                        <a:gd name="connsiteY3" fmla="*/ 109232 h 111202"/>
                        <a:gd name="connsiteX4" fmla="*/ 0 w 280372"/>
                        <a:gd name="connsiteY4" fmla="*/ 60093 h 111202"/>
                        <a:gd name="connsiteX0" fmla="*/ 0 w 269049"/>
                        <a:gd name="connsiteY0" fmla="*/ 94178 h 108599"/>
                        <a:gd name="connsiteX1" fmla="*/ 269049 w 269049"/>
                        <a:gd name="connsiteY1" fmla="*/ 9196 h 108599"/>
                        <a:gd name="connsiteX2" fmla="*/ 261905 w 269049"/>
                        <a:gd name="connsiteY2" fmla="*/ 25246 h 108599"/>
                        <a:gd name="connsiteX3" fmla="*/ 3253 w 269049"/>
                        <a:gd name="connsiteY3" fmla="*/ 106629 h 108599"/>
                        <a:gd name="connsiteX4" fmla="*/ 0 w 269049"/>
                        <a:gd name="connsiteY4" fmla="*/ 94178 h 108599"/>
                        <a:gd name="connsiteX0" fmla="*/ 0 w 269049"/>
                        <a:gd name="connsiteY0" fmla="*/ 95325 h 109746"/>
                        <a:gd name="connsiteX1" fmla="*/ 269049 w 269049"/>
                        <a:gd name="connsiteY1" fmla="*/ 10343 h 109746"/>
                        <a:gd name="connsiteX2" fmla="*/ 261905 w 269049"/>
                        <a:gd name="connsiteY2" fmla="*/ 26393 h 109746"/>
                        <a:gd name="connsiteX3" fmla="*/ 3253 w 269049"/>
                        <a:gd name="connsiteY3" fmla="*/ 107776 h 109746"/>
                        <a:gd name="connsiteX4" fmla="*/ 0 w 269049"/>
                        <a:gd name="connsiteY4" fmla="*/ 95325 h 109746"/>
                        <a:gd name="connsiteX0" fmla="*/ 0 w 269049"/>
                        <a:gd name="connsiteY0" fmla="*/ 89032 h 103453"/>
                        <a:gd name="connsiteX1" fmla="*/ 269049 w 269049"/>
                        <a:gd name="connsiteY1" fmla="*/ 4050 h 103453"/>
                        <a:gd name="connsiteX2" fmla="*/ 261905 w 269049"/>
                        <a:gd name="connsiteY2" fmla="*/ 20100 h 103453"/>
                        <a:gd name="connsiteX3" fmla="*/ 3253 w 269049"/>
                        <a:gd name="connsiteY3" fmla="*/ 101483 h 103453"/>
                        <a:gd name="connsiteX4" fmla="*/ 0 w 269049"/>
                        <a:gd name="connsiteY4" fmla="*/ 89032 h 10345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90008 h 102459"/>
                        <a:gd name="connsiteX1" fmla="*/ 269049 w 269049"/>
                        <a:gd name="connsiteY1" fmla="*/ 5026 h 102459"/>
                        <a:gd name="connsiteX2" fmla="*/ 261905 w 269049"/>
                        <a:gd name="connsiteY2" fmla="*/ 21076 h 102459"/>
                        <a:gd name="connsiteX3" fmla="*/ 3253 w 269049"/>
                        <a:gd name="connsiteY3" fmla="*/ 102459 h 102459"/>
                        <a:gd name="connsiteX4" fmla="*/ 0 w 269049"/>
                        <a:gd name="connsiteY4" fmla="*/ 90008 h 102459"/>
                        <a:gd name="connsiteX0" fmla="*/ 0 w 269049"/>
                        <a:gd name="connsiteY0" fmla="*/ 90258 h 102709"/>
                        <a:gd name="connsiteX1" fmla="*/ 269049 w 269049"/>
                        <a:gd name="connsiteY1" fmla="*/ 5276 h 102709"/>
                        <a:gd name="connsiteX2" fmla="*/ 261905 w 269049"/>
                        <a:gd name="connsiteY2" fmla="*/ 21326 h 102709"/>
                        <a:gd name="connsiteX3" fmla="*/ 3253 w 269049"/>
                        <a:gd name="connsiteY3" fmla="*/ 102709 h 102709"/>
                        <a:gd name="connsiteX4" fmla="*/ 0 w 269049"/>
                        <a:gd name="connsiteY4" fmla="*/ 90258 h 102709"/>
                        <a:gd name="connsiteX0" fmla="*/ 0 w 280595"/>
                        <a:gd name="connsiteY0" fmla="*/ 51465 h 107337"/>
                        <a:gd name="connsiteX1" fmla="*/ 280595 w 280595"/>
                        <a:gd name="connsiteY1" fmla="*/ 9904 h 107337"/>
                        <a:gd name="connsiteX2" fmla="*/ 273451 w 280595"/>
                        <a:gd name="connsiteY2" fmla="*/ 25954 h 107337"/>
                        <a:gd name="connsiteX3" fmla="*/ 14799 w 280595"/>
                        <a:gd name="connsiteY3" fmla="*/ 107337 h 107337"/>
                        <a:gd name="connsiteX4" fmla="*/ 0 w 280595"/>
                        <a:gd name="connsiteY4" fmla="*/ 51465 h 107337"/>
                        <a:gd name="connsiteX0" fmla="*/ 0 w 280595"/>
                        <a:gd name="connsiteY0" fmla="*/ 51465 h 59102"/>
                        <a:gd name="connsiteX1" fmla="*/ 280595 w 280595"/>
                        <a:gd name="connsiteY1" fmla="*/ 9904 h 59102"/>
                        <a:gd name="connsiteX2" fmla="*/ 273451 w 280595"/>
                        <a:gd name="connsiteY2" fmla="*/ 25954 h 59102"/>
                        <a:gd name="connsiteX3" fmla="*/ 46896 w 280595"/>
                        <a:gd name="connsiteY3" fmla="*/ 59102 h 59102"/>
                        <a:gd name="connsiteX4" fmla="*/ 0 w 280595"/>
                        <a:gd name="connsiteY4" fmla="*/ 51465 h 59102"/>
                        <a:gd name="connsiteX0" fmla="*/ 0 w 280595"/>
                        <a:gd name="connsiteY0" fmla="*/ 51465 h 52816"/>
                        <a:gd name="connsiteX1" fmla="*/ 280595 w 280595"/>
                        <a:gd name="connsiteY1" fmla="*/ 9904 h 52816"/>
                        <a:gd name="connsiteX2" fmla="*/ 273451 w 280595"/>
                        <a:gd name="connsiteY2" fmla="*/ 25954 h 52816"/>
                        <a:gd name="connsiteX3" fmla="*/ 33209 w 280595"/>
                        <a:gd name="connsiteY3" fmla="*/ 52816 h 52816"/>
                        <a:gd name="connsiteX4" fmla="*/ 0 w 280595"/>
                        <a:gd name="connsiteY4" fmla="*/ 51465 h 52816"/>
                        <a:gd name="connsiteX0" fmla="*/ 0 w 280595"/>
                        <a:gd name="connsiteY0" fmla="*/ 51465 h 92982"/>
                        <a:gd name="connsiteX1" fmla="*/ 280595 w 280595"/>
                        <a:gd name="connsiteY1" fmla="*/ 9904 h 92982"/>
                        <a:gd name="connsiteX2" fmla="*/ 273451 w 280595"/>
                        <a:gd name="connsiteY2" fmla="*/ 25954 h 92982"/>
                        <a:gd name="connsiteX3" fmla="*/ 41279 w 280595"/>
                        <a:gd name="connsiteY3" fmla="*/ 92982 h 92982"/>
                        <a:gd name="connsiteX4" fmla="*/ 0 w 280595"/>
                        <a:gd name="connsiteY4" fmla="*/ 51465 h 92982"/>
                        <a:gd name="connsiteX0" fmla="*/ 0 w 280595"/>
                        <a:gd name="connsiteY0" fmla="*/ 51465 h 92982"/>
                        <a:gd name="connsiteX1" fmla="*/ 280595 w 280595"/>
                        <a:gd name="connsiteY1" fmla="*/ 9904 h 92982"/>
                        <a:gd name="connsiteX2" fmla="*/ 273451 w 280595"/>
                        <a:gd name="connsiteY2" fmla="*/ 25954 h 92982"/>
                        <a:gd name="connsiteX3" fmla="*/ 41279 w 280595"/>
                        <a:gd name="connsiteY3" fmla="*/ 92982 h 92982"/>
                        <a:gd name="connsiteX4" fmla="*/ 0 w 280595"/>
                        <a:gd name="connsiteY4" fmla="*/ 51465 h 92982"/>
                        <a:gd name="connsiteX0" fmla="*/ 0 w 244196"/>
                        <a:gd name="connsiteY0" fmla="*/ 78500 h 89213"/>
                        <a:gd name="connsiteX1" fmla="*/ 244196 w 244196"/>
                        <a:gd name="connsiteY1" fmla="*/ 6135 h 89213"/>
                        <a:gd name="connsiteX2" fmla="*/ 237052 w 244196"/>
                        <a:gd name="connsiteY2" fmla="*/ 22185 h 89213"/>
                        <a:gd name="connsiteX3" fmla="*/ 4880 w 244196"/>
                        <a:gd name="connsiteY3" fmla="*/ 89213 h 89213"/>
                        <a:gd name="connsiteX4" fmla="*/ 0 w 244196"/>
                        <a:gd name="connsiteY4" fmla="*/ 78500 h 89213"/>
                        <a:gd name="connsiteX0" fmla="*/ 0 w 244196"/>
                        <a:gd name="connsiteY0" fmla="*/ 78876 h 89589"/>
                        <a:gd name="connsiteX1" fmla="*/ 244196 w 244196"/>
                        <a:gd name="connsiteY1" fmla="*/ 6511 h 89589"/>
                        <a:gd name="connsiteX2" fmla="*/ 237052 w 244196"/>
                        <a:gd name="connsiteY2" fmla="*/ 22561 h 89589"/>
                        <a:gd name="connsiteX3" fmla="*/ 4880 w 244196"/>
                        <a:gd name="connsiteY3" fmla="*/ 89589 h 89589"/>
                        <a:gd name="connsiteX4" fmla="*/ 0 w 244196"/>
                        <a:gd name="connsiteY4" fmla="*/ 78876 h 89589"/>
                        <a:gd name="connsiteX0" fmla="*/ 0 w 244196"/>
                        <a:gd name="connsiteY0" fmla="*/ 78876 h 91104"/>
                        <a:gd name="connsiteX1" fmla="*/ 244196 w 244196"/>
                        <a:gd name="connsiteY1" fmla="*/ 6511 h 91104"/>
                        <a:gd name="connsiteX2" fmla="*/ 237052 w 244196"/>
                        <a:gd name="connsiteY2" fmla="*/ 22561 h 91104"/>
                        <a:gd name="connsiteX3" fmla="*/ 9984 w 244196"/>
                        <a:gd name="connsiteY3" fmla="*/ 91104 h 91104"/>
                        <a:gd name="connsiteX4" fmla="*/ 0 w 244196"/>
                        <a:gd name="connsiteY4" fmla="*/ 78876 h 9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96" h="91104">
                          <a:moveTo>
                            <a:pt x="0" y="78876"/>
                          </a:moveTo>
                          <a:cubicBezTo>
                            <a:pt x="69321" y="32124"/>
                            <a:pt x="196003" y="-18205"/>
                            <a:pt x="244196" y="6511"/>
                          </a:cubicBezTo>
                          <a:lnTo>
                            <a:pt x="237052" y="22561"/>
                          </a:lnTo>
                          <a:cubicBezTo>
                            <a:pt x="187734" y="2792"/>
                            <a:pt x="69577" y="51127"/>
                            <a:pt x="9984" y="91104"/>
                          </a:cubicBezTo>
                          <a:lnTo>
                            <a:pt x="0" y="78876"/>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
                    <p:cNvSpPr/>
                    <p:nvPr/>
                  </p:nvSpPr>
                  <p:spPr>
                    <a:xfrm>
                      <a:off x="10156029" y="2967826"/>
                      <a:ext cx="329305" cy="86068"/>
                    </a:xfrm>
                    <a:custGeom>
                      <a:avLst/>
                      <a:gdLst>
                        <a:gd name="connsiteX0" fmla="*/ 0 w 450056"/>
                        <a:gd name="connsiteY0" fmla="*/ 0 h 161925"/>
                        <a:gd name="connsiteX1" fmla="*/ 450056 w 450056"/>
                        <a:gd name="connsiteY1" fmla="*/ 0 h 161925"/>
                        <a:gd name="connsiteX2" fmla="*/ 450056 w 450056"/>
                        <a:gd name="connsiteY2" fmla="*/ 161925 h 161925"/>
                        <a:gd name="connsiteX3" fmla="*/ 0 w 450056"/>
                        <a:gd name="connsiteY3" fmla="*/ 161925 h 161925"/>
                        <a:gd name="connsiteX4" fmla="*/ 0 w 450056"/>
                        <a:gd name="connsiteY4" fmla="*/ 0 h 161925"/>
                        <a:gd name="connsiteX0" fmla="*/ 0 w 457200"/>
                        <a:gd name="connsiteY0" fmla="*/ 47625 h 161925"/>
                        <a:gd name="connsiteX1" fmla="*/ 457200 w 457200"/>
                        <a:gd name="connsiteY1" fmla="*/ 0 h 161925"/>
                        <a:gd name="connsiteX2" fmla="*/ 457200 w 457200"/>
                        <a:gd name="connsiteY2" fmla="*/ 161925 h 161925"/>
                        <a:gd name="connsiteX3" fmla="*/ 7144 w 457200"/>
                        <a:gd name="connsiteY3" fmla="*/ 161925 h 161925"/>
                        <a:gd name="connsiteX4" fmla="*/ 0 w 457200"/>
                        <a:gd name="connsiteY4" fmla="*/ 47625 h 161925"/>
                        <a:gd name="connsiteX0" fmla="*/ 0 w 457200"/>
                        <a:gd name="connsiteY0" fmla="*/ 47625 h 161925"/>
                        <a:gd name="connsiteX1" fmla="*/ 457200 w 457200"/>
                        <a:gd name="connsiteY1" fmla="*/ 0 h 161925"/>
                        <a:gd name="connsiteX2" fmla="*/ 457200 w 457200"/>
                        <a:gd name="connsiteY2" fmla="*/ 161925 h 161925"/>
                        <a:gd name="connsiteX3" fmla="*/ 47626 w 457200"/>
                        <a:gd name="connsiteY3" fmla="*/ 119062 h 161925"/>
                        <a:gd name="connsiteX4" fmla="*/ 0 w 457200"/>
                        <a:gd name="connsiteY4" fmla="*/ 47625 h 161925"/>
                        <a:gd name="connsiteX0" fmla="*/ 0 w 457200"/>
                        <a:gd name="connsiteY0" fmla="*/ 47625 h 119062"/>
                        <a:gd name="connsiteX1" fmla="*/ 457200 w 457200"/>
                        <a:gd name="connsiteY1" fmla="*/ 0 h 119062"/>
                        <a:gd name="connsiteX2" fmla="*/ 330994 w 457200"/>
                        <a:gd name="connsiteY2" fmla="*/ 102394 h 119062"/>
                        <a:gd name="connsiteX3" fmla="*/ 47626 w 457200"/>
                        <a:gd name="connsiteY3" fmla="*/ 119062 h 119062"/>
                        <a:gd name="connsiteX4" fmla="*/ 0 w 457200"/>
                        <a:gd name="connsiteY4" fmla="*/ 47625 h 119062"/>
                        <a:gd name="connsiteX0" fmla="*/ 0 w 330994"/>
                        <a:gd name="connsiteY0" fmla="*/ 16669 h 88106"/>
                        <a:gd name="connsiteX1" fmla="*/ 316707 w 330994"/>
                        <a:gd name="connsiteY1" fmla="*/ 0 h 88106"/>
                        <a:gd name="connsiteX2" fmla="*/ 330994 w 330994"/>
                        <a:gd name="connsiteY2" fmla="*/ 71438 h 88106"/>
                        <a:gd name="connsiteX3" fmla="*/ 47626 w 330994"/>
                        <a:gd name="connsiteY3" fmla="*/ 88106 h 88106"/>
                        <a:gd name="connsiteX4" fmla="*/ 0 w 330994"/>
                        <a:gd name="connsiteY4" fmla="*/ 16669 h 88106"/>
                        <a:gd name="connsiteX0" fmla="*/ 0 w 342901"/>
                        <a:gd name="connsiteY0" fmla="*/ 16669 h 88106"/>
                        <a:gd name="connsiteX1" fmla="*/ 328614 w 342901"/>
                        <a:gd name="connsiteY1" fmla="*/ 0 h 88106"/>
                        <a:gd name="connsiteX2" fmla="*/ 342901 w 342901"/>
                        <a:gd name="connsiteY2" fmla="*/ 71438 h 88106"/>
                        <a:gd name="connsiteX3" fmla="*/ 59533 w 342901"/>
                        <a:gd name="connsiteY3" fmla="*/ 88106 h 88106"/>
                        <a:gd name="connsiteX4" fmla="*/ 0 w 342901"/>
                        <a:gd name="connsiteY4" fmla="*/ 16669 h 88106"/>
                        <a:gd name="connsiteX0" fmla="*/ 0 w 342901"/>
                        <a:gd name="connsiteY0" fmla="*/ 21431 h 92868"/>
                        <a:gd name="connsiteX1" fmla="*/ 326232 w 342901"/>
                        <a:gd name="connsiteY1" fmla="*/ 0 h 92868"/>
                        <a:gd name="connsiteX2" fmla="*/ 342901 w 342901"/>
                        <a:gd name="connsiteY2" fmla="*/ 76200 h 92868"/>
                        <a:gd name="connsiteX3" fmla="*/ 59533 w 342901"/>
                        <a:gd name="connsiteY3" fmla="*/ 92868 h 92868"/>
                        <a:gd name="connsiteX4" fmla="*/ 0 w 342901"/>
                        <a:gd name="connsiteY4" fmla="*/ 21431 h 92868"/>
                        <a:gd name="connsiteX0" fmla="*/ 0 w 342901"/>
                        <a:gd name="connsiteY0" fmla="*/ 14632 h 86069"/>
                        <a:gd name="connsiteX1" fmla="*/ 326232 w 342901"/>
                        <a:gd name="connsiteY1" fmla="*/ 0 h 86069"/>
                        <a:gd name="connsiteX2" fmla="*/ 342901 w 342901"/>
                        <a:gd name="connsiteY2" fmla="*/ 69401 h 86069"/>
                        <a:gd name="connsiteX3" fmla="*/ 59533 w 342901"/>
                        <a:gd name="connsiteY3" fmla="*/ 86069 h 86069"/>
                        <a:gd name="connsiteX4" fmla="*/ 0 w 342901"/>
                        <a:gd name="connsiteY4" fmla="*/ 14632 h 86069"/>
                        <a:gd name="connsiteX0" fmla="*/ 0 w 329304"/>
                        <a:gd name="connsiteY0" fmla="*/ 14632 h 86069"/>
                        <a:gd name="connsiteX1" fmla="*/ 326232 w 329304"/>
                        <a:gd name="connsiteY1" fmla="*/ 0 h 86069"/>
                        <a:gd name="connsiteX2" fmla="*/ 329304 w 329304"/>
                        <a:gd name="connsiteY2" fmla="*/ 66002 h 86069"/>
                        <a:gd name="connsiteX3" fmla="*/ 59533 w 329304"/>
                        <a:gd name="connsiteY3" fmla="*/ 86069 h 86069"/>
                        <a:gd name="connsiteX4" fmla="*/ 0 w 329304"/>
                        <a:gd name="connsiteY4" fmla="*/ 14632 h 8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04" h="86069">
                          <a:moveTo>
                            <a:pt x="0" y="14632"/>
                          </a:moveTo>
                          <a:lnTo>
                            <a:pt x="326232" y="0"/>
                          </a:lnTo>
                          <a:lnTo>
                            <a:pt x="329304" y="66002"/>
                          </a:lnTo>
                          <a:lnTo>
                            <a:pt x="59533" y="86069"/>
                          </a:lnTo>
                          <a:lnTo>
                            <a:pt x="0" y="14632"/>
                          </a:ln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
                    <p:cNvSpPr/>
                    <p:nvPr/>
                  </p:nvSpPr>
                  <p:spPr>
                    <a:xfrm>
                      <a:off x="10502688" y="2942589"/>
                      <a:ext cx="307501" cy="92147"/>
                    </a:xfrm>
                    <a:custGeom>
                      <a:avLst/>
                      <a:gdLst>
                        <a:gd name="connsiteX0" fmla="*/ 0 w 275117"/>
                        <a:gd name="connsiteY0" fmla="*/ 0 h 84150"/>
                        <a:gd name="connsiteX1" fmla="*/ 275117 w 275117"/>
                        <a:gd name="connsiteY1" fmla="*/ 0 h 84150"/>
                        <a:gd name="connsiteX2" fmla="*/ 275117 w 275117"/>
                        <a:gd name="connsiteY2" fmla="*/ 84150 h 84150"/>
                        <a:gd name="connsiteX3" fmla="*/ 0 w 275117"/>
                        <a:gd name="connsiteY3" fmla="*/ 84150 h 84150"/>
                        <a:gd name="connsiteX4" fmla="*/ 0 w 275117"/>
                        <a:gd name="connsiteY4" fmla="*/ 0 h 84150"/>
                        <a:gd name="connsiteX0" fmla="*/ 0 w 280814"/>
                        <a:gd name="connsiteY0" fmla="*/ 0 h 84150"/>
                        <a:gd name="connsiteX1" fmla="*/ 275117 w 280814"/>
                        <a:gd name="connsiteY1" fmla="*/ 0 h 84150"/>
                        <a:gd name="connsiteX2" fmla="*/ 280814 w 280814"/>
                        <a:gd name="connsiteY2" fmla="*/ 64209 h 84150"/>
                        <a:gd name="connsiteX3" fmla="*/ 0 w 280814"/>
                        <a:gd name="connsiteY3" fmla="*/ 84150 h 84150"/>
                        <a:gd name="connsiteX4" fmla="*/ 0 w 280814"/>
                        <a:gd name="connsiteY4" fmla="*/ 0 h 84150"/>
                        <a:gd name="connsiteX0" fmla="*/ 0 w 280814"/>
                        <a:gd name="connsiteY0" fmla="*/ 14243 h 84150"/>
                        <a:gd name="connsiteX1" fmla="*/ 275117 w 280814"/>
                        <a:gd name="connsiteY1" fmla="*/ 0 h 84150"/>
                        <a:gd name="connsiteX2" fmla="*/ 280814 w 280814"/>
                        <a:gd name="connsiteY2" fmla="*/ 64209 h 84150"/>
                        <a:gd name="connsiteX3" fmla="*/ 0 w 280814"/>
                        <a:gd name="connsiteY3" fmla="*/ 84150 h 84150"/>
                        <a:gd name="connsiteX4" fmla="*/ 0 w 280814"/>
                        <a:gd name="connsiteY4" fmla="*/ 14243 h 8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14" h="84150">
                          <a:moveTo>
                            <a:pt x="0" y="14243"/>
                          </a:moveTo>
                          <a:lnTo>
                            <a:pt x="275117" y="0"/>
                          </a:lnTo>
                          <a:lnTo>
                            <a:pt x="280814" y="64209"/>
                          </a:lnTo>
                          <a:lnTo>
                            <a:pt x="0" y="84150"/>
                          </a:lnTo>
                          <a:lnTo>
                            <a:pt x="0" y="14243"/>
                          </a:ln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
                    <p:cNvSpPr/>
                    <p:nvPr/>
                  </p:nvSpPr>
                  <p:spPr>
                    <a:xfrm>
                      <a:off x="10827545" y="2920261"/>
                      <a:ext cx="314324" cy="83343"/>
                    </a:xfrm>
                    <a:custGeom>
                      <a:avLst/>
                      <a:gdLst>
                        <a:gd name="connsiteX0" fmla="*/ 0 w 450056"/>
                        <a:gd name="connsiteY0" fmla="*/ 0 h 161925"/>
                        <a:gd name="connsiteX1" fmla="*/ 450056 w 450056"/>
                        <a:gd name="connsiteY1" fmla="*/ 0 h 161925"/>
                        <a:gd name="connsiteX2" fmla="*/ 450056 w 450056"/>
                        <a:gd name="connsiteY2" fmla="*/ 161925 h 161925"/>
                        <a:gd name="connsiteX3" fmla="*/ 0 w 450056"/>
                        <a:gd name="connsiteY3" fmla="*/ 161925 h 161925"/>
                        <a:gd name="connsiteX4" fmla="*/ 0 w 450056"/>
                        <a:gd name="connsiteY4" fmla="*/ 0 h 161925"/>
                        <a:gd name="connsiteX0" fmla="*/ 0 w 457200"/>
                        <a:gd name="connsiteY0" fmla="*/ 47625 h 161925"/>
                        <a:gd name="connsiteX1" fmla="*/ 457200 w 457200"/>
                        <a:gd name="connsiteY1" fmla="*/ 0 h 161925"/>
                        <a:gd name="connsiteX2" fmla="*/ 457200 w 457200"/>
                        <a:gd name="connsiteY2" fmla="*/ 161925 h 161925"/>
                        <a:gd name="connsiteX3" fmla="*/ 7144 w 457200"/>
                        <a:gd name="connsiteY3" fmla="*/ 161925 h 161925"/>
                        <a:gd name="connsiteX4" fmla="*/ 0 w 457200"/>
                        <a:gd name="connsiteY4" fmla="*/ 47625 h 161925"/>
                        <a:gd name="connsiteX0" fmla="*/ 0 w 457200"/>
                        <a:gd name="connsiteY0" fmla="*/ 47625 h 161925"/>
                        <a:gd name="connsiteX1" fmla="*/ 457200 w 457200"/>
                        <a:gd name="connsiteY1" fmla="*/ 0 h 161925"/>
                        <a:gd name="connsiteX2" fmla="*/ 457200 w 457200"/>
                        <a:gd name="connsiteY2" fmla="*/ 161925 h 161925"/>
                        <a:gd name="connsiteX3" fmla="*/ 47626 w 457200"/>
                        <a:gd name="connsiteY3" fmla="*/ 119062 h 161925"/>
                        <a:gd name="connsiteX4" fmla="*/ 0 w 457200"/>
                        <a:gd name="connsiteY4" fmla="*/ 47625 h 161925"/>
                        <a:gd name="connsiteX0" fmla="*/ 0 w 457200"/>
                        <a:gd name="connsiteY0" fmla="*/ 47625 h 119062"/>
                        <a:gd name="connsiteX1" fmla="*/ 457200 w 457200"/>
                        <a:gd name="connsiteY1" fmla="*/ 0 h 119062"/>
                        <a:gd name="connsiteX2" fmla="*/ 330994 w 457200"/>
                        <a:gd name="connsiteY2" fmla="*/ 102394 h 119062"/>
                        <a:gd name="connsiteX3" fmla="*/ 47626 w 457200"/>
                        <a:gd name="connsiteY3" fmla="*/ 119062 h 119062"/>
                        <a:gd name="connsiteX4" fmla="*/ 0 w 457200"/>
                        <a:gd name="connsiteY4" fmla="*/ 47625 h 119062"/>
                        <a:gd name="connsiteX0" fmla="*/ 0 w 330994"/>
                        <a:gd name="connsiteY0" fmla="*/ 16669 h 88106"/>
                        <a:gd name="connsiteX1" fmla="*/ 316707 w 330994"/>
                        <a:gd name="connsiteY1" fmla="*/ 0 h 88106"/>
                        <a:gd name="connsiteX2" fmla="*/ 330994 w 330994"/>
                        <a:gd name="connsiteY2" fmla="*/ 71438 h 88106"/>
                        <a:gd name="connsiteX3" fmla="*/ 47626 w 330994"/>
                        <a:gd name="connsiteY3" fmla="*/ 88106 h 88106"/>
                        <a:gd name="connsiteX4" fmla="*/ 0 w 330994"/>
                        <a:gd name="connsiteY4" fmla="*/ 16669 h 88106"/>
                        <a:gd name="connsiteX0" fmla="*/ 0 w 342901"/>
                        <a:gd name="connsiteY0" fmla="*/ 16669 h 88106"/>
                        <a:gd name="connsiteX1" fmla="*/ 328614 w 342901"/>
                        <a:gd name="connsiteY1" fmla="*/ 0 h 88106"/>
                        <a:gd name="connsiteX2" fmla="*/ 342901 w 342901"/>
                        <a:gd name="connsiteY2" fmla="*/ 71438 h 88106"/>
                        <a:gd name="connsiteX3" fmla="*/ 59533 w 342901"/>
                        <a:gd name="connsiteY3" fmla="*/ 88106 h 88106"/>
                        <a:gd name="connsiteX4" fmla="*/ 0 w 342901"/>
                        <a:gd name="connsiteY4" fmla="*/ 16669 h 88106"/>
                        <a:gd name="connsiteX0" fmla="*/ 0 w 342901"/>
                        <a:gd name="connsiteY0" fmla="*/ 21431 h 92868"/>
                        <a:gd name="connsiteX1" fmla="*/ 326232 w 342901"/>
                        <a:gd name="connsiteY1" fmla="*/ 0 h 92868"/>
                        <a:gd name="connsiteX2" fmla="*/ 342901 w 342901"/>
                        <a:gd name="connsiteY2" fmla="*/ 76200 h 92868"/>
                        <a:gd name="connsiteX3" fmla="*/ 59533 w 342901"/>
                        <a:gd name="connsiteY3" fmla="*/ 92868 h 92868"/>
                        <a:gd name="connsiteX4" fmla="*/ 0 w 342901"/>
                        <a:gd name="connsiteY4" fmla="*/ 21431 h 92868"/>
                        <a:gd name="connsiteX0" fmla="*/ 0 w 342901"/>
                        <a:gd name="connsiteY0" fmla="*/ 21431 h 90487"/>
                        <a:gd name="connsiteX1" fmla="*/ 326232 w 342901"/>
                        <a:gd name="connsiteY1" fmla="*/ 0 h 90487"/>
                        <a:gd name="connsiteX2" fmla="*/ 342901 w 342901"/>
                        <a:gd name="connsiteY2" fmla="*/ 76200 h 90487"/>
                        <a:gd name="connsiteX3" fmla="*/ 28577 w 342901"/>
                        <a:gd name="connsiteY3" fmla="*/ 90487 h 90487"/>
                        <a:gd name="connsiteX4" fmla="*/ 0 w 342901"/>
                        <a:gd name="connsiteY4" fmla="*/ 21431 h 90487"/>
                        <a:gd name="connsiteX0" fmla="*/ 0 w 314326"/>
                        <a:gd name="connsiteY0" fmla="*/ 28575 h 90487"/>
                        <a:gd name="connsiteX1" fmla="*/ 297657 w 314326"/>
                        <a:gd name="connsiteY1" fmla="*/ 0 h 90487"/>
                        <a:gd name="connsiteX2" fmla="*/ 314326 w 314326"/>
                        <a:gd name="connsiteY2" fmla="*/ 76200 h 90487"/>
                        <a:gd name="connsiteX3" fmla="*/ 2 w 314326"/>
                        <a:gd name="connsiteY3" fmla="*/ 90487 h 90487"/>
                        <a:gd name="connsiteX4" fmla="*/ 0 w 314326"/>
                        <a:gd name="connsiteY4" fmla="*/ 28575 h 90487"/>
                        <a:gd name="connsiteX0" fmla="*/ 0 w 314326"/>
                        <a:gd name="connsiteY0" fmla="*/ 2381 h 64293"/>
                        <a:gd name="connsiteX1" fmla="*/ 285751 w 314326"/>
                        <a:gd name="connsiteY1" fmla="*/ 0 h 64293"/>
                        <a:gd name="connsiteX2" fmla="*/ 314326 w 314326"/>
                        <a:gd name="connsiteY2" fmla="*/ 50006 h 64293"/>
                        <a:gd name="connsiteX3" fmla="*/ 2 w 314326"/>
                        <a:gd name="connsiteY3" fmla="*/ 64293 h 64293"/>
                        <a:gd name="connsiteX4" fmla="*/ 0 w 314326"/>
                        <a:gd name="connsiteY4" fmla="*/ 2381 h 64293"/>
                        <a:gd name="connsiteX0" fmla="*/ 0 w 314326"/>
                        <a:gd name="connsiteY0" fmla="*/ 21431 h 83343"/>
                        <a:gd name="connsiteX1" fmla="*/ 302420 w 314326"/>
                        <a:gd name="connsiteY1" fmla="*/ 0 h 83343"/>
                        <a:gd name="connsiteX2" fmla="*/ 314326 w 314326"/>
                        <a:gd name="connsiteY2" fmla="*/ 69056 h 83343"/>
                        <a:gd name="connsiteX3" fmla="*/ 2 w 314326"/>
                        <a:gd name="connsiteY3" fmla="*/ 83343 h 83343"/>
                        <a:gd name="connsiteX4" fmla="*/ 0 w 314326"/>
                        <a:gd name="connsiteY4" fmla="*/ 21431 h 83343"/>
                        <a:gd name="connsiteX0" fmla="*/ 0 w 316707"/>
                        <a:gd name="connsiteY0" fmla="*/ 19050 h 83343"/>
                        <a:gd name="connsiteX1" fmla="*/ 304801 w 316707"/>
                        <a:gd name="connsiteY1" fmla="*/ 0 h 83343"/>
                        <a:gd name="connsiteX2" fmla="*/ 316707 w 316707"/>
                        <a:gd name="connsiteY2" fmla="*/ 69056 h 83343"/>
                        <a:gd name="connsiteX3" fmla="*/ 2383 w 316707"/>
                        <a:gd name="connsiteY3" fmla="*/ 83343 h 83343"/>
                        <a:gd name="connsiteX4" fmla="*/ 0 w 316707"/>
                        <a:gd name="connsiteY4" fmla="*/ 19050 h 83343"/>
                        <a:gd name="connsiteX0" fmla="*/ 0 w 304801"/>
                        <a:gd name="connsiteY0" fmla="*/ 19050 h 83343"/>
                        <a:gd name="connsiteX1" fmla="*/ 304801 w 304801"/>
                        <a:gd name="connsiteY1" fmla="*/ 0 h 83343"/>
                        <a:gd name="connsiteX2" fmla="*/ 247650 w 304801"/>
                        <a:gd name="connsiteY2" fmla="*/ 45244 h 83343"/>
                        <a:gd name="connsiteX3" fmla="*/ 2383 w 304801"/>
                        <a:gd name="connsiteY3" fmla="*/ 83343 h 83343"/>
                        <a:gd name="connsiteX4" fmla="*/ 0 w 304801"/>
                        <a:gd name="connsiteY4" fmla="*/ 19050 h 83343"/>
                        <a:gd name="connsiteX0" fmla="*/ 0 w 304801"/>
                        <a:gd name="connsiteY0" fmla="*/ 19050 h 83343"/>
                        <a:gd name="connsiteX1" fmla="*/ 304801 w 304801"/>
                        <a:gd name="connsiteY1" fmla="*/ 0 h 83343"/>
                        <a:gd name="connsiteX2" fmla="*/ 285750 w 304801"/>
                        <a:gd name="connsiteY2" fmla="*/ 64294 h 83343"/>
                        <a:gd name="connsiteX3" fmla="*/ 2383 w 304801"/>
                        <a:gd name="connsiteY3" fmla="*/ 83343 h 83343"/>
                        <a:gd name="connsiteX4" fmla="*/ 0 w 304801"/>
                        <a:gd name="connsiteY4" fmla="*/ 19050 h 83343"/>
                        <a:gd name="connsiteX0" fmla="*/ 0 w 304801"/>
                        <a:gd name="connsiteY0" fmla="*/ 19050 h 83343"/>
                        <a:gd name="connsiteX1" fmla="*/ 304801 w 304801"/>
                        <a:gd name="connsiteY1" fmla="*/ 0 h 83343"/>
                        <a:gd name="connsiteX2" fmla="*/ 295275 w 304801"/>
                        <a:gd name="connsiteY2" fmla="*/ 64294 h 83343"/>
                        <a:gd name="connsiteX3" fmla="*/ 2383 w 304801"/>
                        <a:gd name="connsiteY3" fmla="*/ 83343 h 83343"/>
                        <a:gd name="connsiteX4" fmla="*/ 0 w 304801"/>
                        <a:gd name="connsiteY4" fmla="*/ 19050 h 83343"/>
                        <a:gd name="connsiteX0" fmla="*/ 0 w 295276"/>
                        <a:gd name="connsiteY0" fmla="*/ 21432 h 85725"/>
                        <a:gd name="connsiteX1" fmla="*/ 295276 w 295276"/>
                        <a:gd name="connsiteY1" fmla="*/ 0 h 85725"/>
                        <a:gd name="connsiteX2" fmla="*/ 295275 w 295276"/>
                        <a:gd name="connsiteY2" fmla="*/ 66676 h 85725"/>
                        <a:gd name="connsiteX3" fmla="*/ 2383 w 295276"/>
                        <a:gd name="connsiteY3" fmla="*/ 85725 h 85725"/>
                        <a:gd name="connsiteX4" fmla="*/ 0 w 295276"/>
                        <a:gd name="connsiteY4" fmla="*/ 21432 h 85725"/>
                        <a:gd name="connsiteX0" fmla="*/ 0 w 302420"/>
                        <a:gd name="connsiteY0" fmla="*/ 26194 h 90487"/>
                        <a:gd name="connsiteX1" fmla="*/ 302420 w 302420"/>
                        <a:gd name="connsiteY1" fmla="*/ 0 h 90487"/>
                        <a:gd name="connsiteX2" fmla="*/ 295275 w 302420"/>
                        <a:gd name="connsiteY2" fmla="*/ 71438 h 90487"/>
                        <a:gd name="connsiteX3" fmla="*/ 2383 w 302420"/>
                        <a:gd name="connsiteY3" fmla="*/ 90487 h 90487"/>
                        <a:gd name="connsiteX4" fmla="*/ 0 w 302420"/>
                        <a:gd name="connsiteY4" fmla="*/ 26194 h 90487"/>
                        <a:gd name="connsiteX0" fmla="*/ 0 w 309564"/>
                        <a:gd name="connsiteY0" fmla="*/ 26194 h 90487"/>
                        <a:gd name="connsiteX1" fmla="*/ 309564 w 309564"/>
                        <a:gd name="connsiteY1" fmla="*/ 0 h 90487"/>
                        <a:gd name="connsiteX2" fmla="*/ 295275 w 309564"/>
                        <a:gd name="connsiteY2" fmla="*/ 71438 h 90487"/>
                        <a:gd name="connsiteX3" fmla="*/ 2383 w 309564"/>
                        <a:gd name="connsiteY3" fmla="*/ 90487 h 90487"/>
                        <a:gd name="connsiteX4" fmla="*/ 0 w 309564"/>
                        <a:gd name="connsiteY4" fmla="*/ 26194 h 90487"/>
                        <a:gd name="connsiteX0" fmla="*/ 4761 w 314325"/>
                        <a:gd name="connsiteY0" fmla="*/ 26194 h 90487"/>
                        <a:gd name="connsiteX1" fmla="*/ 314325 w 314325"/>
                        <a:gd name="connsiteY1" fmla="*/ 0 h 90487"/>
                        <a:gd name="connsiteX2" fmla="*/ 300036 w 314325"/>
                        <a:gd name="connsiteY2" fmla="*/ 71438 h 90487"/>
                        <a:gd name="connsiteX3" fmla="*/ 0 w 314325"/>
                        <a:gd name="connsiteY3" fmla="*/ 90487 h 90487"/>
                        <a:gd name="connsiteX4" fmla="*/ 4761 w 314325"/>
                        <a:gd name="connsiteY4" fmla="*/ 26194 h 90487"/>
                        <a:gd name="connsiteX0" fmla="*/ 9523 w 319087"/>
                        <a:gd name="connsiteY0" fmla="*/ 26194 h 90487"/>
                        <a:gd name="connsiteX1" fmla="*/ 319087 w 319087"/>
                        <a:gd name="connsiteY1" fmla="*/ 0 h 90487"/>
                        <a:gd name="connsiteX2" fmla="*/ 304798 w 319087"/>
                        <a:gd name="connsiteY2" fmla="*/ 71438 h 90487"/>
                        <a:gd name="connsiteX3" fmla="*/ 0 w 319087"/>
                        <a:gd name="connsiteY3" fmla="*/ 90487 h 90487"/>
                        <a:gd name="connsiteX4" fmla="*/ 9523 w 319087"/>
                        <a:gd name="connsiteY4" fmla="*/ 26194 h 90487"/>
                        <a:gd name="connsiteX0" fmla="*/ 9523 w 304798"/>
                        <a:gd name="connsiteY0" fmla="*/ 0 h 64293"/>
                        <a:gd name="connsiteX1" fmla="*/ 285749 w 304798"/>
                        <a:gd name="connsiteY1" fmla="*/ 19050 h 64293"/>
                        <a:gd name="connsiteX2" fmla="*/ 304798 w 304798"/>
                        <a:gd name="connsiteY2" fmla="*/ 45244 h 64293"/>
                        <a:gd name="connsiteX3" fmla="*/ 0 w 304798"/>
                        <a:gd name="connsiteY3" fmla="*/ 64293 h 64293"/>
                        <a:gd name="connsiteX4" fmla="*/ 9523 w 304798"/>
                        <a:gd name="connsiteY4" fmla="*/ 0 h 64293"/>
                        <a:gd name="connsiteX0" fmla="*/ 9523 w 304799"/>
                        <a:gd name="connsiteY0" fmla="*/ 19050 h 83343"/>
                        <a:gd name="connsiteX1" fmla="*/ 304799 w 304799"/>
                        <a:gd name="connsiteY1" fmla="*/ 0 h 83343"/>
                        <a:gd name="connsiteX2" fmla="*/ 304798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381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14324"/>
                        <a:gd name="connsiteY0" fmla="*/ 19050 h 83343"/>
                        <a:gd name="connsiteX1" fmla="*/ 314324 w 314324"/>
                        <a:gd name="connsiteY1" fmla="*/ 0 h 83343"/>
                        <a:gd name="connsiteX2" fmla="*/ 276223 w 314324"/>
                        <a:gd name="connsiteY2" fmla="*/ 64294 h 83343"/>
                        <a:gd name="connsiteX3" fmla="*/ 0 w 314324"/>
                        <a:gd name="connsiteY3" fmla="*/ 83343 h 83343"/>
                        <a:gd name="connsiteX4" fmla="*/ 9523 w 314324"/>
                        <a:gd name="connsiteY4" fmla="*/ 19050 h 83343"/>
                        <a:gd name="connsiteX0" fmla="*/ 9523 w 314324"/>
                        <a:gd name="connsiteY0" fmla="*/ 19050 h 83343"/>
                        <a:gd name="connsiteX1" fmla="*/ 314324 w 314324"/>
                        <a:gd name="connsiteY1" fmla="*/ 0 h 83343"/>
                        <a:gd name="connsiteX2" fmla="*/ 276223 w 314324"/>
                        <a:gd name="connsiteY2" fmla="*/ 64294 h 83343"/>
                        <a:gd name="connsiteX3" fmla="*/ 0 w 314324"/>
                        <a:gd name="connsiteY3" fmla="*/ 83343 h 83343"/>
                        <a:gd name="connsiteX4" fmla="*/ 9523 w 314324"/>
                        <a:gd name="connsiteY4" fmla="*/ 19050 h 8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4" h="83343">
                          <a:moveTo>
                            <a:pt x="9523" y="19050"/>
                          </a:moveTo>
                          <a:lnTo>
                            <a:pt x="314324" y="0"/>
                          </a:lnTo>
                          <a:cubicBezTo>
                            <a:pt x="290511" y="43656"/>
                            <a:pt x="290510" y="46831"/>
                            <a:pt x="276223" y="64294"/>
                          </a:cubicBezTo>
                          <a:lnTo>
                            <a:pt x="0" y="83343"/>
                          </a:lnTo>
                          <a:cubicBezTo>
                            <a:pt x="-1" y="62706"/>
                            <a:pt x="9524" y="39687"/>
                            <a:pt x="9523" y="19050"/>
                          </a:cubicBez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Rectangle 29"/>
                    <p:cNvSpPr/>
                    <p:nvPr/>
                  </p:nvSpPr>
                  <p:spPr>
                    <a:xfrm>
                      <a:off x="10122694" y="2986088"/>
                      <a:ext cx="1053876" cy="403349"/>
                    </a:xfrm>
                    <a:custGeom>
                      <a:avLst/>
                      <a:gdLst>
                        <a:gd name="connsiteX0" fmla="*/ 0 w 1114425"/>
                        <a:gd name="connsiteY0" fmla="*/ 0 h 309563"/>
                        <a:gd name="connsiteX1" fmla="*/ 1114425 w 1114425"/>
                        <a:gd name="connsiteY1" fmla="*/ 0 h 309563"/>
                        <a:gd name="connsiteX2" fmla="*/ 1114425 w 1114425"/>
                        <a:gd name="connsiteY2" fmla="*/ 309563 h 309563"/>
                        <a:gd name="connsiteX3" fmla="*/ 0 w 1114425"/>
                        <a:gd name="connsiteY3" fmla="*/ 309563 h 309563"/>
                        <a:gd name="connsiteX4" fmla="*/ 0 w 1114425"/>
                        <a:gd name="connsiteY4" fmla="*/ 0 h 309563"/>
                        <a:gd name="connsiteX0" fmla="*/ 0 w 1114425"/>
                        <a:gd name="connsiteY0" fmla="*/ 0 h 309563"/>
                        <a:gd name="connsiteX1" fmla="*/ 1114425 w 1114425"/>
                        <a:gd name="connsiteY1" fmla="*/ 0 h 309563"/>
                        <a:gd name="connsiteX2" fmla="*/ 1114425 w 1114425"/>
                        <a:gd name="connsiteY2" fmla="*/ 309563 h 309563"/>
                        <a:gd name="connsiteX3" fmla="*/ 38100 w 1114425"/>
                        <a:gd name="connsiteY3" fmla="*/ 226220 h 309563"/>
                        <a:gd name="connsiteX4" fmla="*/ 0 w 1114425"/>
                        <a:gd name="connsiteY4" fmla="*/ 0 h 309563"/>
                        <a:gd name="connsiteX0" fmla="*/ 2381 w 1116806"/>
                        <a:gd name="connsiteY0" fmla="*/ 0 h 309563"/>
                        <a:gd name="connsiteX1" fmla="*/ 1116806 w 1116806"/>
                        <a:gd name="connsiteY1" fmla="*/ 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0 h 309563"/>
                        <a:gd name="connsiteX1" fmla="*/ 1050131 w 1116806"/>
                        <a:gd name="connsiteY1" fmla="*/ 3810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0 h 309563"/>
                        <a:gd name="connsiteX1" fmla="*/ 1050131 w 1116806"/>
                        <a:gd name="connsiteY1" fmla="*/ 3810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107156 h 416719"/>
                        <a:gd name="connsiteX1" fmla="*/ 1057275 w 1116806"/>
                        <a:gd name="connsiteY1" fmla="*/ 0 h 416719"/>
                        <a:gd name="connsiteX2" fmla="*/ 1116806 w 1116806"/>
                        <a:gd name="connsiteY2" fmla="*/ 416719 h 416719"/>
                        <a:gd name="connsiteX3" fmla="*/ 0 w 1116806"/>
                        <a:gd name="connsiteY3" fmla="*/ 369094 h 416719"/>
                        <a:gd name="connsiteX4" fmla="*/ 2381 w 1116806"/>
                        <a:gd name="connsiteY4" fmla="*/ 107156 h 416719"/>
                        <a:gd name="connsiteX0" fmla="*/ 2381 w 1057275"/>
                        <a:gd name="connsiteY0" fmla="*/ 107156 h 369094"/>
                        <a:gd name="connsiteX1" fmla="*/ 1057275 w 1057275"/>
                        <a:gd name="connsiteY1" fmla="*/ 0 h 369094"/>
                        <a:gd name="connsiteX2" fmla="*/ 1042987 w 1057275"/>
                        <a:gd name="connsiteY2" fmla="*/ 223838 h 369094"/>
                        <a:gd name="connsiteX3" fmla="*/ 0 w 1057275"/>
                        <a:gd name="connsiteY3" fmla="*/ 369094 h 369094"/>
                        <a:gd name="connsiteX4" fmla="*/ 2381 w 1057275"/>
                        <a:gd name="connsiteY4"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759619 w 1057275"/>
                        <a:gd name="connsiteY3" fmla="*/ 261938 h 369094"/>
                        <a:gd name="connsiteX4" fmla="*/ 0 w 1057275"/>
                        <a:gd name="connsiteY4" fmla="*/ 369094 h 369094"/>
                        <a:gd name="connsiteX5" fmla="*/ 2381 w 1057275"/>
                        <a:gd name="connsiteY5"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881063 w 1057275"/>
                        <a:gd name="connsiteY3" fmla="*/ 316707 h 369094"/>
                        <a:gd name="connsiteX4" fmla="*/ 0 w 1057275"/>
                        <a:gd name="connsiteY4" fmla="*/ 369094 h 369094"/>
                        <a:gd name="connsiteX5" fmla="*/ 2381 w 1057275"/>
                        <a:gd name="connsiteY5"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881063 w 1057275"/>
                        <a:gd name="connsiteY3" fmla="*/ 316707 h 369094"/>
                        <a:gd name="connsiteX4" fmla="*/ 250031 w 1057275"/>
                        <a:gd name="connsiteY4" fmla="*/ 350044 h 369094"/>
                        <a:gd name="connsiteX5" fmla="*/ 0 w 1057275"/>
                        <a:gd name="connsiteY5" fmla="*/ 369094 h 369094"/>
                        <a:gd name="connsiteX6" fmla="*/ 2381 w 1057275"/>
                        <a:gd name="connsiteY6" fmla="*/ 107156 h 369094"/>
                        <a:gd name="connsiteX0" fmla="*/ 2381 w 1057275"/>
                        <a:gd name="connsiteY0" fmla="*/ 107156 h 378619"/>
                        <a:gd name="connsiteX1" fmla="*/ 1057275 w 1057275"/>
                        <a:gd name="connsiteY1" fmla="*/ 0 h 378619"/>
                        <a:gd name="connsiteX2" fmla="*/ 1042987 w 1057275"/>
                        <a:gd name="connsiteY2" fmla="*/ 223838 h 378619"/>
                        <a:gd name="connsiteX3" fmla="*/ 881063 w 1057275"/>
                        <a:gd name="connsiteY3" fmla="*/ 316707 h 378619"/>
                        <a:gd name="connsiteX4" fmla="*/ 242887 w 1057275"/>
                        <a:gd name="connsiteY4" fmla="*/ 378619 h 378619"/>
                        <a:gd name="connsiteX5" fmla="*/ 0 w 1057275"/>
                        <a:gd name="connsiteY5" fmla="*/ 369094 h 378619"/>
                        <a:gd name="connsiteX6" fmla="*/ 2381 w 1057275"/>
                        <a:gd name="connsiteY6" fmla="*/ 107156 h 378619"/>
                        <a:gd name="connsiteX0" fmla="*/ 2381 w 1057275"/>
                        <a:gd name="connsiteY0" fmla="*/ 107156 h 396753"/>
                        <a:gd name="connsiteX1" fmla="*/ 1057275 w 1057275"/>
                        <a:gd name="connsiteY1" fmla="*/ 0 h 396753"/>
                        <a:gd name="connsiteX2" fmla="*/ 1042987 w 1057275"/>
                        <a:gd name="connsiteY2" fmla="*/ 223838 h 396753"/>
                        <a:gd name="connsiteX3" fmla="*/ 881063 w 1057275"/>
                        <a:gd name="connsiteY3" fmla="*/ 316707 h 396753"/>
                        <a:gd name="connsiteX4" fmla="*/ 242887 w 1057275"/>
                        <a:gd name="connsiteY4" fmla="*/ 378619 h 396753"/>
                        <a:gd name="connsiteX5" fmla="*/ 0 w 1057275"/>
                        <a:gd name="connsiteY5" fmla="*/ 369094 h 396753"/>
                        <a:gd name="connsiteX6" fmla="*/ 2381 w 1057275"/>
                        <a:gd name="connsiteY6" fmla="*/ 107156 h 396753"/>
                        <a:gd name="connsiteX0" fmla="*/ 2381 w 1057275"/>
                        <a:gd name="connsiteY0" fmla="*/ 107156 h 396753"/>
                        <a:gd name="connsiteX1" fmla="*/ 1057275 w 1057275"/>
                        <a:gd name="connsiteY1" fmla="*/ 0 h 396753"/>
                        <a:gd name="connsiteX2" fmla="*/ 1042987 w 1057275"/>
                        <a:gd name="connsiteY2" fmla="*/ 223838 h 396753"/>
                        <a:gd name="connsiteX3" fmla="*/ 881063 w 1057275"/>
                        <a:gd name="connsiteY3" fmla="*/ 316707 h 396753"/>
                        <a:gd name="connsiteX4" fmla="*/ 242887 w 1057275"/>
                        <a:gd name="connsiteY4" fmla="*/ 378619 h 396753"/>
                        <a:gd name="connsiteX5" fmla="*/ 0 w 1057275"/>
                        <a:gd name="connsiteY5" fmla="*/ 369094 h 396753"/>
                        <a:gd name="connsiteX6" fmla="*/ 2381 w 1057275"/>
                        <a:gd name="connsiteY6" fmla="*/ 107156 h 396753"/>
                        <a:gd name="connsiteX0" fmla="*/ 2381 w 1057275"/>
                        <a:gd name="connsiteY0" fmla="*/ 107156 h 402928"/>
                        <a:gd name="connsiteX1" fmla="*/ 1057275 w 1057275"/>
                        <a:gd name="connsiteY1" fmla="*/ 0 h 402928"/>
                        <a:gd name="connsiteX2" fmla="*/ 1042987 w 1057275"/>
                        <a:gd name="connsiteY2" fmla="*/ 223838 h 402928"/>
                        <a:gd name="connsiteX3" fmla="*/ 881063 w 1057275"/>
                        <a:gd name="connsiteY3" fmla="*/ 316707 h 402928"/>
                        <a:gd name="connsiteX4" fmla="*/ 242887 w 1057275"/>
                        <a:gd name="connsiteY4" fmla="*/ 378619 h 402928"/>
                        <a:gd name="connsiteX5" fmla="*/ 0 w 1057275"/>
                        <a:gd name="connsiteY5" fmla="*/ 369094 h 402928"/>
                        <a:gd name="connsiteX6" fmla="*/ 2381 w 1057275"/>
                        <a:gd name="connsiteY6" fmla="*/ 107156 h 402928"/>
                        <a:gd name="connsiteX0" fmla="*/ 2381 w 1057275"/>
                        <a:gd name="connsiteY0" fmla="*/ 107156 h 396205"/>
                        <a:gd name="connsiteX1" fmla="*/ 1057275 w 1057275"/>
                        <a:gd name="connsiteY1" fmla="*/ 0 h 396205"/>
                        <a:gd name="connsiteX2" fmla="*/ 1042987 w 1057275"/>
                        <a:gd name="connsiteY2" fmla="*/ 223838 h 396205"/>
                        <a:gd name="connsiteX3" fmla="*/ 881063 w 1057275"/>
                        <a:gd name="connsiteY3" fmla="*/ 316707 h 396205"/>
                        <a:gd name="connsiteX4" fmla="*/ 242887 w 1057275"/>
                        <a:gd name="connsiteY4" fmla="*/ 378619 h 396205"/>
                        <a:gd name="connsiteX5" fmla="*/ 0 w 1057275"/>
                        <a:gd name="connsiteY5" fmla="*/ 369094 h 396205"/>
                        <a:gd name="connsiteX6" fmla="*/ 2381 w 1057275"/>
                        <a:gd name="connsiteY6" fmla="*/ 107156 h 396205"/>
                        <a:gd name="connsiteX0" fmla="*/ 2381 w 1057275"/>
                        <a:gd name="connsiteY0" fmla="*/ 107156 h 393713"/>
                        <a:gd name="connsiteX1" fmla="*/ 1057275 w 1057275"/>
                        <a:gd name="connsiteY1" fmla="*/ 0 h 393713"/>
                        <a:gd name="connsiteX2" fmla="*/ 1042987 w 1057275"/>
                        <a:gd name="connsiteY2" fmla="*/ 223838 h 393713"/>
                        <a:gd name="connsiteX3" fmla="*/ 881063 w 1057275"/>
                        <a:gd name="connsiteY3" fmla="*/ 316707 h 393713"/>
                        <a:gd name="connsiteX4" fmla="*/ 242887 w 1057275"/>
                        <a:gd name="connsiteY4" fmla="*/ 378619 h 393713"/>
                        <a:gd name="connsiteX5" fmla="*/ 0 w 1057275"/>
                        <a:gd name="connsiteY5" fmla="*/ 369094 h 393713"/>
                        <a:gd name="connsiteX6" fmla="*/ 2381 w 1057275"/>
                        <a:gd name="connsiteY6" fmla="*/ 107156 h 393713"/>
                        <a:gd name="connsiteX0" fmla="*/ 2381 w 1057275"/>
                        <a:gd name="connsiteY0" fmla="*/ 107156 h 396670"/>
                        <a:gd name="connsiteX1" fmla="*/ 1057275 w 1057275"/>
                        <a:gd name="connsiteY1" fmla="*/ 0 h 396670"/>
                        <a:gd name="connsiteX2" fmla="*/ 1042987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75454 w 1057275"/>
                        <a:gd name="connsiteY3" fmla="*/ 336341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400391"/>
                        <a:gd name="connsiteX1" fmla="*/ 1057275 w 1057275"/>
                        <a:gd name="connsiteY1" fmla="*/ 0 h 400391"/>
                        <a:gd name="connsiteX2" fmla="*/ 1035843 w 1057275"/>
                        <a:gd name="connsiteY2" fmla="*/ 223838 h 400391"/>
                        <a:gd name="connsiteX3" fmla="*/ 875454 w 1057275"/>
                        <a:gd name="connsiteY3" fmla="*/ 336341 h 400391"/>
                        <a:gd name="connsiteX4" fmla="*/ 240082 w 1057275"/>
                        <a:gd name="connsiteY4" fmla="*/ 387034 h 400391"/>
                        <a:gd name="connsiteX5" fmla="*/ 0 w 1057275"/>
                        <a:gd name="connsiteY5" fmla="*/ 369094 h 400391"/>
                        <a:gd name="connsiteX6" fmla="*/ 2381 w 1057275"/>
                        <a:gd name="connsiteY6" fmla="*/ 107156 h 400391"/>
                        <a:gd name="connsiteX0" fmla="*/ 2381 w 1057275"/>
                        <a:gd name="connsiteY0" fmla="*/ 107156 h 403349"/>
                        <a:gd name="connsiteX1" fmla="*/ 1057275 w 1057275"/>
                        <a:gd name="connsiteY1" fmla="*/ 0 h 403349"/>
                        <a:gd name="connsiteX2" fmla="*/ 1035843 w 1057275"/>
                        <a:gd name="connsiteY2" fmla="*/ 223838 h 403349"/>
                        <a:gd name="connsiteX3" fmla="*/ 875454 w 1057275"/>
                        <a:gd name="connsiteY3" fmla="*/ 336341 h 403349"/>
                        <a:gd name="connsiteX4" fmla="*/ 240082 w 1057275"/>
                        <a:gd name="connsiteY4" fmla="*/ 392644 h 403349"/>
                        <a:gd name="connsiteX5" fmla="*/ 0 w 1057275"/>
                        <a:gd name="connsiteY5" fmla="*/ 369094 h 403349"/>
                        <a:gd name="connsiteX6" fmla="*/ 2381 w 1057275"/>
                        <a:gd name="connsiteY6" fmla="*/ 107156 h 403349"/>
                        <a:gd name="connsiteX0" fmla="*/ 2381 w 1053876"/>
                        <a:gd name="connsiteY0" fmla="*/ 107156 h 403349"/>
                        <a:gd name="connsiteX1" fmla="*/ 1053876 w 1053876"/>
                        <a:gd name="connsiteY1" fmla="*/ 0 h 403349"/>
                        <a:gd name="connsiteX2" fmla="*/ 1035843 w 1053876"/>
                        <a:gd name="connsiteY2" fmla="*/ 223838 h 403349"/>
                        <a:gd name="connsiteX3" fmla="*/ 875454 w 1053876"/>
                        <a:gd name="connsiteY3" fmla="*/ 336341 h 403349"/>
                        <a:gd name="connsiteX4" fmla="*/ 240082 w 1053876"/>
                        <a:gd name="connsiteY4" fmla="*/ 392644 h 403349"/>
                        <a:gd name="connsiteX5" fmla="*/ 0 w 1053876"/>
                        <a:gd name="connsiteY5" fmla="*/ 369094 h 403349"/>
                        <a:gd name="connsiteX6" fmla="*/ 2381 w 1053876"/>
                        <a:gd name="connsiteY6" fmla="*/ 107156 h 40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76" h="403349">
                          <a:moveTo>
                            <a:pt x="2381" y="107156"/>
                          </a:moveTo>
                          <a:lnTo>
                            <a:pt x="1053876" y="0"/>
                          </a:lnTo>
                          <a:lnTo>
                            <a:pt x="1035843" y="223838"/>
                          </a:lnTo>
                          <a:cubicBezTo>
                            <a:pt x="1029493" y="307181"/>
                            <a:pt x="943716" y="329197"/>
                            <a:pt x="875454" y="336341"/>
                          </a:cubicBezTo>
                          <a:lnTo>
                            <a:pt x="240082" y="392644"/>
                          </a:lnTo>
                          <a:cubicBezTo>
                            <a:pt x="128164" y="403756"/>
                            <a:pt x="35719" y="417514"/>
                            <a:pt x="0" y="369094"/>
                          </a:cubicBezTo>
                          <a:cubicBezTo>
                            <a:pt x="794" y="281781"/>
                            <a:pt x="1587" y="194469"/>
                            <a:pt x="2381" y="1071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0" name="Rectangle 7"/>
                    <p:cNvSpPr/>
                    <p:nvPr/>
                  </p:nvSpPr>
                  <p:spPr>
                    <a:xfrm>
                      <a:off x="10122208" y="3075039"/>
                      <a:ext cx="966849" cy="233516"/>
                    </a:xfrm>
                    <a:custGeom>
                      <a:avLst/>
                      <a:gdLst>
                        <a:gd name="connsiteX0" fmla="*/ 0 w 897193"/>
                        <a:gd name="connsiteY0" fmla="*/ 0 h 169606"/>
                        <a:gd name="connsiteX1" fmla="*/ 897193 w 897193"/>
                        <a:gd name="connsiteY1" fmla="*/ 0 h 169606"/>
                        <a:gd name="connsiteX2" fmla="*/ 897193 w 897193"/>
                        <a:gd name="connsiteY2" fmla="*/ 169606 h 169606"/>
                        <a:gd name="connsiteX3" fmla="*/ 0 w 897193"/>
                        <a:gd name="connsiteY3" fmla="*/ 169606 h 169606"/>
                        <a:gd name="connsiteX4" fmla="*/ 0 w 897193"/>
                        <a:gd name="connsiteY4" fmla="*/ 0 h 169606"/>
                        <a:gd name="connsiteX0" fmla="*/ 0 w 921774"/>
                        <a:gd name="connsiteY0" fmla="*/ 0 h 179438"/>
                        <a:gd name="connsiteX1" fmla="*/ 921774 w 921774"/>
                        <a:gd name="connsiteY1" fmla="*/ 9832 h 179438"/>
                        <a:gd name="connsiteX2" fmla="*/ 921774 w 921774"/>
                        <a:gd name="connsiteY2" fmla="*/ 179438 h 179438"/>
                        <a:gd name="connsiteX3" fmla="*/ 24581 w 921774"/>
                        <a:gd name="connsiteY3" fmla="*/ 179438 h 179438"/>
                        <a:gd name="connsiteX4" fmla="*/ 0 w 921774"/>
                        <a:gd name="connsiteY4" fmla="*/ 0 h 179438"/>
                        <a:gd name="connsiteX0" fmla="*/ 2458 w 924232"/>
                        <a:gd name="connsiteY0" fmla="*/ 0 h 179438"/>
                        <a:gd name="connsiteX1" fmla="*/ 924232 w 924232"/>
                        <a:gd name="connsiteY1" fmla="*/ 9832 h 179438"/>
                        <a:gd name="connsiteX2" fmla="*/ 924232 w 924232"/>
                        <a:gd name="connsiteY2" fmla="*/ 179438 h 179438"/>
                        <a:gd name="connsiteX3" fmla="*/ 0 w 924232"/>
                        <a:gd name="connsiteY3" fmla="*/ 174522 h 179438"/>
                        <a:gd name="connsiteX4" fmla="*/ 2458 w 924232"/>
                        <a:gd name="connsiteY4" fmla="*/ 0 h 179438"/>
                        <a:gd name="connsiteX0" fmla="*/ 2458 w 924232"/>
                        <a:gd name="connsiteY0" fmla="*/ 0 h 179438"/>
                        <a:gd name="connsiteX1" fmla="*/ 884903 w 924232"/>
                        <a:gd name="connsiteY1" fmla="*/ 61451 h 179438"/>
                        <a:gd name="connsiteX2" fmla="*/ 924232 w 924232"/>
                        <a:gd name="connsiteY2" fmla="*/ 179438 h 179438"/>
                        <a:gd name="connsiteX3" fmla="*/ 0 w 924232"/>
                        <a:gd name="connsiteY3" fmla="*/ 174522 h 179438"/>
                        <a:gd name="connsiteX4" fmla="*/ 2458 w 924232"/>
                        <a:gd name="connsiteY4" fmla="*/ 0 h 179438"/>
                        <a:gd name="connsiteX0" fmla="*/ 2458 w 961103"/>
                        <a:gd name="connsiteY0" fmla="*/ 51620 h 231058"/>
                        <a:gd name="connsiteX1" fmla="*/ 961103 w 961103"/>
                        <a:gd name="connsiteY1" fmla="*/ 0 h 231058"/>
                        <a:gd name="connsiteX2" fmla="*/ 924232 w 961103"/>
                        <a:gd name="connsiteY2" fmla="*/ 231058 h 231058"/>
                        <a:gd name="connsiteX3" fmla="*/ 0 w 961103"/>
                        <a:gd name="connsiteY3" fmla="*/ 226142 h 231058"/>
                        <a:gd name="connsiteX4" fmla="*/ 2458 w 961103"/>
                        <a:gd name="connsiteY4" fmla="*/ 51620 h 231058"/>
                        <a:gd name="connsiteX0" fmla="*/ 2458 w 961103"/>
                        <a:gd name="connsiteY0" fmla="*/ 51620 h 226142"/>
                        <a:gd name="connsiteX1" fmla="*/ 961103 w 961103"/>
                        <a:gd name="connsiteY1" fmla="*/ 0 h 226142"/>
                        <a:gd name="connsiteX2" fmla="*/ 843116 w 961103"/>
                        <a:gd name="connsiteY2" fmla="*/ 95864 h 226142"/>
                        <a:gd name="connsiteX3" fmla="*/ 0 w 961103"/>
                        <a:gd name="connsiteY3" fmla="*/ 226142 h 226142"/>
                        <a:gd name="connsiteX4" fmla="*/ 2458 w 961103"/>
                        <a:gd name="connsiteY4" fmla="*/ 51620 h 226142"/>
                        <a:gd name="connsiteX0" fmla="*/ 2458 w 961103"/>
                        <a:gd name="connsiteY0" fmla="*/ 51620 h 226142"/>
                        <a:gd name="connsiteX1" fmla="*/ 961103 w 961103"/>
                        <a:gd name="connsiteY1" fmla="*/ 0 h 226142"/>
                        <a:gd name="connsiteX2" fmla="*/ 855406 w 961103"/>
                        <a:gd name="connsiteY2" fmla="*/ 149942 h 226142"/>
                        <a:gd name="connsiteX3" fmla="*/ 0 w 961103"/>
                        <a:gd name="connsiteY3" fmla="*/ 226142 h 226142"/>
                        <a:gd name="connsiteX4" fmla="*/ 2458 w 961103"/>
                        <a:gd name="connsiteY4" fmla="*/ 51620 h 226142"/>
                        <a:gd name="connsiteX0" fmla="*/ 2458 w 962640"/>
                        <a:gd name="connsiteY0" fmla="*/ 51620 h 226142"/>
                        <a:gd name="connsiteX1" fmla="*/ 961103 w 962640"/>
                        <a:gd name="connsiteY1" fmla="*/ 0 h 226142"/>
                        <a:gd name="connsiteX2" fmla="*/ 855406 w 962640"/>
                        <a:gd name="connsiteY2" fmla="*/ 149942 h 226142"/>
                        <a:gd name="connsiteX3" fmla="*/ 0 w 962640"/>
                        <a:gd name="connsiteY3" fmla="*/ 226142 h 226142"/>
                        <a:gd name="connsiteX4" fmla="*/ 2458 w 962640"/>
                        <a:gd name="connsiteY4" fmla="*/ 51620 h 226142"/>
                        <a:gd name="connsiteX0" fmla="*/ 2458 w 964194"/>
                        <a:gd name="connsiteY0" fmla="*/ 51620 h 226142"/>
                        <a:gd name="connsiteX1" fmla="*/ 961103 w 964194"/>
                        <a:gd name="connsiteY1" fmla="*/ 0 h 226142"/>
                        <a:gd name="connsiteX2" fmla="*/ 855406 w 964194"/>
                        <a:gd name="connsiteY2" fmla="*/ 149942 h 226142"/>
                        <a:gd name="connsiteX3" fmla="*/ 0 w 964194"/>
                        <a:gd name="connsiteY3" fmla="*/ 226142 h 226142"/>
                        <a:gd name="connsiteX4" fmla="*/ 2458 w 964194"/>
                        <a:gd name="connsiteY4" fmla="*/ 51620 h 226142"/>
                        <a:gd name="connsiteX0" fmla="*/ 11 w 961747"/>
                        <a:gd name="connsiteY0" fmla="*/ 51620 h 176981"/>
                        <a:gd name="connsiteX1" fmla="*/ 958656 w 961747"/>
                        <a:gd name="connsiteY1" fmla="*/ 0 h 176981"/>
                        <a:gd name="connsiteX2" fmla="*/ 852959 w 961747"/>
                        <a:gd name="connsiteY2" fmla="*/ 149942 h 176981"/>
                        <a:gd name="connsiteX3" fmla="*/ 46714 w 961747"/>
                        <a:gd name="connsiteY3" fmla="*/ 176981 h 176981"/>
                        <a:gd name="connsiteX4" fmla="*/ 11 w 961747"/>
                        <a:gd name="connsiteY4" fmla="*/ 51620 h 176981"/>
                        <a:gd name="connsiteX0" fmla="*/ 236 w 961972"/>
                        <a:gd name="connsiteY0" fmla="*/ 51620 h 231058"/>
                        <a:gd name="connsiteX1" fmla="*/ 958881 w 961972"/>
                        <a:gd name="connsiteY1" fmla="*/ 0 h 231058"/>
                        <a:gd name="connsiteX2" fmla="*/ 853184 w 961972"/>
                        <a:gd name="connsiteY2" fmla="*/ 149942 h 231058"/>
                        <a:gd name="connsiteX3" fmla="*/ 236 w 961972"/>
                        <a:gd name="connsiteY3" fmla="*/ 231058 h 231058"/>
                        <a:gd name="connsiteX4" fmla="*/ 236 w 961972"/>
                        <a:gd name="connsiteY4" fmla="*/ 51620 h 231058"/>
                        <a:gd name="connsiteX0" fmla="*/ 4917 w 966653"/>
                        <a:gd name="connsiteY0" fmla="*/ 51620 h 233516"/>
                        <a:gd name="connsiteX1" fmla="*/ 963562 w 966653"/>
                        <a:gd name="connsiteY1" fmla="*/ 0 h 233516"/>
                        <a:gd name="connsiteX2" fmla="*/ 857865 w 966653"/>
                        <a:gd name="connsiteY2" fmla="*/ 149942 h 233516"/>
                        <a:gd name="connsiteX3" fmla="*/ 0 w 966653"/>
                        <a:gd name="connsiteY3" fmla="*/ 233516 h 233516"/>
                        <a:gd name="connsiteX4" fmla="*/ 4917 w 966653"/>
                        <a:gd name="connsiteY4" fmla="*/ 51620 h 233516"/>
                        <a:gd name="connsiteX0" fmla="*/ 4917 w 966653"/>
                        <a:gd name="connsiteY0" fmla="*/ 51620 h 233516"/>
                        <a:gd name="connsiteX1" fmla="*/ 86034 w 966653"/>
                        <a:gd name="connsiteY1" fmla="*/ 49161 h 233516"/>
                        <a:gd name="connsiteX2" fmla="*/ 963562 w 966653"/>
                        <a:gd name="connsiteY2" fmla="*/ 0 h 233516"/>
                        <a:gd name="connsiteX3" fmla="*/ 857865 w 966653"/>
                        <a:gd name="connsiteY3" fmla="*/ 149942 h 233516"/>
                        <a:gd name="connsiteX4" fmla="*/ 0 w 966653"/>
                        <a:gd name="connsiteY4" fmla="*/ 233516 h 233516"/>
                        <a:gd name="connsiteX5" fmla="*/ 4917 w 966653"/>
                        <a:gd name="connsiteY5" fmla="*/ 51620 h 233516"/>
                        <a:gd name="connsiteX0" fmla="*/ 4917 w 966653"/>
                        <a:gd name="connsiteY0" fmla="*/ 51620 h 233516"/>
                        <a:gd name="connsiteX1" fmla="*/ 86034 w 966653"/>
                        <a:gd name="connsiteY1" fmla="*/ 49161 h 233516"/>
                        <a:gd name="connsiteX2" fmla="*/ 963562 w 966653"/>
                        <a:gd name="connsiteY2" fmla="*/ 0 h 233516"/>
                        <a:gd name="connsiteX3" fmla="*/ 857865 w 966653"/>
                        <a:gd name="connsiteY3" fmla="*/ 149942 h 233516"/>
                        <a:gd name="connsiteX4" fmla="*/ 0 w 966653"/>
                        <a:gd name="connsiteY4" fmla="*/ 233516 h 233516"/>
                        <a:gd name="connsiteX5" fmla="*/ 4917 w 966653"/>
                        <a:gd name="connsiteY5" fmla="*/ 51620 h 233516"/>
                        <a:gd name="connsiteX0" fmla="*/ 74 w 971335"/>
                        <a:gd name="connsiteY0" fmla="*/ 42095 h 233516"/>
                        <a:gd name="connsiteX1" fmla="*/ 90716 w 971335"/>
                        <a:gd name="connsiteY1" fmla="*/ 49161 h 233516"/>
                        <a:gd name="connsiteX2" fmla="*/ 968244 w 971335"/>
                        <a:gd name="connsiteY2" fmla="*/ 0 h 233516"/>
                        <a:gd name="connsiteX3" fmla="*/ 862547 w 971335"/>
                        <a:gd name="connsiteY3" fmla="*/ 149942 h 233516"/>
                        <a:gd name="connsiteX4" fmla="*/ 4682 w 971335"/>
                        <a:gd name="connsiteY4" fmla="*/ 233516 h 233516"/>
                        <a:gd name="connsiteX5" fmla="*/ 74 w 971335"/>
                        <a:gd name="connsiteY5" fmla="*/ 42095 h 233516"/>
                        <a:gd name="connsiteX0" fmla="*/ 115 w 968995"/>
                        <a:gd name="connsiteY0" fmla="*/ 39714 h 233516"/>
                        <a:gd name="connsiteX1" fmla="*/ 88376 w 968995"/>
                        <a:gd name="connsiteY1" fmla="*/ 49161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256 w 966754"/>
                        <a:gd name="connsiteY0" fmla="*/ 37332 h 233516"/>
                        <a:gd name="connsiteX1" fmla="*/ 86135 w 966754"/>
                        <a:gd name="connsiteY1" fmla="*/ 56305 h 233516"/>
                        <a:gd name="connsiteX2" fmla="*/ 963663 w 966754"/>
                        <a:gd name="connsiteY2" fmla="*/ 0 h 233516"/>
                        <a:gd name="connsiteX3" fmla="*/ 857966 w 966754"/>
                        <a:gd name="connsiteY3" fmla="*/ 149942 h 233516"/>
                        <a:gd name="connsiteX4" fmla="*/ 101 w 966754"/>
                        <a:gd name="connsiteY4" fmla="*/ 233516 h 233516"/>
                        <a:gd name="connsiteX5" fmla="*/ 256 w 966754"/>
                        <a:gd name="connsiteY5" fmla="*/ 37332 h 233516"/>
                        <a:gd name="connsiteX0" fmla="*/ 256 w 966754"/>
                        <a:gd name="connsiteY0" fmla="*/ 37332 h 233516"/>
                        <a:gd name="connsiteX1" fmla="*/ 86135 w 966754"/>
                        <a:gd name="connsiteY1" fmla="*/ 56305 h 233516"/>
                        <a:gd name="connsiteX2" fmla="*/ 963663 w 966754"/>
                        <a:gd name="connsiteY2" fmla="*/ 0 h 233516"/>
                        <a:gd name="connsiteX3" fmla="*/ 857966 w 966754"/>
                        <a:gd name="connsiteY3" fmla="*/ 149942 h 233516"/>
                        <a:gd name="connsiteX4" fmla="*/ 101 w 966754"/>
                        <a:gd name="connsiteY4" fmla="*/ 233516 h 233516"/>
                        <a:gd name="connsiteX5" fmla="*/ 256 w 966754"/>
                        <a:gd name="connsiteY5" fmla="*/ 37332 h 233516"/>
                        <a:gd name="connsiteX0" fmla="*/ 256 w 966849"/>
                        <a:gd name="connsiteY0" fmla="*/ 37332 h 233516"/>
                        <a:gd name="connsiteX1" fmla="*/ 86135 w 966849"/>
                        <a:gd name="connsiteY1" fmla="*/ 56305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 name="connsiteX0" fmla="*/ 256 w 966849"/>
                        <a:gd name="connsiteY0" fmla="*/ 37332 h 233516"/>
                        <a:gd name="connsiteX1" fmla="*/ 89495 w 966849"/>
                        <a:gd name="connsiteY1" fmla="*/ 59664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 name="connsiteX0" fmla="*/ 256 w 966849"/>
                        <a:gd name="connsiteY0" fmla="*/ 37332 h 233516"/>
                        <a:gd name="connsiteX1" fmla="*/ 89495 w 966849"/>
                        <a:gd name="connsiteY1" fmla="*/ 59664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849" h="233516">
                          <a:moveTo>
                            <a:pt x="256" y="37332"/>
                          </a:moveTo>
                          <a:cubicBezTo>
                            <a:pt x="10089" y="68006"/>
                            <a:pt x="53353" y="59505"/>
                            <a:pt x="89495" y="59664"/>
                          </a:cubicBezTo>
                          <a:lnTo>
                            <a:pt x="963663" y="0"/>
                          </a:lnTo>
                          <a:cubicBezTo>
                            <a:pt x="977592" y="72104"/>
                            <a:pt x="946477" y="144400"/>
                            <a:pt x="857966" y="149942"/>
                          </a:cubicBezTo>
                          <a:lnTo>
                            <a:pt x="101" y="233516"/>
                          </a:lnTo>
                          <a:cubicBezTo>
                            <a:pt x="920" y="175342"/>
                            <a:pt x="-563" y="95506"/>
                            <a:pt x="256" y="37332"/>
                          </a:cubicBezTo>
                          <a:close/>
                        </a:path>
                      </a:pathLst>
                    </a:custGeom>
                    <a:gradFill flip="none" rotWithShape="1">
                      <a:gsLst>
                        <a:gs pos="0">
                          <a:schemeClr val="accent2"/>
                        </a:gs>
                        <a:gs pos="93000">
                          <a:schemeClr val="accent2">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1" name="Group 810"/>
                    <p:cNvGrpSpPr/>
                    <p:nvPr/>
                  </p:nvGrpSpPr>
                  <p:grpSpPr>
                    <a:xfrm>
                      <a:off x="10849894" y="763099"/>
                      <a:ext cx="404544" cy="495637"/>
                      <a:chOff x="10840369" y="1083196"/>
                      <a:chExt cx="404544" cy="495637"/>
                    </a:xfrm>
                  </p:grpSpPr>
                  <p:sp>
                    <p:nvSpPr>
                      <p:cNvPr id="817" name="Rectangle 30"/>
                      <p:cNvSpPr/>
                      <p:nvPr/>
                    </p:nvSpPr>
                    <p:spPr>
                      <a:xfrm>
                        <a:off x="10854387" y="1083196"/>
                        <a:ext cx="390526" cy="107156"/>
                      </a:xfrm>
                      <a:custGeom>
                        <a:avLst/>
                        <a:gdLst>
                          <a:gd name="connsiteX0" fmla="*/ 0 w 500063"/>
                          <a:gd name="connsiteY0" fmla="*/ 0 h 154782"/>
                          <a:gd name="connsiteX1" fmla="*/ 500063 w 500063"/>
                          <a:gd name="connsiteY1" fmla="*/ 0 h 154782"/>
                          <a:gd name="connsiteX2" fmla="*/ 500063 w 500063"/>
                          <a:gd name="connsiteY2" fmla="*/ 154782 h 154782"/>
                          <a:gd name="connsiteX3" fmla="*/ 0 w 500063"/>
                          <a:gd name="connsiteY3" fmla="*/ 154782 h 154782"/>
                          <a:gd name="connsiteX4" fmla="*/ 0 w 500063"/>
                          <a:gd name="connsiteY4" fmla="*/ 0 h 154782"/>
                          <a:gd name="connsiteX0" fmla="*/ 192881 w 500063"/>
                          <a:gd name="connsiteY0" fmla="*/ 7144 h 154782"/>
                          <a:gd name="connsiteX1" fmla="*/ 500063 w 500063"/>
                          <a:gd name="connsiteY1" fmla="*/ 0 h 154782"/>
                          <a:gd name="connsiteX2" fmla="*/ 500063 w 500063"/>
                          <a:gd name="connsiteY2" fmla="*/ 154782 h 154782"/>
                          <a:gd name="connsiteX3" fmla="*/ 0 w 500063"/>
                          <a:gd name="connsiteY3" fmla="*/ 154782 h 154782"/>
                          <a:gd name="connsiteX4" fmla="*/ 192881 w 500063"/>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0 w 411957"/>
                          <a:gd name="connsiteY3" fmla="*/ 104775 h 154782"/>
                          <a:gd name="connsiteX4" fmla="*/ 104775 w 411957"/>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195263 w 411957"/>
                          <a:gd name="connsiteY3" fmla="*/ 130970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47625 w 411957"/>
                          <a:gd name="connsiteY4" fmla="*/ 80963 h 154782"/>
                          <a:gd name="connsiteX5" fmla="*/ 0 w 411957"/>
                          <a:gd name="connsiteY5" fmla="*/ 104775 h 154782"/>
                          <a:gd name="connsiteX6" fmla="*/ 104775 w 411957"/>
                          <a:gd name="connsiteY6"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59531 w 411957"/>
                          <a:gd name="connsiteY4" fmla="*/ 107156 h 154782"/>
                          <a:gd name="connsiteX5" fmla="*/ 0 w 411957"/>
                          <a:gd name="connsiteY5" fmla="*/ 104775 h 154782"/>
                          <a:gd name="connsiteX6" fmla="*/ 104775 w 411957"/>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47625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28576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07156"/>
                          <a:gd name="connsiteX1" fmla="*/ 400051 w 400051"/>
                          <a:gd name="connsiteY1" fmla="*/ 0 h 107156"/>
                          <a:gd name="connsiteX2" fmla="*/ 388145 w 400051"/>
                          <a:gd name="connsiteY2" fmla="*/ 33338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92869 w 400051"/>
                          <a:gd name="connsiteY0" fmla="*/ 7144 h 107156"/>
                          <a:gd name="connsiteX1" fmla="*/ 400051 w 400051"/>
                          <a:gd name="connsiteY1" fmla="*/ 0 h 107156"/>
                          <a:gd name="connsiteX2" fmla="*/ 400051 w 400051"/>
                          <a:gd name="connsiteY2" fmla="*/ 30956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83344 w 390526"/>
                          <a:gd name="connsiteY0" fmla="*/ 7144 h 107156"/>
                          <a:gd name="connsiteX1" fmla="*/ 390526 w 390526"/>
                          <a:gd name="connsiteY1" fmla="*/ 0 h 107156"/>
                          <a:gd name="connsiteX2" fmla="*/ 390526 w 390526"/>
                          <a:gd name="connsiteY2" fmla="*/ 30956 h 107156"/>
                          <a:gd name="connsiteX3" fmla="*/ 109538 w 390526"/>
                          <a:gd name="connsiteY3" fmla="*/ 28576 h 107156"/>
                          <a:gd name="connsiteX4" fmla="*/ 45244 w 390526"/>
                          <a:gd name="connsiteY4" fmla="*/ 107156 h 107156"/>
                          <a:gd name="connsiteX5" fmla="*/ 0 w 390526"/>
                          <a:gd name="connsiteY5" fmla="*/ 102394 h 107156"/>
                          <a:gd name="connsiteX6" fmla="*/ 83344 w 390526"/>
                          <a:gd name="connsiteY6" fmla="*/ 7144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6" h="107156">
                            <a:moveTo>
                              <a:pt x="83344" y="7144"/>
                            </a:moveTo>
                            <a:lnTo>
                              <a:pt x="390526" y="0"/>
                            </a:lnTo>
                            <a:lnTo>
                              <a:pt x="390526" y="30956"/>
                            </a:lnTo>
                            <a:lnTo>
                              <a:pt x="109538" y="28576"/>
                            </a:lnTo>
                            <a:lnTo>
                              <a:pt x="45244" y="107156"/>
                            </a:lnTo>
                            <a:lnTo>
                              <a:pt x="0" y="102394"/>
                            </a:lnTo>
                            <a:lnTo>
                              <a:pt x="83344" y="7144"/>
                            </a:lnTo>
                            <a:close/>
                          </a:path>
                        </a:pathLst>
                      </a:custGeom>
                      <a:solidFill>
                        <a:schemeClr val="accent3"/>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159"/>
                      <p:cNvSpPr/>
                      <p:nvPr/>
                    </p:nvSpPr>
                    <p:spPr>
                      <a:xfrm>
                        <a:off x="10901634" y="1111770"/>
                        <a:ext cx="343279" cy="78581"/>
                      </a:xfrm>
                      <a:custGeom>
                        <a:avLst/>
                        <a:gdLst>
                          <a:gd name="connsiteX0" fmla="*/ 0 w 276224"/>
                          <a:gd name="connsiteY0" fmla="*/ 0 h 88106"/>
                          <a:gd name="connsiteX1" fmla="*/ 276224 w 276224"/>
                          <a:gd name="connsiteY1" fmla="*/ 0 h 88106"/>
                          <a:gd name="connsiteX2" fmla="*/ 276224 w 276224"/>
                          <a:gd name="connsiteY2" fmla="*/ 88106 h 88106"/>
                          <a:gd name="connsiteX3" fmla="*/ 0 w 276224"/>
                          <a:gd name="connsiteY3" fmla="*/ 88106 h 88106"/>
                          <a:gd name="connsiteX4" fmla="*/ 0 w 276224"/>
                          <a:gd name="connsiteY4" fmla="*/ 0 h 88106"/>
                          <a:gd name="connsiteX0" fmla="*/ 54769 w 330993"/>
                          <a:gd name="connsiteY0" fmla="*/ 0 h 88106"/>
                          <a:gd name="connsiteX1" fmla="*/ 330993 w 330993"/>
                          <a:gd name="connsiteY1" fmla="*/ 0 h 88106"/>
                          <a:gd name="connsiteX2" fmla="*/ 330993 w 330993"/>
                          <a:gd name="connsiteY2" fmla="*/ 88106 h 88106"/>
                          <a:gd name="connsiteX3" fmla="*/ 0 w 330993"/>
                          <a:gd name="connsiteY3" fmla="*/ 83344 h 88106"/>
                          <a:gd name="connsiteX4" fmla="*/ 54769 w 330993"/>
                          <a:gd name="connsiteY4" fmla="*/ 0 h 88106"/>
                          <a:gd name="connsiteX0" fmla="*/ 69057 w 345281"/>
                          <a:gd name="connsiteY0" fmla="*/ 0 h 88106"/>
                          <a:gd name="connsiteX1" fmla="*/ 345281 w 345281"/>
                          <a:gd name="connsiteY1" fmla="*/ 0 h 88106"/>
                          <a:gd name="connsiteX2" fmla="*/ 345281 w 345281"/>
                          <a:gd name="connsiteY2" fmla="*/ 88106 h 88106"/>
                          <a:gd name="connsiteX3" fmla="*/ 0 w 345281"/>
                          <a:gd name="connsiteY3" fmla="*/ 78581 h 88106"/>
                          <a:gd name="connsiteX4" fmla="*/ 69057 w 345281"/>
                          <a:gd name="connsiteY4" fmla="*/ 0 h 88106"/>
                          <a:gd name="connsiteX0" fmla="*/ 69057 w 345281"/>
                          <a:gd name="connsiteY0" fmla="*/ 0 h 85725"/>
                          <a:gd name="connsiteX1" fmla="*/ 345281 w 345281"/>
                          <a:gd name="connsiteY1" fmla="*/ 0 h 85725"/>
                          <a:gd name="connsiteX2" fmla="*/ 342900 w 345281"/>
                          <a:gd name="connsiteY2" fmla="*/ 85725 h 85725"/>
                          <a:gd name="connsiteX3" fmla="*/ 0 w 345281"/>
                          <a:gd name="connsiteY3" fmla="*/ 78581 h 85725"/>
                          <a:gd name="connsiteX4" fmla="*/ 69057 w 345281"/>
                          <a:gd name="connsiteY4" fmla="*/ 0 h 85725"/>
                          <a:gd name="connsiteX0" fmla="*/ 69057 w 345281"/>
                          <a:gd name="connsiteY0" fmla="*/ 0 h 78581"/>
                          <a:gd name="connsiteX1" fmla="*/ 345281 w 345281"/>
                          <a:gd name="connsiteY1" fmla="*/ 0 h 78581"/>
                          <a:gd name="connsiteX2" fmla="*/ 342900 w 345281"/>
                          <a:gd name="connsiteY2" fmla="*/ 69057 h 78581"/>
                          <a:gd name="connsiteX3" fmla="*/ 0 w 345281"/>
                          <a:gd name="connsiteY3" fmla="*/ 78581 h 78581"/>
                          <a:gd name="connsiteX4" fmla="*/ 69057 w 345281"/>
                          <a:gd name="connsiteY4" fmla="*/ 0 h 78581"/>
                          <a:gd name="connsiteX0" fmla="*/ 69057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9057 w 345281"/>
                          <a:gd name="connsiteY4" fmla="*/ 0 h 78581"/>
                          <a:gd name="connsiteX0" fmla="*/ 63049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63049 w 343279"/>
                          <a:gd name="connsiteY4" fmla="*/ 0 h 78581"/>
                          <a:gd name="connsiteX0" fmla="*/ 57041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57041 w 343279"/>
                          <a:gd name="connsiteY4" fmla="*/ 0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79" h="78581">
                            <a:moveTo>
                              <a:pt x="57041" y="0"/>
                            </a:moveTo>
                            <a:lnTo>
                              <a:pt x="343279" y="0"/>
                            </a:lnTo>
                            <a:cubicBezTo>
                              <a:pt x="342485" y="28575"/>
                              <a:pt x="341313" y="49249"/>
                              <a:pt x="340519" y="77824"/>
                            </a:cubicBezTo>
                            <a:lnTo>
                              <a:pt x="0" y="78581"/>
                            </a:lnTo>
                            <a:lnTo>
                              <a:pt x="57041"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30"/>
                      <p:cNvSpPr/>
                      <p:nvPr/>
                    </p:nvSpPr>
                    <p:spPr>
                      <a:xfrm>
                        <a:off x="10840369" y="1471677"/>
                        <a:ext cx="390526" cy="107156"/>
                      </a:xfrm>
                      <a:custGeom>
                        <a:avLst/>
                        <a:gdLst>
                          <a:gd name="connsiteX0" fmla="*/ 0 w 500063"/>
                          <a:gd name="connsiteY0" fmla="*/ 0 h 154782"/>
                          <a:gd name="connsiteX1" fmla="*/ 500063 w 500063"/>
                          <a:gd name="connsiteY1" fmla="*/ 0 h 154782"/>
                          <a:gd name="connsiteX2" fmla="*/ 500063 w 500063"/>
                          <a:gd name="connsiteY2" fmla="*/ 154782 h 154782"/>
                          <a:gd name="connsiteX3" fmla="*/ 0 w 500063"/>
                          <a:gd name="connsiteY3" fmla="*/ 154782 h 154782"/>
                          <a:gd name="connsiteX4" fmla="*/ 0 w 500063"/>
                          <a:gd name="connsiteY4" fmla="*/ 0 h 154782"/>
                          <a:gd name="connsiteX0" fmla="*/ 192881 w 500063"/>
                          <a:gd name="connsiteY0" fmla="*/ 7144 h 154782"/>
                          <a:gd name="connsiteX1" fmla="*/ 500063 w 500063"/>
                          <a:gd name="connsiteY1" fmla="*/ 0 h 154782"/>
                          <a:gd name="connsiteX2" fmla="*/ 500063 w 500063"/>
                          <a:gd name="connsiteY2" fmla="*/ 154782 h 154782"/>
                          <a:gd name="connsiteX3" fmla="*/ 0 w 500063"/>
                          <a:gd name="connsiteY3" fmla="*/ 154782 h 154782"/>
                          <a:gd name="connsiteX4" fmla="*/ 192881 w 500063"/>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0 w 411957"/>
                          <a:gd name="connsiteY3" fmla="*/ 104775 h 154782"/>
                          <a:gd name="connsiteX4" fmla="*/ 104775 w 411957"/>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195263 w 411957"/>
                          <a:gd name="connsiteY3" fmla="*/ 130970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47625 w 411957"/>
                          <a:gd name="connsiteY4" fmla="*/ 80963 h 154782"/>
                          <a:gd name="connsiteX5" fmla="*/ 0 w 411957"/>
                          <a:gd name="connsiteY5" fmla="*/ 104775 h 154782"/>
                          <a:gd name="connsiteX6" fmla="*/ 104775 w 411957"/>
                          <a:gd name="connsiteY6"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59531 w 411957"/>
                          <a:gd name="connsiteY4" fmla="*/ 107156 h 154782"/>
                          <a:gd name="connsiteX5" fmla="*/ 0 w 411957"/>
                          <a:gd name="connsiteY5" fmla="*/ 104775 h 154782"/>
                          <a:gd name="connsiteX6" fmla="*/ 104775 w 411957"/>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47625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28576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07156"/>
                          <a:gd name="connsiteX1" fmla="*/ 400051 w 400051"/>
                          <a:gd name="connsiteY1" fmla="*/ 0 h 107156"/>
                          <a:gd name="connsiteX2" fmla="*/ 388145 w 400051"/>
                          <a:gd name="connsiteY2" fmla="*/ 33338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92869 w 400051"/>
                          <a:gd name="connsiteY0" fmla="*/ 7144 h 107156"/>
                          <a:gd name="connsiteX1" fmla="*/ 400051 w 400051"/>
                          <a:gd name="connsiteY1" fmla="*/ 0 h 107156"/>
                          <a:gd name="connsiteX2" fmla="*/ 400051 w 400051"/>
                          <a:gd name="connsiteY2" fmla="*/ 30956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83344 w 390526"/>
                          <a:gd name="connsiteY0" fmla="*/ 7144 h 107156"/>
                          <a:gd name="connsiteX1" fmla="*/ 390526 w 390526"/>
                          <a:gd name="connsiteY1" fmla="*/ 0 h 107156"/>
                          <a:gd name="connsiteX2" fmla="*/ 390526 w 390526"/>
                          <a:gd name="connsiteY2" fmla="*/ 30956 h 107156"/>
                          <a:gd name="connsiteX3" fmla="*/ 109538 w 390526"/>
                          <a:gd name="connsiteY3" fmla="*/ 28576 h 107156"/>
                          <a:gd name="connsiteX4" fmla="*/ 45244 w 390526"/>
                          <a:gd name="connsiteY4" fmla="*/ 107156 h 107156"/>
                          <a:gd name="connsiteX5" fmla="*/ 0 w 390526"/>
                          <a:gd name="connsiteY5" fmla="*/ 102394 h 107156"/>
                          <a:gd name="connsiteX6" fmla="*/ 83344 w 390526"/>
                          <a:gd name="connsiteY6" fmla="*/ 7144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6" h="107156">
                            <a:moveTo>
                              <a:pt x="83344" y="7144"/>
                            </a:moveTo>
                            <a:lnTo>
                              <a:pt x="390526" y="0"/>
                            </a:lnTo>
                            <a:lnTo>
                              <a:pt x="390526" y="30956"/>
                            </a:lnTo>
                            <a:lnTo>
                              <a:pt x="109538" y="28576"/>
                            </a:lnTo>
                            <a:lnTo>
                              <a:pt x="45244" y="107156"/>
                            </a:lnTo>
                            <a:lnTo>
                              <a:pt x="0" y="102394"/>
                            </a:lnTo>
                            <a:lnTo>
                              <a:pt x="83344" y="7144"/>
                            </a:lnTo>
                            <a:close/>
                          </a:path>
                        </a:pathLst>
                      </a:custGeom>
                      <a:solidFill>
                        <a:schemeClr val="accent3"/>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159"/>
                      <p:cNvSpPr/>
                      <p:nvPr/>
                    </p:nvSpPr>
                    <p:spPr>
                      <a:xfrm>
                        <a:off x="10887616" y="1500252"/>
                        <a:ext cx="343279" cy="78581"/>
                      </a:xfrm>
                      <a:custGeom>
                        <a:avLst/>
                        <a:gdLst>
                          <a:gd name="connsiteX0" fmla="*/ 0 w 276224"/>
                          <a:gd name="connsiteY0" fmla="*/ 0 h 88106"/>
                          <a:gd name="connsiteX1" fmla="*/ 276224 w 276224"/>
                          <a:gd name="connsiteY1" fmla="*/ 0 h 88106"/>
                          <a:gd name="connsiteX2" fmla="*/ 276224 w 276224"/>
                          <a:gd name="connsiteY2" fmla="*/ 88106 h 88106"/>
                          <a:gd name="connsiteX3" fmla="*/ 0 w 276224"/>
                          <a:gd name="connsiteY3" fmla="*/ 88106 h 88106"/>
                          <a:gd name="connsiteX4" fmla="*/ 0 w 276224"/>
                          <a:gd name="connsiteY4" fmla="*/ 0 h 88106"/>
                          <a:gd name="connsiteX0" fmla="*/ 54769 w 330993"/>
                          <a:gd name="connsiteY0" fmla="*/ 0 h 88106"/>
                          <a:gd name="connsiteX1" fmla="*/ 330993 w 330993"/>
                          <a:gd name="connsiteY1" fmla="*/ 0 h 88106"/>
                          <a:gd name="connsiteX2" fmla="*/ 330993 w 330993"/>
                          <a:gd name="connsiteY2" fmla="*/ 88106 h 88106"/>
                          <a:gd name="connsiteX3" fmla="*/ 0 w 330993"/>
                          <a:gd name="connsiteY3" fmla="*/ 83344 h 88106"/>
                          <a:gd name="connsiteX4" fmla="*/ 54769 w 330993"/>
                          <a:gd name="connsiteY4" fmla="*/ 0 h 88106"/>
                          <a:gd name="connsiteX0" fmla="*/ 69057 w 345281"/>
                          <a:gd name="connsiteY0" fmla="*/ 0 h 88106"/>
                          <a:gd name="connsiteX1" fmla="*/ 345281 w 345281"/>
                          <a:gd name="connsiteY1" fmla="*/ 0 h 88106"/>
                          <a:gd name="connsiteX2" fmla="*/ 345281 w 345281"/>
                          <a:gd name="connsiteY2" fmla="*/ 88106 h 88106"/>
                          <a:gd name="connsiteX3" fmla="*/ 0 w 345281"/>
                          <a:gd name="connsiteY3" fmla="*/ 78581 h 88106"/>
                          <a:gd name="connsiteX4" fmla="*/ 69057 w 345281"/>
                          <a:gd name="connsiteY4" fmla="*/ 0 h 88106"/>
                          <a:gd name="connsiteX0" fmla="*/ 69057 w 345281"/>
                          <a:gd name="connsiteY0" fmla="*/ 0 h 85725"/>
                          <a:gd name="connsiteX1" fmla="*/ 345281 w 345281"/>
                          <a:gd name="connsiteY1" fmla="*/ 0 h 85725"/>
                          <a:gd name="connsiteX2" fmla="*/ 342900 w 345281"/>
                          <a:gd name="connsiteY2" fmla="*/ 85725 h 85725"/>
                          <a:gd name="connsiteX3" fmla="*/ 0 w 345281"/>
                          <a:gd name="connsiteY3" fmla="*/ 78581 h 85725"/>
                          <a:gd name="connsiteX4" fmla="*/ 69057 w 345281"/>
                          <a:gd name="connsiteY4" fmla="*/ 0 h 85725"/>
                          <a:gd name="connsiteX0" fmla="*/ 69057 w 345281"/>
                          <a:gd name="connsiteY0" fmla="*/ 0 h 78581"/>
                          <a:gd name="connsiteX1" fmla="*/ 345281 w 345281"/>
                          <a:gd name="connsiteY1" fmla="*/ 0 h 78581"/>
                          <a:gd name="connsiteX2" fmla="*/ 342900 w 345281"/>
                          <a:gd name="connsiteY2" fmla="*/ 69057 h 78581"/>
                          <a:gd name="connsiteX3" fmla="*/ 0 w 345281"/>
                          <a:gd name="connsiteY3" fmla="*/ 78581 h 78581"/>
                          <a:gd name="connsiteX4" fmla="*/ 69057 w 345281"/>
                          <a:gd name="connsiteY4" fmla="*/ 0 h 78581"/>
                          <a:gd name="connsiteX0" fmla="*/ 69057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9057 w 345281"/>
                          <a:gd name="connsiteY4" fmla="*/ 0 h 78581"/>
                          <a:gd name="connsiteX0" fmla="*/ 63049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63049 w 343279"/>
                          <a:gd name="connsiteY4" fmla="*/ 0 h 78581"/>
                          <a:gd name="connsiteX0" fmla="*/ 57041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57041 w 343279"/>
                          <a:gd name="connsiteY4" fmla="*/ 0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79" h="78581">
                            <a:moveTo>
                              <a:pt x="57041" y="0"/>
                            </a:moveTo>
                            <a:lnTo>
                              <a:pt x="343279" y="0"/>
                            </a:lnTo>
                            <a:cubicBezTo>
                              <a:pt x="342485" y="28575"/>
                              <a:pt x="341313" y="49249"/>
                              <a:pt x="340519" y="77824"/>
                            </a:cubicBezTo>
                            <a:lnTo>
                              <a:pt x="0" y="78581"/>
                            </a:lnTo>
                            <a:lnTo>
                              <a:pt x="57041"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2" name="Rectangle 6"/>
                    <p:cNvSpPr/>
                    <p:nvPr/>
                  </p:nvSpPr>
                  <p:spPr>
                    <a:xfrm>
                      <a:off x="10122938" y="200120"/>
                      <a:ext cx="1225073" cy="3240268"/>
                    </a:xfrm>
                    <a:custGeom>
                      <a:avLst/>
                      <a:gdLst>
                        <a:gd name="connsiteX0" fmla="*/ 0 w 61604"/>
                        <a:gd name="connsiteY0" fmla="*/ 0 h 1934308"/>
                        <a:gd name="connsiteX1" fmla="*/ 61604 w 61604"/>
                        <a:gd name="connsiteY1" fmla="*/ 0 h 1934308"/>
                        <a:gd name="connsiteX2" fmla="*/ 61604 w 61604"/>
                        <a:gd name="connsiteY2" fmla="*/ 1934308 h 1934308"/>
                        <a:gd name="connsiteX3" fmla="*/ 0 w 61604"/>
                        <a:gd name="connsiteY3" fmla="*/ 1934308 h 1934308"/>
                        <a:gd name="connsiteX4" fmla="*/ 0 w 61604"/>
                        <a:gd name="connsiteY4" fmla="*/ 0 h 1934308"/>
                        <a:gd name="connsiteX0" fmla="*/ 3070 w 64674"/>
                        <a:gd name="connsiteY0" fmla="*/ 6440 h 1940748"/>
                        <a:gd name="connsiteX1" fmla="*/ 0 w 64674"/>
                        <a:gd name="connsiteY1" fmla="*/ 0 h 1940748"/>
                        <a:gd name="connsiteX2" fmla="*/ 64674 w 64674"/>
                        <a:gd name="connsiteY2" fmla="*/ 6440 h 1940748"/>
                        <a:gd name="connsiteX3" fmla="*/ 64674 w 64674"/>
                        <a:gd name="connsiteY3" fmla="*/ 1940748 h 1940748"/>
                        <a:gd name="connsiteX4" fmla="*/ 3070 w 64674"/>
                        <a:gd name="connsiteY4" fmla="*/ 1940748 h 1940748"/>
                        <a:gd name="connsiteX5" fmla="*/ 3070 w 64674"/>
                        <a:gd name="connsiteY5" fmla="*/ 6440 h 1940748"/>
                        <a:gd name="connsiteX0" fmla="*/ 95123 w 156727"/>
                        <a:gd name="connsiteY0" fmla="*/ 273396 h 2207704"/>
                        <a:gd name="connsiteX1" fmla="*/ 0 w 156727"/>
                        <a:gd name="connsiteY1" fmla="*/ 0 h 2207704"/>
                        <a:gd name="connsiteX2" fmla="*/ 156727 w 156727"/>
                        <a:gd name="connsiteY2" fmla="*/ 273396 h 2207704"/>
                        <a:gd name="connsiteX3" fmla="*/ 156727 w 156727"/>
                        <a:gd name="connsiteY3" fmla="*/ 2207704 h 2207704"/>
                        <a:gd name="connsiteX4" fmla="*/ 95123 w 156727"/>
                        <a:gd name="connsiteY4" fmla="*/ 2207704 h 2207704"/>
                        <a:gd name="connsiteX5" fmla="*/ 95123 w 156727"/>
                        <a:gd name="connsiteY5" fmla="*/ 273396 h 2207704"/>
                        <a:gd name="connsiteX0" fmla="*/ 95123 w 156727"/>
                        <a:gd name="connsiteY0" fmla="*/ 273396 h 2207704"/>
                        <a:gd name="connsiteX1" fmla="*/ 0 w 156727"/>
                        <a:gd name="connsiteY1" fmla="*/ 0 h 2207704"/>
                        <a:gd name="connsiteX2" fmla="*/ 85917 w 156727"/>
                        <a:gd name="connsiteY2" fmla="*/ 147286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116601 w 178205"/>
                        <a:gd name="connsiteY0" fmla="*/ 273396 h 2910381"/>
                        <a:gd name="connsiteX1" fmla="*/ 21478 w 178205"/>
                        <a:gd name="connsiteY1" fmla="*/ 0 h 2910381"/>
                        <a:gd name="connsiteX2" fmla="*/ 79779 w 178205"/>
                        <a:gd name="connsiteY2" fmla="*/ 1 h 2910381"/>
                        <a:gd name="connsiteX3" fmla="*/ 178205 w 178205"/>
                        <a:gd name="connsiteY3" fmla="*/ 273396 h 2910381"/>
                        <a:gd name="connsiteX4" fmla="*/ 178205 w 178205"/>
                        <a:gd name="connsiteY4" fmla="*/ 2207704 h 2910381"/>
                        <a:gd name="connsiteX5" fmla="*/ 0 w 178205"/>
                        <a:gd name="connsiteY5" fmla="*/ 2910381 h 2910381"/>
                        <a:gd name="connsiteX6" fmla="*/ 116601 w 178205"/>
                        <a:gd name="connsiteY6" fmla="*/ 273396 h 2910381"/>
                        <a:gd name="connsiteX0" fmla="*/ 116601 w 178205"/>
                        <a:gd name="connsiteY0" fmla="*/ 273396 h 2919586"/>
                        <a:gd name="connsiteX1" fmla="*/ 21478 w 178205"/>
                        <a:gd name="connsiteY1" fmla="*/ 0 h 2919586"/>
                        <a:gd name="connsiteX2" fmla="*/ 79779 w 178205"/>
                        <a:gd name="connsiteY2" fmla="*/ 1 h 2919586"/>
                        <a:gd name="connsiteX3" fmla="*/ 178205 w 178205"/>
                        <a:gd name="connsiteY3" fmla="*/ 273396 h 2919586"/>
                        <a:gd name="connsiteX4" fmla="*/ 61604 w 178205"/>
                        <a:gd name="connsiteY4" fmla="*/ 2919586 h 2919586"/>
                        <a:gd name="connsiteX5" fmla="*/ 0 w 178205"/>
                        <a:gd name="connsiteY5" fmla="*/ 2910381 h 2919586"/>
                        <a:gd name="connsiteX6" fmla="*/ 116601 w 178205"/>
                        <a:gd name="connsiteY6" fmla="*/ 273396 h 2919586"/>
                        <a:gd name="connsiteX0" fmla="*/ 125807 w 187411"/>
                        <a:gd name="connsiteY0" fmla="*/ 273396 h 2919586"/>
                        <a:gd name="connsiteX1" fmla="*/ 30684 w 187411"/>
                        <a:gd name="connsiteY1" fmla="*/ 0 h 2919586"/>
                        <a:gd name="connsiteX2" fmla="*/ 88985 w 187411"/>
                        <a:gd name="connsiteY2" fmla="*/ 1 h 2919586"/>
                        <a:gd name="connsiteX3" fmla="*/ 187411 w 187411"/>
                        <a:gd name="connsiteY3" fmla="*/ 273396 h 2919586"/>
                        <a:gd name="connsiteX4" fmla="*/ 70810 w 187411"/>
                        <a:gd name="connsiteY4" fmla="*/ 2919586 h 2919586"/>
                        <a:gd name="connsiteX5" fmla="*/ 9206 w 187411"/>
                        <a:gd name="connsiteY5" fmla="*/ 2910381 h 2919586"/>
                        <a:gd name="connsiteX6" fmla="*/ 0 w 187411"/>
                        <a:gd name="connsiteY6" fmla="*/ 2905827 h 2919586"/>
                        <a:gd name="connsiteX7" fmla="*/ 125807 w 187411"/>
                        <a:gd name="connsiteY7" fmla="*/ 273396 h 2919586"/>
                        <a:gd name="connsiteX0" fmla="*/ 239339 w 300943"/>
                        <a:gd name="connsiteY0" fmla="*/ 273396 h 3076078"/>
                        <a:gd name="connsiteX1" fmla="*/ 144216 w 300943"/>
                        <a:gd name="connsiteY1" fmla="*/ 0 h 3076078"/>
                        <a:gd name="connsiteX2" fmla="*/ 202517 w 300943"/>
                        <a:gd name="connsiteY2" fmla="*/ 1 h 3076078"/>
                        <a:gd name="connsiteX3" fmla="*/ 300943 w 300943"/>
                        <a:gd name="connsiteY3" fmla="*/ 273396 h 3076078"/>
                        <a:gd name="connsiteX4" fmla="*/ 184342 w 300943"/>
                        <a:gd name="connsiteY4" fmla="*/ 2919586 h 3076078"/>
                        <a:gd name="connsiteX5" fmla="*/ 0 w 300943"/>
                        <a:gd name="connsiteY5" fmla="*/ 3076078 h 3076078"/>
                        <a:gd name="connsiteX6" fmla="*/ 113532 w 300943"/>
                        <a:gd name="connsiteY6" fmla="*/ 2905827 h 3076078"/>
                        <a:gd name="connsiteX7" fmla="*/ 239339 w 300943"/>
                        <a:gd name="connsiteY7" fmla="*/ 273396 h 3076078"/>
                        <a:gd name="connsiteX0" fmla="*/ 263887 w 325491"/>
                        <a:gd name="connsiteY0" fmla="*/ 273396 h 3054599"/>
                        <a:gd name="connsiteX1" fmla="*/ 168764 w 325491"/>
                        <a:gd name="connsiteY1" fmla="*/ 0 h 3054599"/>
                        <a:gd name="connsiteX2" fmla="*/ 227065 w 325491"/>
                        <a:gd name="connsiteY2" fmla="*/ 1 h 3054599"/>
                        <a:gd name="connsiteX3" fmla="*/ 325491 w 325491"/>
                        <a:gd name="connsiteY3" fmla="*/ 273396 h 3054599"/>
                        <a:gd name="connsiteX4" fmla="*/ 208890 w 325491"/>
                        <a:gd name="connsiteY4" fmla="*/ 2919586 h 3054599"/>
                        <a:gd name="connsiteX5" fmla="*/ 0 w 325491"/>
                        <a:gd name="connsiteY5" fmla="*/ 3054599 h 3054599"/>
                        <a:gd name="connsiteX6" fmla="*/ 138080 w 325491"/>
                        <a:gd name="connsiteY6" fmla="*/ 2905827 h 3054599"/>
                        <a:gd name="connsiteX7" fmla="*/ 263887 w 325491"/>
                        <a:gd name="connsiteY7" fmla="*/ 273396 h 3054599"/>
                        <a:gd name="connsiteX0" fmla="*/ 263887 w 325491"/>
                        <a:gd name="connsiteY0" fmla="*/ 273396 h 3054599"/>
                        <a:gd name="connsiteX1" fmla="*/ 168764 w 325491"/>
                        <a:gd name="connsiteY1" fmla="*/ 0 h 3054599"/>
                        <a:gd name="connsiteX2" fmla="*/ 227065 w 325491"/>
                        <a:gd name="connsiteY2" fmla="*/ 1 h 3054599"/>
                        <a:gd name="connsiteX3" fmla="*/ 325491 w 325491"/>
                        <a:gd name="connsiteY3" fmla="*/ 273396 h 3054599"/>
                        <a:gd name="connsiteX4" fmla="*/ 208890 w 325491"/>
                        <a:gd name="connsiteY4" fmla="*/ 2919586 h 3054599"/>
                        <a:gd name="connsiteX5" fmla="*/ 141148 w 325491"/>
                        <a:gd name="connsiteY5" fmla="*/ 2964129 h 3054599"/>
                        <a:gd name="connsiteX6" fmla="*/ 0 w 325491"/>
                        <a:gd name="connsiteY6" fmla="*/ 3054599 h 3054599"/>
                        <a:gd name="connsiteX7" fmla="*/ 138080 w 325491"/>
                        <a:gd name="connsiteY7" fmla="*/ 2905827 h 3054599"/>
                        <a:gd name="connsiteX8" fmla="*/ 263887 w 325491"/>
                        <a:gd name="connsiteY8" fmla="*/ 273396 h 3054599"/>
                        <a:gd name="connsiteX0" fmla="*/ 263887 w 325491"/>
                        <a:gd name="connsiteY0" fmla="*/ 273396 h 3132894"/>
                        <a:gd name="connsiteX1" fmla="*/ 168764 w 325491"/>
                        <a:gd name="connsiteY1" fmla="*/ 0 h 3132894"/>
                        <a:gd name="connsiteX2" fmla="*/ 227065 w 325491"/>
                        <a:gd name="connsiteY2" fmla="*/ 1 h 3132894"/>
                        <a:gd name="connsiteX3" fmla="*/ 325491 w 325491"/>
                        <a:gd name="connsiteY3" fmla="*/ 273396 h 3132894"/>
                        <a:gd name="connsiteX4" fmla="*/ 208890 w 325491"/>
                        <a:gd name="connsiteY4" fmla="*/ 2919586 h 3132894"/>
                        <a:gd name="connsiteX5" fmla="*/ 64436 w 325491"/>
                        <a:gd name="connsiteY5" fmla="*/ 3132894 h 3132894"/>
                        <a:gd name="connsiteX6" fmla="*/ 0 w 325491"/>
                        <a:gd name="connsiteY6" fmla="*/ 3054599 h 3132894"/>
                        <a:gd name="connsiteX7" fmla="*/ 138080 w 325491"/>
                        <a:gd name="connsiteY7" fmla="*/ 2905827 h 3132894"/>
                        <a:gd name="connsiteX8" fmla="*/ 263887 w 325491"/>
                        <a:gd name="connsiteY8" fmla="*/ 273396 h 3132894"/>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54681 w 316285"/>
                        <a:gd name="connsiteY0" fmla="*/ 273396 h 3120620"/>
                        <a:gd name="connsiteX1" fmla="*/ 159558 w 316285"/>
                        <a:gd name="connsiteY1" fmla="*/ 0 h 3120620"/>
                        <a:gd name="connsiteX2" fmla="*/ 217859 w 316285"/>
                        <a:gd name="connsiteY2" fmla="*/ 1 h 3120620"/>
                        <a:gd name="connsiteX3" fmla="*/ 316285 w 316285"/>
                        <a:gd name="connsiteY3" fmla="*/ 273396 h 3120620"/>
                        <a:gd name="connsiteX4" fmla="*/ 199684 w 316285"/>
                        <a:gd name="connsiteY4" fmla="*/ 2919586 h 3120620"/>
                        <a:gd name="connsiteX5" fmla="*/ 55230 w 316285"/>
                        <a:gd name="connsiteY5" fmla="*/ 3120620 h 3120620"/>
                        <a:gd name="connsiteX6" fmla="*/ 0 w 316285"/>
                        <a:gd name="connsiteY6" fmla="*/ 3057668 h 3120620"/>
                        <a:gd name="connsiteX7" fmla="*/ 128874 w 316285"/>
                        <a:gd name="connsiteY7" fmla="*/ 2905827 h 3120620"/>
                        <a:gd name="connsiteX8" fmla="*/ 254681 w 316285"/>
                        <a:gd name="connsiteY8" fmla="*/ 273396 h 3120620"/>
                        <a:gd name="connsiteX0" fmla="*/ 254681 w 316285"/>
                        <a:gd name="connsiteY0" fmla="*/ 273396 h 3120620"/>
                        <a:gd name="connsiteX1" fmla="*/ 159558 w 316285"/>
                        <a:gd name="connsiteY1" fmla="*/ 0 h 3120620"/>
                        <a:gd name="connsiteX2" fmla="*/ 217859 w 316285"/>
                        <a:gd name="connsiteY2" fmla="*/ 1 h 3120620"/>
                        <a:gd name="connsiteX3" fmla="*/ 316285 w 316285"/>
                        <a:gd name="connsiteY3" fmla="*/ 273396 h 3120620"/>
                        <a:gd name="connsiteX4" fmla="*/ 199684 w 316285"/>
                        <a:gd name="connsiteY4" fmla="*/ 2919586 h 3120620"/>
                        <a:gd name="connsiteX5" fmla="*/ 55230 w 316285"/>
                        <a:gd name="connsiteY5" fmla="*/ 3120620 h 3120620"/>
                        <a:gd name="connsiteX6" fmla="*/ 0 w 316285"/>
                        <a:gd name="connsiteY6" fmla="*/ 3057668 h 3120620"/>
                        <a:gd name="connsiteX7" fmla="*/ 128874 w 316285"/>
                        <a:gd name="connsiteY7" fmla="*/ 2905827 h 3120620"/>
                        <a:gd name="connsiteX8" fmla="*/ 254681 w 316285"/>
                        <a:gd name="connsiteY8" fmla="*/ 273396 h 3120620"/>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15341 w 316285"/>
                        <a:gd name="connsiteY6" fmla="*/ 3077662 h 3114483"/>
                        <a:gd name="connsiteX7" fmla="*/ 0 w 316285"/>
                        <a:gd name="connsiteY7" fmla="*/ 3057668 h 3114483"/>
                        <a:gd name="connsiteX8" fmla="*/ 128874 w 316285"/>
                        <a:gd name="connsiteY8" fmla="*/ 2905827 h 3114483"/>
                        <a:gd name="connsiteX9" fmla="*/ 254681 w 316285"/>
                        <a:gd name="connsiteY9" fmla="*/ 273396 h 3114483"/>
                        <a:gd name="connsiteX0" fmla="*/ 1067823 w 1129427"/>
                        <a:gd name="connsiteY0" fmla="*/ 273396 h 3139031"/>
                        <a:gd name="connsiteX1" fmla="*/ 972700 w 1129427"/>
                        <a:gd name="connsiteY1" fmla="*/ 0 h 3139031"/>
                        <a:gd name="connsiteX2" fmla="*/ 1031001 w 1129427"/>
                        <a:gd name="connsiteY2" fmla="*/ 1 h 3139031"/>
                        <a:gd name="connsiteX3" fmla="*/ 1129427 w 1129427"/>
                        <a:gd name="connsiteY3" fmla="*/ 273396 h 3139031"/>
                        <a:gd name="connsiteX4" fmla="*/ 1012826 w 1129427"/>
                        <a:gd name="connsiteY4" fmla="*/ 2919586 h 3139031"/>
                        <a:gd name="connsiteX5" fmla="*/ 865303 w 1129427"/>
                        <a:gd name="connsiteY5" fmla="*/ 3114483 h 3139031"/>
                        <a:gd name="connsiteX6" fmla="*/ 0 w 1129427"/>
                        <a:gd name="connsiteY6" fmla="*/ 3139031 h 3139031"/>
                        <a:gd name="connsiteX7" fmla="*/ 813142 w 1129427"/>
                        <a:gd name="connsiteY7" fmla="*/ 3057668 h 3139031"/>
                        <a:gd name="connsiteX8" fmla="*/ 942016 w 1129427"/>
                        <a:gd name="connsiteY8" fmla="*/ 2905827 h 3139031"/>
                        <a:gd name="connsiteX9" fmla="*/ 1067823 w 1129427"/>
                        <a:gd name="connsiteY9" fmla="*/ 273396 h 3139031"/>
                        <a:gd name="connsiteX0" fmla="*/ 1067823 w 1129427"/>
                        <a:gd name="connsiteY0" fmla="*/ 273396 h 3139031"/>
                        <a:gd name="connsiteX1" fmla="*/ 972700 w 1129427"/>
                        <a:gd name="connsiteY1" fmla="*/ 0 h 3139031"/>
                        <a:gd name="connsiteX2" fmla="*/ 1031001 w 1129427"/>
                        <a:gd name="connsiteY2" fmla="*/ 1 h 3139031"/>
                        <a:gd name="connsiteX3" fmla="*/ 1129427 w 1129427"/>
                        <a:gd name="connsiteY3" fmla="*/ 273396 h 3139031"/>
                        <a:gd name="connsiteX4" fmla="*/ 1012826 w 1129427"/>
                        <a:gd name="connsiteY4" fmla="*/ 2919586 h 3139031"/>
                        <a:gd name="connsiteX5" fmla="*/ 865303 w 1129427"/>
                        <a:gd name="connsiteY5" fmla="*/ 3114483 h 3139031"/>
                        <a:gd name="connsiteX6" fmla="*/ 374351 w 1129427"/>
                        <a:gd name="connsiteY6" fmla="*/ 3123689 h 3139031"/>
                        <a:gd name="connsiteX7" fmla="*/ 0 w 1129427"/>
                        <a:gd name="connsiteY7" fmla="*/ 3139031 h 3139031"/>
                        <a:gd name="connsiteX8" fmla="*/ 813142 w 1129427"/>
                        <a:gd name="connsiteY8" fmla="*/ 3057668 h 3139031"/>
                        <a:gd name="connsiteX9" fmla="*/ 942016 w 1129427"/>
                        <a:gd name="connsiteY9" fmla="*/ 2905827 h 3139031"/>
                        <a:gd name="connsiteX10" fmla="*/ 1067823 w 1129427"/>
                        <a:gd name="connsiteY10" fmla="*/ 273396 h 3139031"/>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9606"/>
                        <a:gd name="connsiteX1" fmla="*/ 972700 w 1129427"/>
                        <a:gd name="connsiteY1" fmla="*/ 0 h 3209606"/>
                        <a:gd name="connsiteX2" fmla="*/ 1031001 w 1129427"/>
                        <a:gd name="connsiteY2" fmla="*/ 1 h 3209606"/>
                        <a:gd name="connsiteX3" fmla="*/ 1129427 w 1129427"/>
                        <a:gd name="connsiteY3" fmla="*/ 273396 h 3209606"/>
                        <a:gd name="connsiteX4" fmla="*/ 1012826 w 1129427"/>
                        <a:gd name="connsiteY4" fmla="*/ 2919586 h 3209606"/>
                        <a:gd name="connsiteX5" fmla="*/ 865303 w 1129427"/>
                        <a:gd name="connsiteY5" fmla="*/ 3114483 h 3209606"/>
                        <a:gd name="connsiteX6" fmla="*/ 12273 w 1129427"/>
                        <a:gd name="connsiteY6" fmla="*/ 3209606 h 3209606"/>
                        <a:gd name="connsiteX7" fmla="*/ 0 w 1129427"/>
                        <a:gd name="connsiteY7" fmla="*/ 3139031 h 3209606"/>
                        <a:gd name="connsiteX8" fmla="*/ 813142 w 1129427"/>
                        <a:gd name="connsiteY8" fmla="*/ 3057668 h 3209606"/>
                        <a:gd name="connsiteX9" fmla="*/ 942016 w 1129427"/>
                        <a:gd name="connsiteY9" fmla="*/ 2905827 h 3209606"/>
                        <a:gd name="connsiteX10" fmla="*/ 1067823 w 1129427"/>
                        <a:gd name="connsiteY10" fmla="*/ 273396 h 3209606"/>
                        <a:gd name="connsiteX0" fmla="*/ 1067823 w 1129427"/>
                        <a:gd name="connsiteY0" fmla="*/ 273396 h 3209606"/>
                        <a:gd name="connsiteX1" fmla="*/ 972700 w 1129427"/>
                        <a:gd name="connsiteY1" fmla="*/ 0 h 3209606"/>
                        <a:gd name="connsiteX2" fmla="*/ 1031001 w 1129427"/>
                        <a:gd name="connsiteY2" fmla="*/ 1 h 3209606"/>
                        <a:gd name="connsiteX3" fmla="*/ 1129427 w 1129427"/>
                        <a:gd name="connsiteY3" fmla="*/ 273396 h 3209606"/>
                        <a:gd name="connsiteX4" fmla="*/ 1012826 w 1129427"/>
                        <a:gd name="connsiteY4" fmla="*/ 2919586 h 3209606"/>
                        <a:gd name="connsiteX5" fmla="*/ 865303 w 1129427"/>
                        <a:gd name="connsiteY5" fmla="*/ 3114483 h 3209606"/>
                        <a:gd name="connsiteX6" fmla="*/ 12273 w 1129427"/>
                        <a:gd name="connsiteY6" fmla="*/ 3209606 h 3209606"/>
                        <a:gd name="connsiteX7" fmla="*/ 0 w 1129427"/>
                        <a:gd name="connsiteY7" fmla="*/ 3139031 h 3209606"/>
                        <a:gd name="connsiteX8" fmla="*/ 813142 w 1129427"/>
                        <a:gd name="connsiteY8" fmla="*/ 3057668 h 3209606"/>
                        <a:gd name="connsiteX9" fmla="*/ 942016 w 1129427"/>
                        <a:gd name="connsiteY9" fmla="*/ 2905827 h 3209606"/>
                        <a:gd name="connsiteX10" fmla="*/ 1067823 w 1129427"/>
                        <a:gd name="connsiteY10" fmla="*/ 273396 h 3209606"/>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42100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132000 w 1193604"/>
                        <a:gd name="connsiteY0" fmla="*/ 273396 h 3206538"/>
                        <a:gd name="connsiteX1" fmla="*/ 1036877 w 1193604"/>
                        <a:gd name="connsiteY1" fmla="*/ 0 h 3206538"/>
                        <a:gd name="connsiteX2" fmla="*/ 1095178 w 1193604"/>
                        <a:gd name="connsiteY2" fmla="*/ 1 h 3206538"/>
                        <a:gd name="connsiteX3" fmla="*/ 1193604 w 1193604"/>
                        <a:gd name="connsiteY3" fmla="*/ 273396 h 3206538"/>
                        <a:gd name="connsiteX4" fmla="*/ 1077003 w 1193604"/>
                        <a:gd name="connsiteY4" fmla="*/ 2919586 h 3206538"/>
                        <a:gd name="connsiteX5" fmla="*/ 929480 w 1193604"/>
                        <a:gd name="connsiteY5" fmla="*/ 3114483 h 3206538"/>
                        <a:gd name="connsiteX6" fmla="*/ 76450 w 1193604"/>
                        <a:gd name="connsiteY6" fmla="*/ 3206538 h 3206538"/>
                        <a:gd name="connsiteX7" fmla="*/ 64177 w 1193604"/>
                        <a:gd name="connsiteY7" fmla="*/ 3142100 h 3206538"/>
                        <a:gd name="connsiteX8" fmla="*/ 877319 w 1193604"/>
                        <a:gd name="connsiteY8" fmla="*/ 3057668 h 3206538"/>
                        <a:gd name="connsiteX9" fmla="*/ 1006193 w 1193604"/>
                        <a:gd name="connsiteY9" fmla="*/ 2905827 h 3206538"/>
                        <a:gd name="connsiteX10" fmla="*/ 1132000 w 1193604"/>
                        <a:gd name="connsiteY10" fmla="*/ 273396 h 3206538"/>
                        <a:gd name="connsiteX0" fmla="*/ 1150407 w 1212011"/>
                        <a:gd name="connsiteY0" fmla="*/ 273396 h 3208392"/>
                        <a:gd name="connsiteX1" fmla="*/ 1055284 w 1212011"/>
                        <a:gd name="connsiteY1" fmla="*/ 0 h 3208392"/>
                        <a:gd name="connsiteX2" fmla="*/ 1113585 w 1212011"/>
                        <a:gd name="connsiteY2" fmla="*/ 1 h 3208392"/>
                        <a:gd name="connsiteX3" fmla="*/ 1212011 w 1212011"/>
                        <a:gd name="connsiteY3" fmla="*/ 273396 h 3208392"/>
                        <a:gd name="connsiteX4" fmla="*/ 1095410 w 1212011"/>
                        <a:gd name="connsiteY4" fmla="*/ 2919586 h 3208392"/>
                        <a:gd name="connsiteX5" fmla="*/ 947887 w 1212011"/>
                        <a:gd name="connsiteY5" fmla="*/ 3114483 h 3208392"/>
                        <a:gd name="connsiteX6" fmla="*/ 94857 w 1212011"/>
                        <a:gd name="connsiteY6" fmla="*/ 3206538 h 3208392"/>
                        <a:gd name="connsiteX7" fmla="*/ 82584 w 1212011"/>
                        <a:gd name="connsiteY7" fmla="*/ 3142100 h 3208392"/>
                        <a:gd name="connsiteX8" fmla="*/ 895726 w 1212011"/>
                        <a:gd name="connsiteY8" fmla="*/ 3057668 h 3208392"/>
                        <a:gd name="connsiteX9" fmla="*/ 1024600 w 1212011"/>
                        <a:gd name="connsiteY9" fmla="*/ 2905827 h 3208392"/>
                        <a:gd name="connsiteX10" fmla="*/ 1150407 w 1212011"/>
                        <a:gd name="connsiteY10" fmla="*/ 273396 h 3208392"/>
                        <a:gd name="connsiteX0" fmla="*/ 1166232 w 1227836"/>
                        <a:gd name="connsiteY0" fmla="*/ 273396 h 3206868"/>
                        <a:gd name="connsiteX1" fmla="*/ 1071109 w 1227836"/>
                        <a:gd name="connsiteY1" fmla="*/ 0 h 3206868"/>
                        <a:gd name="connsiteX2" fmla="*/ 1129410 w 1227836"/>
                        <a:gd name="connsiteY2" fmla="*/ 1 h 3206868"/>
                        <a:gd name="connsiteX3" fmla="*/ 1227836 w 1227836"/>
                        <a:gd name="connsiteY3" fmla="*/ 273396 h 3206868"/>
                        <a:gd name="connsiteX4" fmla="*/ 1111235 w 1227836"/>
                        <a:gd name="connsiteY4" fmla="*/ 2919586 h 3206868"/>
                        <a:gd name="connsiteX5" fmla="*/ 963712 w 1227836"/>
                        <a:gd name="connsiteY5" fmla="*/ 3114483 h 3206868"/>
                        <a:gd name="connsiteX6" fmla="*/ 110682 w 1227836"/>
                        <a:gd name="connsiteY6" fmla="*/ 3206538 h 3206868"/>
                        <a:gd name="connsiteX7" fmla="*/ 15561 w 1227836"/>
                        <a:gd name="connsiteY7" fmla="*/ 3145167 h 3206868"/>
                        <a:gd name="connsiteX8" fmla="*/ 98409 w 1227836"/>
                        <a:gd name="connsiteY8" fmla="*/ 3142100 h 3206868"/>
                        <a:gd name="connsiteX9" fmla="*/ 911551 w 1227836"/>
                        <a:gd name="connsiteY9" fmla="*/ 3057668 h 3206868"/>
                        <a:gd name="connsiteX10" fmla="*/ 1040425 w 1227836"/>
                        <a:gd name="connsiteY10" fmla="*/ 2905827 h 3206868"/>
                        <a:gd name="connsiteX11" fmla="*/ 1166232 w 1227836"/>
                        <a:gd name="connsiteY11" fmla="*/ 273396 h 3206868"/>
                        <a:gd name="connsiteX0" fmla="*/ 1164576 w 1226180"/>
                        <a:gd name="connsiteY0" fmla="*/ 273396 h 3206780"/>
                        <a:gd name="connsiteX1" fmla="*/ 1069453 w 1226180"/>
                        <a:gd name="connsiteY1" fmla="*/ 0 h 3206780"/>
                        <a:gd name="connsiteX2" fmla="*/ 1127754 w 1226180"/>
                        <a:gd name="connsiteY2" fmla="*/ 1 h 3206780"/>
                        <a:gd name="connsiteX3" fmla="*/ 1226180 w 1226180"/>
                        <a:gd name="connsiteY3" fmla="*/ 273396 h 3206780"/>
                        <a:gd name="connsiteX4" fmla="*/ 1109579 w 1226180"/>
                        <a:gd name="connsiteY4" fmla="*/ 2919586 h 3206780"/>
                        <a:gd name="connsiteX5" fmla="*/ 962056 w 1226180"/>
                        <a:gd name="connsiteY5" fmla="*/ 3114483 h 3206780"/>
                        <a:gd name="connsiteX6" fmla="*/ 109026 w 1226180"/>
                        <a:gd name="connsiteY6" fmla="*/ 3206538 h 3206780"/>
                        <a:gd name="connsiteX7" fmla="*/ 16973 w 1226180"/>
                        <a:gd name="connsiteY7" fmla="*/ 3123688 h 3206780"/>
                        <a:gd name="connsiteX8" fmla="*/ 96753 w 1226180"/>
                        <a:gd name="connsiteY8" fmla="*/ 3142100 h 3206780"/>
                        <a:gd name="connsiteX9" fmla="*/ 909895 w 1226180"/>
                        <a:gd name="connsiteY9" fmla="*/ 3057668 h 3206780"/>
                        <a:gd name="connsiteX10" fmla="*/ 1038769 w 1226180"/>
                        <a:gd name="connsiteY10" fmla="*/ 2905827 h 3206780"/>
                        <a:gd name="connsiteX11" fmla="*/ 1164576 w 1226180"/>
                        <a:gd name="connsiteY11" fmla="*/ 273396 h 3206780"/>
                        <a:gd name="connsiteX0" fmla="*/ 1164576 w 1226180"/>
                        <a:gd name="connsiteY0" fmla="*/ 273396 h 3208134"/>
                        <a:gd name="connsiteX1" fmla="*/ 1069453 w 1226180"/>
                        <a:gd name="connsiteY1" fmla="*/ 0 h 3208134"/>
                        <a:gd name="connsiteX2" fmla="*/ 1127754 w 1226180"/>
                        <a:gd name="connsiteY2" fmla="*/ 1 h 3208134"/>
                        <a:gd name="connsiteX3" fmla="*/ 1226180 w 1226180"/>
                        <a:gd name="connsiteY3" fmla="*/ 273396 h 3208134"/>
                        <a:gd name="connsiteX4" fmla="*/ 1109579 w 1226180"/>
                        <a:gd name="connsiteY4" fmla="*/ 2919586 h 3208134"/>
                        <a:gd name="connsiteX5" fmla="*/ 962056 w 1226180"/>
                        <a:gd name="connsiteY5" fmla="*/ 3114483 h 3208134"/>
                        <a:gd name="connsiteX6" fmla="*/ 109026 w 1226180"/>
                        <a:gd name="connsiteY6" fmla="*/ 3206538 h 3208134"/>
                        <a:gd name="connsiteX7" fmla="*/ 16973 w 1226180"/>
                        <a:gd name="connsiteY7" fmla="*/ 3123688 h 3208134"/>
                        <a:gd name="connsiteX8" fmla="*/ 96753 w 1226180"/>
                        <a:gd name="connsiteY8" fmla="*/ 3142100 h 3208134"/>
                        <a:gd name="connsiteX9" fmla="*/ 909895 w 1226180"/>
                        <a:gd name="connsiteY9" fmla="*/ 3057668 h 3208134"/>
                        <a:gd name="connsiteX10" fmla="*/ 1038769 w 1226180"/>
                        <a:gd name="connsiteY10" fmla="*/ 2905827 h 3208134"/>
                        <a:gd name="connsiteX11" fmla="*/ 1164576 w 1226180"/>
                        <a:gd name="connsiteY11" fmla="*/ 273396 h 320813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09895 w 1226180"/>
                        <a:gd name="connsiteY9" fmla="*/ 3057668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47659 w 1209263"/>
                        <a:gd name="connsiteY0" fmla="*/ 273396 h 3203304"/>
                        <a:gd name="connsiteX1" fmla="*/ 1052536 w 1209263"/>
                        <a:gd name="connsiteY1" fmla="*/ 0 h 3203304"/>
                        <a:gd name="connsiteX2" fmla="*/ 1110837 w 1209263"/>
                        <a:gd name="connsiteY2" fmla="*/ 1 h 3203304"/>
                        <a:gd name="connsiteX3" fmla="*/ 1209263 w 1209263"/>
                        <a:gd name="connsiteY3" fmla="*/ 273396 h 3203304"/>
                        <a:gd name="connsiteX4" fmla="*/ 1092662 w 1209263"/>
                        <a:gd name="connsiteY4" fmla="*/ 2919586 h 3203304"/>
                        <a:gd name="connsiteX5" fmla="*/ 945139 w 1209263"/>
                        <a:gd name="connsiteY5" fmla="*/ 3114483 h 3203304"/>
                        <a:gd name="connsiteX6" fmla="*/ 89651 w 1209263"/>
                        <a:gd name="connsiteY6" fmla="*/ 3201622 h 3203304"/>
                        <a:gd name="connsiteX7" fmla="*/ 56 w 1209263"/>
                        <a:gd name="connsiteY7" fmla="*/ 3123688 h 3203304"/>
                        <a:gd name="connsiteX8" fmla="*/ 79836 w 1209263"/>
                        <a:gd name="connsiteY8" fmla="*/ 3142100 h 3203304"/>
                        <a:gd name="connsiteX9" fmla="*/ 900353 w 1209263"/>
                        <a:gd name="connsiteY9" fmla="*/ 3062584 h 3203304"/>
                        <a:gd name="connsiteX10" fmla="*/ 1021852 w 1209263"/>
                        <a:gd name="connsiteY10" fmla="*/ 2905827 h 3203304"/>
                        <a:gd name="connsiteX11" fmla="*/ 1147659 w 1209263"/>
                        <a:gd name="connsiteY11" fmla="*/ 273396 h 3203304"/>
                        <a:gd name="connsiteX0" fmla="*/ 1159938 w 1221542"/>
                        <a:gd name="connsiteY0" fmla="*/ 273396 h 3203141"/>
                        <a:gd name="connsiteX1" fmla="*/ 1064815 w 1221542"/>
                        <a:gd name="connsiteY1" fmla="*/ 0 h 3203141"/>
                        <a:gd name="connsiteX2" fmla="*/ 1123116 w 1221542"/>
                        <a:gd name="connsiteY2" fmla="*/ 1 h 3203141"/>
                        <a:gd name="connsiteX3" fmla="*/ 1221542 w 1221542"/>
                        <a:gd name="connsiteY3" fmla="*/ 273396 h 3203141"/>
                        <a:gd name="connsiteX4" fmla="*/ 1104941 w 1221542"/>
                        <a:gd name="connsiteY4" fmla="*/ 2919586 h 3203141"/>
                        <a:gd name="connsiteX5" fmla="*/ 957418 w 1221542"/>
                        <a:gd name="connsiteY5" fmla="*/ 3114483 h 3203141"/>
                        <a:gd name="connsiteX6" fmla="*/ 101930 w 1221542"/>
                        <a:gd name="connsiteY6" fmla="*/ 3201622 h 3203141"/>
                        <a:gd name="connsiteX7" fmla="*/ 45 w 1221542"/>
                        <a:gd name="connsiteY7" fmla="*/ 3113856 h 3203141"/>
                        <a:gd name="connsiteX8" fmla="*/ 92115 w 1221542"/>
                        <a:gd name="connsiteY8" fmla="*/ 3142100 h 3203141"/>
                        <a:gd name="connsiteX9" fmla="*/ 912632 w 1221542"/>
                        <a:gd name="connsiteY9" fmla="*/ 3062584 h 3203141"/>
                        <a:gd name="connsiteX10" fmla="*/ 1034131 w 1221542"/>
                        <a:gd name="connsiteY10" fmla="*/ 2905827 h 3203141"/>
                        <a:gd name="connsiteX11" fmla="*/ 1159938 w 1221542"/>
                        <a:gd name="connsiteY11" fmla="*/ 273396 h 3203141"/>
                        <a:gd name="connsiteX0" fmla="*/ 1159938 w 1221542"/>
                        <a:gd name="connsiteY0" fmla="*/ 273396 h 3201622"/>
                        <a:gd name="connsiteX1" fmla="*/ 1064815 w 1221542"/>
                        <a:gd name="connsiteY1" fmla="*/ 0 h 3201622"/>
                        <a:gd name="connsiteX2" fmla="*/ 1123116 w 1221542"/>
                        <a:gd name="connsiteY2" fmla="*/ 1 h 3201622"/>
                        <a:gd name="connsiteX3" fmla="*/ 1221542 w 1221542"/>
                        <a:gd name="connsiteY3" fmla="*/ 273396 h 3201622"/>
                        <a:gd name="connsiteX4" fmla="*/ 1104941 w 1221542"/>
                        <a:gd name="connsiteY4" fmla="*/ 2919586 h 3201622"/>
                        <a:gd name="connsiteX5" fmla="*/ 957418 w 1221542"/>
                        <a:gd name="connsiteY5" fmla="*/ 3114483 h 3201622"/>
                        <a:gd name="connsiteX6" fmla="*/ 101930 w 1221542"/>
                        <a:gd name="connsiteY6" fmla="*/ 3201622 h 3201622"/>
                        <a:gd name="connsiteX7" fmla="*/ 45 w 1221542"/>
                        <a:gd name="connsiteY7" fmla="*/ 3113856 h 3201622"/>
                        <a:gd name="connsiteX8" fmla="*/ 92115 w 1221542"/>
                        <a:gd name="connsiteY8" fmla="*/ 3142100 h 3201622"/>
                        <a:gd name="connsiteX9" fmla="*/ 912632 w 1221542"/>
                        <a:gd name="connsiteY9" fmla="*/ 3062584 h 3201622"/>
                        <a:gd name="connsiteX10" fmla="*/ 1034131 w 1221542"/>
                        <a:gd name="connsiteY10" fmla="*/ 2905827 h 3201622"/>
                        <a:gd name="connsiteX11" fmla="*/ 1159938 w 1221542"/>
                        <a:gd name="connsiteY11" fmla="*/ 273396 h 3201622"/>
                        <a:gd name="connsiteX0" fmla="*/ 1159971 w 1221575"/>
                        <a:gd name="connsiteY0" fmla="*/ 273396 h 3201622"/>
                        <a:gd name="connsiteX1" fmla="*/ 1064848 w 1221575"/>
                        <a:gd name="connsiteY1" fmla="*/ 0 h 3201622"/>
                        <a:gd name="connsiteX2" fmla="*/ 1123149 w 1221575"/>
                        <a:gd name="connsiteY2" fmla="*/ 1 h 3201622"/>
                        <a:gd name="connsiteX3" fmla="*/ 1221575 w 1221575"/>
                        <a:gd name="connsiteY3" fmla="*/ 273396 h 3201622"/>
                        <a:gd name="connsiteX4" fmla="*/ 1104974 w 1221575"/>
                        <a:gd name="connsiteY4" fmla="*/ 2919586 h 3201622"/>
                        <a:gd name="connsiteX5" fmla="*/ 957451 w 1221575"/>
                        <a:gd name="connsiteY5" fmla="*/ 3114483 h 3201622"/>
                        <a:gd name="connsiteX6" fmla="*/ 101963 w 1221575"/>
                        <a:gd name="connsiteY6" fmla="*/ 3201622 h 3201622"/>
                        <a:gd name="connsiteX7" fmla="*/ 78 w 1221575"/>
                        <a:gd name="connsiteY7" fmla="*/ 3113856 h 3201622"/>
                        <a:gd name="connsiteX8" fmla="*/ 92148 w 1221575"/>
                        <a:gd name="connsiteY8" fmla="*/ 3142100 h 3201622"/>
                        <a:gd name="connsiteX9" fmla="*/ 912665 w 1221575"/>
                        <a:gd name="connsiteY9" fmla="*/ 3062584 h 3201622"/>
                        <a:gd name="connsiteX10" fmla="*/ 1034164 w 1221575"/>
                        <a:gd name="connsiteY10" fmla="*/ 2905827 h 3201622"/>
                        <a:gd name="connsiteX11" fmla="*/ 1159971 w 1221575"/>
                        <a:gd name="connsiteY11" fmla="*/ 273396 h 3201622"/>
                        <a:gd name="connsiteX0" fmla="*/ 1159893 w 1221497"/>
                        <a:gd name="connsiteY0" fmla="*/ 273396 h 3201622"/>
                        <a:gd name="connsiteX1" fmla="*/ 1064770 w 1221497"/>
                        <a:gd name="connsiteY1" fmla="*/ 0 h 3201622"/>
                        <a:gd name="connsiteX2" fmla="*/ 1123071 w 1221497"/>
                        <a:gd name="connsiteY2" fmla="*/ 1 h 3201622"/>
                        <a:gd name="connsiteX3" fmla="*/ 1221497 w 1221497"/>
                        <a:gd name="connsiteY3" fmla="*/ 273396 h 3201622"/>
                        <a:gd name="connsiteX4" fmla="*/ 1104896 w 1221497"/>
                        <a:gd name="connsiteY4" fmla="*/ 2919586 h 3201622"/>
                        <a:gd name="connsiteX5" fmla="*/ 957373 w 1221497"/>
                        <a:gd name="connsiteY5" fmla="*/ 3114483 h 3201622"/>
                        <a:gd name="connsiteX6" fmla="*/ 101885 w 1221497"/>
                        <a:gd name="connsiteY6" fmla="*/ 3201622 h 3201622"/>
                        <a:gd name="connsiteX7" fmla="*/ 0 w 1221497"/>
                        <a:gd name="connsiteY7" fmla="*/ 3113856 h 3201622"/>
                        <a:gd name="connsiteX8" fmla="*/ 92070 w 1221497"/>
                        <a:gd name="connsiteY8" fmla="*/ 3142100 h 3201622"/>
                        <a:gd name="connsiteX9" fmla="*/ 912587 w 1221497"/>
                        <a:gd name="connsiteY9" fmla="*/ 3062584 h 3201622"/>
                        <a:gd name="connsiteX10" fmla="*/ 1034086 w 1221497"/>
                        <a:gd name="connsiteY10" fmla="*/ 2905827 h 3201622"/>
                        <a:gd name="connsiteX11" fmla="*/ 1159893 w 1221497"/>
                        <a:gd name="connsiteY11" fmla="*/ 273396 h 3201622"/>
                        <a:gd name="connsiteX0" fmla="*/ 1159893 w 1221497"/>
                        <a:gd name="connsiteY0" fmla="*/ 273396 h 3201622"/>
                        <a:gd name="connsiteX1" fmla="*/ 1064770 w 1221497"/>
                        <a:gd name="connsiteY1" fmla="*/ 0 h 3201622"/>
                        <a:gd name="connsiteX2" fmla="*/ 1123071 w 1221497"/>
                        <a:gd name="connsiteY2" fmla="*/ 1 h 3201622"/>
                        <a:gd name="connsiteX3" fmla="*/ 1221497 w 1221497"/>
                        <a:gd name="connsiteY3" fmla="*/ 273396 h 3201622"/>
                        <a:gd name="connsiteX4" fmla="*/ 1104896 w 1221497"/>
                        <a:gd name="connsiteY4" fmla="*/ 2919586 h 3201622"/>
                        <a:gd name="connsiteX5" fmla="*/ 957373 w 1221497"/>
                        <a:gd name="connsiteY5" fmla="*/ 3114483 h 3201622"/>
                        <a:gd name="connsiteX6" fmla="*/ 101885 w 1221497"/>
                        <a:gd name="connsiteY6" fmla="*/ 3201622 h 3201622"/>
                        <a:gd name="connsiteX7" fmla="*/ 0 w 1221497"/>
                        <a:gd name="connsiteY7" fmla="*/ 3113856 h 3201622"/>
                        <a:gd name="connsiteX8" fmla="*/ 92070 w 1221497"/>
                        <a:gd name="connsiteY8" fmla="*/ 3142100 h 3201622"/>
                        <a:gd name="connsiteX9" fmla="*/ 912587 w 1221497"/>
                        <a:gd name="connsiteY9" fmla="*/ 3062584 h 3201622"/>
                        <a:gd name="connsiteX10" fmla="*/ 1034086 w 1221497"/>
                        <a:gd name="connsiteY10" fmla="*/ 2905827 h 3201622"/>
                        <a:gd name="connsiteX11" fmla="*/ 1159893 w 1221497"/>
                        <a:gd name="connsiteY11" fmla="*/ 273396 h 3201622"/>
                        <a:gd name="connsiteX0" fmla="*/ 1169673 w 1231277"/>
                        <a:gd name="connsiteY0" fmla="*/ 273396 h 3201622"/>
                        <a:gd name="connsiteX1" fmla="*/ 1074550 w 1231277"/>
                        <a:gd name="connsiteY1" fmla="*/ 0 h 3201622"/>
                        <a:gd name="connsiteX2" fmla="*/ 1132851 w 1231277"/>
                        <a:gd name="connsiteY2" fmla="*/ 1 h 3201622"/>
                        <a:gd name="connsiteX3" fmla="*/ 1231277 w 1231277"/>
                        <a:gd name="connsiteY3" fmla="*/ 273396 h 3201622"/>
                        <a:gd name="connsiteX4" fmla="*/ 1114676 w 1231277"/>
                        <a:gd name="connsiteY4" fmla="*/ 2919586 h 3201622"/>
                        <a:gd name="connsiteX5" fmla="*/ 967153 w 1231277"/>
                        <a:gd name="connsiteY5" fmla="*/ 3114483 h 3201622"/>
                        <a:gd name="connsiteX6" fmla="*/ 111665 w 1231277"/>
                        <a:gd name="connsiteY6" fmla="*/ 3201622 h 3201622"/>
                        <a:gd name="connsiteX7" fmla="*/ 0 w 1231277"/>
                        <a:gd name="connsiteY7" fmla="*/ 3113856 h 3201622"/>
                        <a:gd name="connsiteX8" fmla="*/ 101850 w 1231277"/>
                        <a:gd name="connsiteY8" fmla="*/ 3142100 h 3201622"/>
                        <a:gd name="connsiteX9" fmla="*/ 922367 w 1231277"/>
                        <a:gd name="connsiteY9" fmla="*/ 3062584 h 3201622"/>
                        <a:gd name="connsiteX10" fmla="*/ 1043866 w 1231277"/>
                        <a:gd name="connsiteY10" fmla="*/ 2905827 h 3201622"/>
                        <a:gd name="connsiteX11" fmla="*/ 1169673 w 1231277"/>
                        <a:gd name="connsiteY11" fmla="*/ 273396 h 3201622"/>
                        <a:gd name="connsiteX0" fmla="*/ 1170176 w 1231780"/>
                        <a:gd name="connsiteY0" fmla="*/ 273396 h 3201622"/>
                        <a:gd name="connsiteX1" fmla="*/ 1075053 w 1231780"/>
                        <a:gd name="connsiteY1" fmla="*/ 0 h 3201622"/>
                        <a:gd name="connsiteX2" fmla="*/ 1133354 w 1231780"/>
                        <a:gd name="connsiteY2" fmla="*/ 1 h 3201622"/>
                        <a:gd name="connsiteX3" fmla="*/ 1231780 w 1231780"/>
                        <a:gd name="connsiteY3" fmla="*/ 273396 h 3201622"/>
                        <a:gd name="connsiteX4" fmla="*/ 1115179 w 1231780"/>
                        <a:gd name="connsiteY4" fmla="*/ 2919586 h 3201622"/>
                        <a:gd name="connsiteX5" fmla="*/ 967656 w 1231780"/>
                        <a:gd name="connsiteY5" fmla="*/ 3114483 h 3201622"/>
                        <a:gd name="connsiteX6" fmla="*/ 112168 w 1231780"/>
                        <a:gd name="connsiteY6" fmla="*/ 3201622 h 3201622"/>
                        <a:gd name="connsiteX7" fmla="*/ 503 w 1231780"/>
                        <a:gd name="connsiteY7" fmla="*/ 3113856 h 3201622"/>
                        <a:gd name="connsiteX8" fmla="*/ 102353 w 1231780"/>
                        <a:gd name="connsiteY8" fmla="*/ 3142100 h 3201622"/>
                        <a:gd name="connsiteX9" fmla="*/ 922870 w 1231780"/>
                        <a:gd name="connsiteY9" fmla="*/ 3062584 h 3201622"/>
                        <a:gd name="connsiteX10" fmla="*/ 1044369 w 1231780"/>
                        <a:gd name="connsiteY10" fmla="*/ 2905827 h 3201622"/>
                        <a:gd name="connsiteX11" fmla="*/ 1170176 w 1231780"/>
                        <a:gd name="connsiteY11" fmla="*/ 273396 h 3201622"/>
                        <a:gd name="connsiteX0" fmla="*/ 1170206 w 1231810"/>
                        <a:gd name="connsiteY0" fmla="*/ 273396 h 3191842"/>
                        <a:gd name="connsiteX1" fmla="*/ 1075083 w 1231810"/>
                        <a:gd name="connsiteY1" fmla="*/ 0 h 3191842"/>
                        <a:gd name="connsiteX2" fmla="*/ 1133384 w 1231810"/>
                        <a:gd name="connsiteY2" fmla="*/ 1 h 3191842"/>
                        <a:gd name="connsiteX3" fmla="*/ 1231810 w 1231810"/>
                        <a:gd name="connsiteY3" fmla="*/ 273396 h 3191842"/>
                        <a:gd name="connsiteX4" fmla="*/ 1115209 w 1231810"/>
                        <a:gd name="connsiteY4" fmla="*/ 2919586 h 3191842"/>
                        <a:gd name="connsiteX5" fmla="*/ 967686 w 1231810"/>
                        <a:gd name="connsiteY5" fmla="*/ 3114483 h 3191842"/>
                        <a:gd name="connsiteX6" fmla="*/ 109753 w 1231810"/>
                        <a:gd name="connsiteY6" fmla="*/ 3191842 h 3191842"/>
                        <a:gd name="connsiteX7" fmla="*/ 533 w 1231810"/>
                        <a:gd name="connsiteY7" fmla="*/ 3113856 h 3191842"/>
                        <a:gd name="connsiteX8" fmla="*/ 102383 w 1231810"/>
                        <a:gd name="connsiteY8" fmla="*/ 3142100 h 3191842"/>
                        <a:gd name="connsiteX9" fmla="*/ 922900 w 1231810"/>
                        <a:gd name="connsiteY9" fmla="*/ 3062584 h 3191842"/>
                        <a:gd name="connsiteX10" fmla="*/ 1044399 w 1231810"/>
                        <a:gd name="connsiteY10" fmla="*/ 2905827 h 3191842"/>
                        <a:gd name="connsiteX11" fmla="*/ 1170206 w 1231810"/>
                        <a:gd name="connsiteY11" fmla="*/ 273396 h 3191842"/>
                        <a:gd name="connsiteX0" fmla="*/ 1170206 w 1231810"/>
                        <a:gd name="connsiteY0" fmla="*/ 309860 h 3228306"/>
                        <a:gd name="connsiteX1" fmla="*/ 1058254 w 1231810"/>
                        <a:gd name="connsiteY1" fmla="*/ 0 h 3228306"/>
                        <a:gd name="connsiteX2" fmla="*/ 1133384 w 1231810"/>
                        <a:gd name="connsiteY2" fmla="*/ 36465 h 3228306"/>
                        <a:gd name="connsiteX3" fmla="*/ 1231810 w 1231810"/>
                        <a:gd name="connsiteY3" fmla="*/ 309860 h 3228306"/>
                        <a:gd name="connsiteX4" fmla="*/ 1115209 w 1231810"/>
                        <a:gd name="connsiteY4" fmla="*/ 2956050 h 3228306"/>
                        <a:gd name="connsiteX5" fmla="*/ 967686 w 1231810"/>
                        <a:gd name="connsiteY5" fmla="*/ 3150947 h 3228306"/>
                        <a:gd name="connsiteX6" fmla="*/ 109753 w 1231810"/>
                        <a:gd name="connsiteY6" fmla="*/ 3228306 h 3228306"/>
                        <a:gd name="connsiteX7" fmla="*/ 533 w 1231810"/>
                        <a:gd name="connsiteY7" fmla="*/ 3150320 h 3228306"/>
                        <a:gd name="connsiteX8" fmla="*/ 102383 w 1231810"/>
                        <a:gd name="connsiteY8" fmla="*/ 3178564 h 3228306"/>
                        <a:gd name="connsiteX9" fmla="*/ 922900 w 1231810"/>
                        <a:gd name="connsiteY9" fmla="*/ 3099048 h 3228306"/>
                        <a:gd name="connsiteX10" fmla="*/ 1044399 w 1231810"/>
                        <a:gd name="connsiteY10" fmla="*/ 2942291 h 3228306"/>
                        <a:gd name="connsiteX11" fmla="*/ 1170206 w 1231810"/>
                        <a:gd name="connsiteY11" fmla="*/ 309860 h 3228306"/>
                        <a:gd name="connsiteX0" fmla="*/ 1170206 w 1231810"/>
                        <a:gd name="connsiteY0" fmla="*/ 309860 h 3228306"/>
                        <a:gd name="connsiteX1" fmla="*/ 1058254 w 1231810"/>
                        <a:gd name="connsiteY1" fmla="*/ 0 h 3228306"/>
                        <a:gd name="connsiteX2" fmla="*/ 1127774 w 1231810"/>
                        <a:gd name="connsiteY2" fmla="*/ 2806 h 3228306"/>
                        <a:gd name="connsiteX3" fmla="*/ 1231810 w 1231810"/>
                        <a:gd name="connsiteY3" fmla="*/ 309860 h 3228306"/>
                        <a:gd name="connsiteX4" fmla="*/ 1115209 w 1231810"/>
                        <a:gd name="connsiteY4" fmla="*/ 2956050 h 3228306"/>
                        <a:gd name="connsiteX5" fmla="*/ 967686 w 1231810"/>
                        <a:gd name="connsiteY5" fmla="*/ 3150947 h 3228306"/>
                        <a:gd name="connsiteX6" fmla="*/ 109753 w 1231810"/>
                        <a:gd name="connsiteY6" fmla="*/ 3228306 h 3228306"/>
                        <a:gd name="connsiteX7" fmla="*/ 533 w 1231810"/>
                        <a:gd name="connsiteY7" fmla="*/ 3150320 h 3228306"/>
                        <a:gd name="connsiteX8" fmla="*/ 102383 w 1231810"/>
                        <a:gd name="connsiteY8" fmla="*/ 3178564 h 3228306"/>
                        <a:gd name="connsiteX9" fmla="*/ 922900 w 1231810"/>
                        <a:gd name="connsiteY9" fmla="*/ 3099048 h 3228306"/>
                        <a:gd name="connsiteX10" fmla="*/ 1044399 w 1231810"/>
                        <a:gd name="connsiteY10" fmla="*/ 2942291 h 3228306"/>
                        <a:gd name="connsiteX11" fmla="*/ 1170206 w 1231810"/>
                        <a:gd name="connsiteY11" fmla="*/ 309860 h 3228306"/>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37740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30265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2435"/>
                        <a:gd name="connsiteY0" fmla="*/ 307054 h 3225500"/>
                        <a:gd name="connsiteX1" fmla="*/ 1055449 w 1232435"/>
                        <a:gd name="connsiteY1" fmla="*/ 5609 h 3225500"/>
                        <a:gd name="connsiteX2" fmla="*/ 1130265 w 1232435"/>
                        <a:gd name="connsiteY2" fmla="*/ 0 h 3225500"/>
                        <a:gd name="connsiteX3" fmla="*/ 1231810 w 1232435"/>
                        <a:gd name="connsiteY3" fmla="*/ 307054 h 3225500"/>
                        <a:gd name="connsiteX4" fmla="*/ 1115209 w 1232435"/>
                        <a:gd name="connsiteY4" fmla="*/ 2953244 h 3225500"/>
                        <a:gd name="connsiteX5" fmla="*/ 967686 w 1232435"/>
                        <a:gd name="connsiteY5" fmla="*/ 3148141 h 3225500"/>
                        <a:gd name="connsiteX6" fmla="*/ 109753 w 1232435"/>
                        <a:gd name="connsiteY6" fmla="*/ 3225500 h 3225500"/>
                        <a:gd name="connsiteX7" fmla="*/ 533 w 1232435"/>
                        <a:gd name="connsiteY7" fmla="*/ 3147514 h 3225500"/>
                        <a:gd name="connsiteX8" fmla="*/ 102383 w 1232435"/>
                        <a:gd name="connsiteY8" fmla="*/ 3175758 h 3225500"/>
                        <a:gd name="connsiteX9" fmla="*/ 922900 w 1232435"/>
                        <a:gd name="connsiteY9" fmla="*/ 3096242 h 3225500"/>
                        <a:gd name="connsiteX10" fmla="*/ 1044399 w 1232435"/>
                        <a:gd name="connsiteY10" fmla="*/ 2939485 h 3225500"/>
                        <a:gd name="connsiteX11" fmla="*/ 1170206 w 1232435"/>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3694 h 3222140"/>
                        <a:gd name="connsiteX1" fmla="*/ 1052088 w 1229074"/>
                        <a:gd name="connsiteY1" fmla="*/ 2249 h 3222140"/>
                        <a:gd name="connsiteX2" fmla="*/ 1126904 w 1229074"/>
                        <a:gd name="connsiteY2" fmla="*/ 0 h 3222140"/>
                        <a:gd name="connsiteX3" fmla="*/ 1228449 w 1229074"/>
                        <a:gd name="connsiteY3" fmla="*/ 303694 h 3222140"/>
                        <a:gd name="connsiteX4" fmla="*/ 1111848 w 1229074"/>
                        <a:gd name="connsiteY4" fmla="*/ 2949884 h 3222140"/>
                        <a:gd name="connsiteX5" fmla="*/ 964325 w 1229074"/>
                        <a:gd name="connsiteY5" fmla="*/ 3144781 h 3222140"/>
                        <a:gd name="connsiteX6" fmla="*/ 106392 w 1229074"/>
                        <a:gd name="connsiteY6" fmla="*/ 3222140 h 3222140"/>
                        <a:gd name="connsiteX7" fmla="*/ 582 w 1229074"/>
                        <a:gd name="connsiteY7" fmla="*/ 3144154 h 3222140"/>
                        <a:gd name="connsiteX8" fmla="*/ 99022 w 1229074"/>
                        <a:gd name="connsiteY8" fmla="*/ 3172398 h 3222140"/>
                        <a:gd name="connsiteX9" fmla="*/ 919539 w 1229074"/>
                        <a:gd name="connsiteY9" fmla="*/ 3092882 h 3222140"/>
                        <a:gd name="connsiteX10" fmla="*/ 1041038 w 1229074"/>
                        <a:gd name="connsiteY10" fmla="*/ 2936125 h 3222140"/>
                        <a:gd name="connsiteX11" fmla="*/ 1166845 w 1229074"/>
                        <a:gd name="connsiteY11" fmla="*/ 303694 h 3222140"/>
                        <a:gd name="connsiteX0" fmla="*/ 1166845 w 1229074"/>
                        <a:gd name="connsiteY0" fmla="*/ 321159 h 3239605"/>
                        <a:gd name="connsiteX1" fmla="*/ 1052088 w 1229074"/>
                        <a:gd name="connsiteY1" fmla="*/ 19714 h 3239605"/>
                        <a:gd name="connsiteX2" fmla="*/ 1126904 w 1229074"/>
                        <a:gd name="connsiteY2" fmla="*/ 0 h 3239605"/>
                        <a:gd name="connsiteX3" fmla="*/ 1228449 w 1229074"/>
                        <a:gd name="connsiteY3" fmla="*/ 321159 h 3239605"/>
                        <a:gd name="connsiteX4" fmla="*/ 1111848 w 1229074"/>
                        <a:gd name="connsiteY4" fmla="*/ 2967349 h 3239605"/>
                        <a:gd name="connsiteX5" fmla="*/ 964325 w 1229074"/>
                        <a:gd name="connsiteY5" fmla="*/ 3162246 h 3239605"/>
                        <a:gd name="connsiteX6" fmla="*/ 106392 w 1229074"/>
                        <a:gd name="connsiteY6" fmla="*/ 3239605 h 3239605"/>
                        <a:gd name="connsiteX7" fmla="*/ 582 w 1229074"/>
                        <a:gd name="connsiteY7" fmla="*/ 3161619 h 3239605"/>
                        <a:gd name="connsiteX8" fmla="*/ 99022 w 1229074"/>
                        <a:gd name="connsiteY8" fmla="*/ 3189863 h 3239605"/>
                        <a:gd name="connsiteX9" fmla="*/ 919539 w 1229074"/>
                        <a:gd name="connsiteY9" fmla="*/ 3110347 h 3239605"/>
                        <a:gd name="connsiteX10" fmla="*/ 1041038 w 1229074"/>
                        <a:gd name="connsiteY10" fmla="*/ 2953590 h 3239605"/>
                        <a:gd name="connsiteX11" fmla="*/ 1166845 w 1229074"/>
                        <a:gd name="connsiteY11" fmla="*/ 321159 h 3239605"/>
                        <a:gd name="connsiteX0" fmla="*/ 1166845 w 1229074"/>
                        <a:gd name="connsiteY0" fmla="*/ 321159 h 3239605"/>
                        <a:gd name="connsiteX1" fmla="*/ 1052088 w 1229074"/>
                        <a:gd name="connsiteY1" fmla="*/ 2249 h 3239605"/>
                        <a:gd name="connsiteX2" fmla="*/ 1126904 w 1229074"/>
                        <a:gd name="connsiteY2" fmla="*/ 0 h 3239605"/>
                        <a:gd name="connsiteX3" fmla="*/ 1228449 w 1229074"/>
                        <a:gd name="connsiteY3" fmla="*/ 321159 h 3239605"/>
                        <a:gd name="connsiteX4" fmla="*/ 1111848 w 1229074"/>
                        <a:gd name="connsiteY4" fmla="*/ 2967349 h 3239605"/>
                        <a:gd name="connsiteX5" fmla="*/ 964325 w 1229074"/>
                        <a:gd name="connsiteY5" fmla="*/ 3162246 h 3239605"/>
                        <a:gd name="connsiteX6" fmla="*/ 106392 w 1229074"/>
                        <a:gd name="connsiteY6" fmla="*/ 3239605 h 3239605"/>
                        <a:gd name="connsiteX7" fmla="*/ 582 w 1229074"/>
                        <a:gd name="connsiteY7" fmla="*/ 3161619 h 3239605"/>
                        <a:gd name="connsiteX8" fmla="*/ 99022 w 1229074"/>
                        <a:gd name="connsiteY8" fmla="*/ 3189863 h 3239605"/>
                        <a:gd name="connsiteX9" fmla="*/ 919539 w 1229074"/>
                        <a:gd name="connsiteY9" fmla="*/ 3110347 h 3239605"/>
                        <a:gd name="connsiteX10" fmla="*/ 1041038 w 1229074"/>
                        <a:gd name="connsiteY10" fmla="*/ 2953590 h 3239605"/>
                        <a:gd name="connsiteX11" fmla="*/ 1166845 w 1229074"/>
                        <a:gd name="connsiteY11" fmla="*/ 321159 h 3239605"/>
                        <a:gd name="connsiteX0" fmla="*/ 1166845 w 1229074"/>
                        <a:gd name="connsiteY0" fmla="*/ 321820 h 3240266"/>
                        <a:gd name="connsiteX1" fmla="*/ 1052088 w 1229074"/>
                        <a:gd name="connsiteY1" fmla="*/ 0 h 3240266"/>
                        <a:gd name="connsiteX2" fmla="*/ 1126904 w 1229074"/>
                        <a:gd name="connsiteY2" fmla="*/ 661 h 3240266"/>
                        <a:gd name="connsiteX3" fmla="*/ 1228449 w 1229074"/>
                        <a:gd name="connsiteY3" fmla="*/ 321820 h 3240266"/>
                        <a:gd name="connsiteX4" fmla="*/ 1111848 w 1229074"/>
                        <a:gd name="connsiteY4" fmla="*/ 2968010 h 3240266"/>
                        <a:gd name="connsiteX5" fmla="*/ 964325 w 1229074"/>
                        <a:gd name="connsiteY5" fmla="*/ 3162907 h 3240266"/>
                        <a:gd name="connsiteX6" fmla="*/ 106392 w 1229074"/>
                        <a:gd name="connsiteY6" fmla="*/ 3240266 h 3240266"/>
                        <a:gd name="connsiteX7" fmla="*/ 582 w 1229074"/>
                        <a:gd name="connsiteY7" fmla="*/ 3162280 h 3240266"/>
                        <a:gd name="connsiteX8" fmla="*/ 99022 w 1229074"/>
                        <a:gd name="connsiteY8" fmla="*/ 3190524 h 3240266"/>
                        <a:gd name="connsiteX9" fmla="*/ 919539 w 1229074"/>
                        <a:gd name="connsiteY9" fmla="*/ 3111008 h 3240266"/>
                        <a:gd name="connsiteX10" fmla="*/ 1041038 w 1229074"/>
                        <a:gd name="connsiteY10" fmla="*/ 2954251 h 3240266"/>
                        <a:gd name="connsiteX11" fmla="*/ 1166845 w 1229074"/>
                        <a:gd name="connsiteY11" fmla="*/ 321820 h 324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074" h="3240266">
                          <a:moveTo>
                            <a:pt x="1166845" y="321820"/>
                          </a:moveTo>
                          <a:cubicBezTo>
                            <a:pt x="1181334" y="204918"/>
                            <a:pt x="1118772" y="79912"/>
                            <a:pt x="1052088" y="0"/>
                          </a:cubicBezTo>
                          <a:lnTo>
                            <a:pt x="1126904" y="661"/>
                          </a:lnTo>
                          <a:cubicBezTo>
                            <a:pt x="1187329" y="91793"/>
                            <a:pt x="1235137" y="205956"/>
                            <a:pt x="1228449" y="321820"/>
                          </a:cubicBezTo>
                          <a:lnTo>
                            <a:pt x="1111848" y="2968010"/>
                          </a:lnTo>
                          <a:cubicBezTo>
                            <a:pt x="1094992" y="3133195"/>
                            <a:pt x="1049299" y="3148060"/>
                            <a:pt x="964325" y="3162907"/>
                          </a:cubicBezTo>
                          <a:cubicBezTo>
                            <a:pt x="668319" y="3198277"/>
                            <a:pt x="390735" y="3208558"/>
                            <a:pt x="106392" y="3240266"/>
                          </a:cubicBezTo>
                          <a:cubicBezTo>
                            <a:pt x="25721" y="3239838"/>
                            <a:pt x="-4707" y="3187690"/>
                            <a:pt x="582" y="3162280"/>
                          </a:cubicBezTo>
                          <a:cubicBezTo>
                            <a:pt x="32949" y="3181036"/>
                            <a:pt x="43097" y="3187901"/>
                            <a:pt x="99022" y="3190524"/>
                          </a:cubicBezTo>
                          <a:lnTo>
                            <a:pt x="919539" y="3111008"/>
                          </a:lnTo>
                          <a:cubicBezTo>
                            <a:pt x="1028071" y="3091115"/>
                            <a:pt x="1034290" y="3055412"/>
                            <a:pt x="1041038" y="2954251"/>
                          </a:cubicBezTo>
                          <a:lnTo>
                            <a:pt x="1166845" y="321820"/>
                          </a:lnTo>
                          <a:close/>
                        </a:path>
                      </a:pathLst>
                    </a:cu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3" name="Rectangle 12"/>
                    <p:cNvSpPr/>
                    <p:nvPr/>
                  </p:nvSpPr>
                  <p:spPr>
                    <a:xfrm>
                      <a:off x="9739955" y="199862"/>
                      <a:ext cx="293759" cy="4368256"/>
                    </a:xfrm>
                    <a:custGeom>
                      <a:avLst/>
                      <a:gdLst>
                        <a:gd name="connsiteX0" fmla="*/ 0 w 352378"/>
                        <a:gd name="connsiteY0" fmla="*/ 0 h 1503185"/>
                        <a:gd name="connsiteX1" fmla="*/ 352378 w 352378"/>
                        <a:gd name="connsiteY1" fmla="*/ 0 h 1503185"/>
                        <a:gd name="connsiteX2" fmla="*/ 352378 w 352378"/>
                        <a:gd name="connsiteY2" fmla="*/ 1503185 h 1503185"/>
                        <a:gd name="connsiteX3" fmla="*/ 0 w 352378"/>
                        <a:gd name="connsiteY3" fmla="*/ 1503185 h 1503185"/>
                        <a:gd name="connsiteX4" fmla="*/ 0 w 352378"/>
                        <a:gd name="connsiteY4" fmla="*/ 0 h 1503185"/>
                        <a:gd name="connsiteX0" fmla="*/ 0 w 370220"/>
                        <a:gd name="connsiteY0" fmla="*/ 0 h 1512106"/>
                        <a:gd name="connsiteX1" fmla="*/ 370220 w 370220"/>
                        <a:gd name="connsiteY1" fmla="*/ 8921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142735 w 370220"/>
                        <a:gd name="connsiteY1" fmla="*/ 218564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80288 w 370220"/>
                        <a:gd name="connsiteY1" fmla="*/ 254248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200722 w 370220"/>
                        <a:gd name="connsiteY1" fmla="*/ 214103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200722 w 370220"/>
                        <a:gd name="connsiteY1" fmla="*/ 214103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9239 h 1521345"/>
                        <a:gd name="connsiteX1" fmla="*/ 200722 w 370220"/>
                        <a:gd name="connsiteY1" fmla="*/ 223342 h 1521345"/>
                        <a:gd name="connsiteX2" fmla="*/ 370220 w 370220"/>
                        <a:gd name="connsiteY2" fmla="*/ 1521345 h 1521345"/>
                        <a:gd name="connsiteX3" fmla="*/ 17842 w 370220"/>
                        <a:gd name="connsiteY3" fmla="*/ 1521345 h 1521345"/>
                        <a:gd name="connsiteX4" fmla="*/ 0 w 370220"/>
                        <a:gd name="connsiteY4" fmla="*/ 9239 h 1521345"/>
                        <a:gd name="connsiteX0" fmla="*/ 0 w 370220"/>
                        <a:gd name="connsiteY0" fmla="*/ 9576 h 1521682"/>
                        <a:gd name="connsiteX1" fmla="*/ 200722 w 370220"/>
                        <a:gd name="connsiteY1" fmla="*/ 223679 h 1521682"/>
                        <a:gd name="connsiteX2" fmla="*/ 370220 w 370220"/>
                        <a:gd name="connsiteY2" fmla="*/ 1521682 h 1521682"/>
                        <a:gd name="connsiteX3" fmla="*/ 17842 w 370220"/>
                        <a:gd name="connsiteY3" fmla="*/ 1521682 h 1521682"/>
                        <a:gd name="connsiteX4" fmla="*/ 0 w 370220"/>
                        <a:gd name="connsiteY4" fmla="*/ 9576 h 1521682"/>
                        <a:gd name="connsiteX0" fmla="*/ 0 w 200890"/>
                        <a:gd name="connsiteY0" fmla="*/ 9576 h 2083704"/>
                        <a:gd name="connsiteX1" fmla="*/ 200722 w 200890"/>
                        <a:gd name="connsiteY1" fmla="*/ 223679 h 2083704"/>
                        <a:gd name="connsiteX2" fmla="*/ 187340 w 200890"/>
                        <a:gd name="connsiteY2" fmla="*/ 2083704 h 2083704"/>
                        <a:gd name="connsiteX3" fmla="*/ 17842 w 200890"/>
                        <a:gd name="connsiteY3" fmla="*/ 1521682 h 2083704"/>
                        <a:gd name="connsiteX4" fmla="*/ 0 w 200890"/>
                        <a:gd name="connsiteY4" fmla="*/ 9576 h 2083704"/>
                        <a:gd name="connsiteX0" fmla="*/ 0 w 200890"/>
                        <a:gd name="connsiteY0" fmla="*/ 9576 h 3528902"/>
                        <a:gd name="connsiteX1" fmla="*/ 200722 w 200890"/>
                        <a:gd name="connsiteY1" fmla="*/ 223679 h 3528902"/>
                        <a:gd name="connsiteX2" fmla="*/ 133814 w 200890"/>
                        <a:gd name="connsiteY2" fmla="*/ 3528902 h 3528902"/>
                        <a:gd name="connsiteX3" fmla="*/ 17842 w 200890"/>
                        <a:gd name="connsiteY3" fmla="*/ 1521682 h 3528902"/>
                        <a:gd name="connsiteX4" fmla="*/ 0 w 200890"/>
                        <a:gd name="connsiteY4" fmla="*/ 9576 h 3528902"/>
                        <a:gd name="connsiteX0" fmla="*/ 0 w 200890"/>
                        <a:gd name="connsiteY0" fmla="*/ 9576 h 4220278"/>
                        <a:gd name="connsiteX1" fmla="*/ 200722 w 200890"/>
                        <a:gd name="connsiteY1" fmla="*/ 223679 h 4220278"/>
                        <a:gd name="connsiteX2" fmla="*/ 115972 w 200890"/>
                        <a:gd name="connsiteY2" fmla="*/ 4220278 h 4220278"/>
                        <a:gd name="connsiteX3" fmla="*/ 17842 w 200890"/>
                        <a:gd name="connsiteY3" fmla="*/ 1521682 h 4220278"/>
                        <a:gd name="connsiteX4" fmla="*/ 0 w 200890"/>
                        <a:gd name="connsiteY4" fmla="*/ 9576 h 4220278"/>
                        <a:gd name="connsiteX0" fmla="*/ 0 w 200890"/>
                        <a:gd name="connsiteY0" fmla="*/ 9576 h 4220278"/>
                        <a:gd name="connsiteX1" fmla="*/ 200722 w 200890"/>
                        <a:gd name="connsiteY1" fmla="*/ 223679 h 4220278"/>
                        <a:gd name="connsiteX2" fmla="*/ 115972 w 200890"/>
                        <a:gd name="connsiteY2" fmla="*/ 4220278 h 4220278"/>
                        <a:gd name="connsiteX3" fmla="*/ 17842 w 200890"/>
                        <a:gd name="connsiteY3" fmla="*/ 1521682 h 4220278"/>
                        <a:gd name="connsiteX4" fmla="*/ 0 w 200890"/>
                        <a:gd name="connsiteY4" fmla="*/ 9576 h 4220278"/>
                        <a:gd name="connsiteX0" fmla="*/ 0 w 200890"/>
                        <a:gd name="connsiteY0" fmla="*/ 9576 h 4413977"/>
                        <a:gd name="connsiteX1" fmla="*/ 200722 w 200890"/>
                        <a:gd name="connsiteY1" fmla="*/ 223679 h 4413977"/>
                        <a:gd name="connsiteX2" fmla="*/ 115972 w 200890"/>
                        <a:gd name="connsiteY2" fmla="*/ 4220278 h 4413977"/>
                        <a:gd name="connsiteX3" fmla="*/ 66907 w 200890"/>
                        <a:gd name="connsiteY3" fmla="*/ 3555665 h 4413977"/>
                        <a:gd name="connsiteX4" fmla="*/ 17842 w 200890"/>
                        <a:gd name="connsiteY4" fmla="*/ 1521682 h 4413977"/>
                        <a:gd name="connsiteX5" fmla="*/ 0 w 200890"/>
                        <a:gd name="connsiteY5" fmla="*/ 9576 h 4413977"/>
                        <a:gd name="connsiteX0" fmla="*/ 0 w 200890"/>
                        <a:gd name="connsiteY0" fmla="*/ 9576 h 4592120"/>
                        <a:gd name="connsiteX1" fmla="*/ 200722 w 200890"/>
                        <a:gd name="connsiteY1" fmla="*/ 223679 h 4592120"/>
                        <a:gd name="connsiteX2" fmla="*/ 115972 w 200890"/>
                        <a:gd name="connsiteY2" fmla="*/ 4220278 h 4592120"/>
                        <a:gd name="connsiteX3" fmla="*/ 4460 w 200890"/>
                        <a:gd name="connsiteY3" fmla="*/ 4206897 h 4592120"/>
                        <a:gd name="connsiteX4" fmla="*/ 17842 w 200890"/>
                        <a:gd name="connsiteY4" fmla="*/ 1521682 h 4592120"/>
                        <a:gd name="connsiteX5" fmla="*/ 0 w 200890"/>
                        <a:gd name="connsiteY5" fmla="*/ 9576 h 4592120"/>
                        <a:gd name="connsiteX0" fmla="*/ 0 w 200890"/>
                        <a:gd name="connsiteY0" fmla="*/ 9576 h 4403842"/>
                        <a:gd name="connsiteX1" fmla="*/ 200722 w 200890"/>
                        <a:gd name="connsiteY1" fmla="*/ 223679 h 4403842"/>
                        <a:gd name="connsiteX2" fmla="*/ 115972 w 200890"/>
                        <a:gd name="connsiteY2" fmla="*/ 4220278 h 4403842"/>
                        <a:gd name="connsiteX3" fmla="*/ 4460 w 200890"/>
                        <a:gd name="connsiteY3" fmla="*/ 4206897 h 4403842"/>
                        <a:gd name="connsiteX4" fmla="*/ 17842 w 200890"/>
                        <a:gd name="connsiteY4" fmla="*/ 1521682 h 4403842"/>
                        <a:gd name="connsiteX5" fmla="*/ 0 w 200890"/>
                        <a:gd name="connsiteY5" fmla="*/ 9576 h 4403842"/>
                        <a:gd name="connsiteX0" fmla="*/ 0 w 200890"/>
                        <a:gd name="connsiteY0" fmla="*/ 9576 h 4296818"/>
                        <a:gd name="connsiteX1" fmla="*/ 200722 w 200890"/>
                        <a:gd name="connsiteY1" fmla="*/ 223679 h 4296818"/>
                        <a:gd name="connsiteX2" fmla="*/ 115972 w 200890"/>
                        <a:gd name="connsiteY2" fmla="*/ 4220278 h 4296818"/>
                        <a:gd name="connsiteX3" fmla="*/ 4460 w 200890"/>
                        <a:gd name="connsiteY3" fmla="*/ 4206897 h 4296818"/>
                        <a:gd name="connsiteX4" fmla="*/ 17842 w 200890"/>
                        <a:gd name="connsiteY4" fmla="*/ 1521682 h 4296818"/>
                        <a:gd name="connsiteX5" fmla="*/ 0 w 200890"/>
                        <a:gd name="connsiteY5" fmla="*/ 9576 h 4296818"/>
                        <a:gd name="connsiteX0" fmla="*/ 0 w 200890"/>
                        <a:gd name="connsiteY0" fmla="*/ 9576 h 4277206"/>
                        <a:gd name="connsiteX1" fmla="*/ 200722 w 200890"/>
                        <a:gd name="connsiteY1" fmla="*/ 223679 h 4277206"/>
                        <a:gd name="connsiteX2" fmla="*/ 115972 w 200890"/>
                        <a:gd name="connsiteY2" fmla="*/ 4220278 h 4277206"/>
                        <a:gd name="connsiteX3" fmla="*/ 62447 w 200890"/>
                        <a:gd name="connsiteY3" fmla="*/ 4180135 h 4277206"/>
                        <a:gd name="connsiteX4" fmla="*/ 17842 w 200890"/>
                        <a:gd name="connsiteY4" fmla="*/ 1521682 h 4277206"/>
                        <a:gd name="connsiteX5" fmla="*/ 0 w 200890"/>
                        <a:gd name="connsiteY5" fmla="*/ 9576 h 4277206"/>
                        <a:gd name="connsiteX0" fmla="*/ 0 w 200890"/>
                        <a:gd name="connsiteY0" fmla="*/ 9576 h 4519315"/>
                        <a:gd name="connsiteX1" fmla="*/ 200722 w 200890"/>
                        <a:gd name="connsiteY1" fmla="*/ 223679 h 4519315"/>
                        <a:gd name="connsiteX2" fmla="*/ 115972 w 200890"/>
                        <a:gd name="connsiteY2" fmla="*/ 4220278 h 4519315"/>
                        <a:gd name="connsiteX3" fmla="*/ 66907 w 200890"/>
                        <a:gd name="connsiteY3" fmla="*/ 4224737 h 4519315"/>
                        <a:gd name="connsiteX4" fmla="*/ 62447 w 200890"/>
                        <a:gd name="connsiteY4" fmla="*/ 4180135 h 4519315"/>
                        <a:gd name="connsiteX5" fmla="*/ 17842 w 200890"/>
                        <a:gd name="connsiteY5" fmla="*/ 1521682 h 4519315"/>
                        <a:gd name="connsiteX6" fmla="*/ 0 w 200890"/>
                        <a:gd name="connsiteY6" fmla="*/ 9576 h 4519315"/>
                        <a:gd name="connsiteX0" fmla="*/ 71748 w 272638"/>
                        <a:gd name="connsiteY0" fmla="*/ 9576 h 4544773"/>
                        <a:gd name="connsiteX1" fmla="*/ 272470 w 272638"/>
                        <a:gd name="connsiteY1" fmla="*/ 223679 h 4544773"/>
                        <a:gd name="connsiteX2" fmla="*/ 187720 w 272638"/>
                        <a:gd name="connsiteY2" fmla="*/ 4220278 h 4544773"/>
                        <a:gd name="connsiteX3" fmla="*/ 380 w 272638"/>
                        <a:gd name="connsiteY3" fmla="*/ 4313947 h 4544773"/>
                        <a:gd name="connsiteX4" fmla="*/ 134195 w 272638"/>
                        <a:gd name="connsiteY4" fmla="*/ 4180135 h 4544773"/>
                        <a:gd name="connsiteX5" fmla="*/ 89590 w 272638"/>
                        <a:gd name="connsiteY5" fmla="*/ 1521682 h 4544773"/>
                        <a:gd name="connsiteX6" fmla="*/ 71748 w 272638"/>
                        <a:gd name="connsiteY6" fmla="*/ 9576 h 4544773"/>
                        <a:gd name="connsiteX0" fmla="*/ 71748 w 272638"/>
                        <a:gd name="connsiteY0" fmla="*/ 9576 h 4420077"/>
                        <a:gd name="connsiteX1" fmla="*/ 272470 w 272638"/>
                        <a:gd name="connsiteY1" fmla="*/ 223679 h 4420077"/>
                        <a:gd name="connsiteX2" fmla="*/ 187720 w 272638"/>
                        <a:gd name="connsiteY2" fmla="*/ 4220278 h 4420077"/>
                        <a:gd name="connsiteX3" fmla="*/ 380 w 272638"/>
                        <a:gd name="connsiteY3" fmla="*/ 4313947 h 4420077"/>
                        <a:gd name="connsiteX4" fmla="*/ 134195 w 272638"/>
                        <a:gd name="connsiteY4" fmla="*/ 4180135 h 4420077"/>
                        <a:gd name="connsiteX5" fmla="*/ 89590 w 272638"/>
                        <a:gd name="connsiteY5" fmla="*/ 1521682 h 4420077"/>
                        <a:gd name="connsiteX6" fmla="*/ 71748 w 272638"/>
                        <a:gd name="connsiteY6" fmla="*/ 9576 h 4420077"/>
                        <a:gd name="connsiteX0" fmla="*/ 71859 w 272749"/>
                        <a:gd name="connsiteY0" fmla="*/ 9576 h 4406514"/>
                        <a:gd name="connsiteX1" fmla="*/ 272581 w 272749"/>
                        <a:gd name="connsiteY1" fmla="*/ 223679 h 4406514"/>
                        <a:gd name="connsiteX2" fmla="*/ 187831 w 272749"/>
                        <a:gd name="connsiteY2" fmla="*/ 4220278 h 4406514"/>
                        <a:gd name="connsiteX3" fmla="*/ 491 w 272749"/>
                        <a:gd name="connsiteY3" fmla="*/ 4313947 h 4406514"/>
                        <a:gd name="connsiteX4" fmla="*/ 134306 w 272749"/>
                        <a:gd name="connsiteY4" fmla="*/ 4180135 h 4406514"/>
                        <a:gd name="connsiteX5" fmla="*/ 89701 w 272749"/>
                        <a:gd name="connsiteY5" fmla="*/ 1521682 h 4406514"/>
                        <a:gd name="connsiteX6" fmla="*/ 71859 w 272749"/>
                        <a:gd name="connsiteY6" fmla="*/ 9576 h 4406514"/>
                        <a:gd name="connsiteX0" fmla="*/ 71859 w 272749"/>
                        <a:gd name="connsiteY0" fmla="*/ 9576 h 4368923"/>
                        <a:gd name="connsiteX1" fmla="*/ 272581 w 272749"/>
                        <a:gd name="connsiteY1" fmla="*/ 223679 h 4368923"/>
                        <a:gd name="connsiteX2" fmla="*/ 187831 w 272749"/>
                        <a:gd name="connsiteY2" fmla="*/ 4220278 h 4368923"/>
                        <a:gd name="connsiteX3" fmla="*/ 491 w 272749"/>
                        <a:gd name="connsiteY3" fmla="*/ 4313947 h 4368923"/>
                        <a:gd name="connsiteX4" fmla="*/ 134306 w 272749"/>
                        <a:gd name="connsiteY4" fmla="*/ 4180135 h 4368923"/>
                        <a:gd name="connsiteX5" fmla="*/ 89701 w 272749"/>
                        <a:gd name="connsiteY5" fmla="*/ 1521682 h 4368923"/>
                        <a:gd name="connsiteX6" fmla="*/ 71859 w 272749"/>
                        <a:gd name="connsiteY6" fmla="*/ 9576 h 4368923"/>
                        <a:gd name="connsiteX0" fmla="*/ 71859 w 272749"/>
                        <a:gd name="connsiteY0" fmla="*/ 9576 h 4368923"/>
                        <a:gd name="connsiteX1" fmla="*/ 272581 w 272749"/>
                        <a:gd name="connsiteY1" fmla="*/ 223679 h 4368923"/>
                        <a:gd name="connsiteX2" fmla="*/ 187831 w 272749"/>
                        <a:gd name="connsiteY2" fmla="*/ 4220278 h 4368923"/>
                        <a:gd name="connsiteX3" fmla="*/ 491 w 272749"/>
                        <a:gd name="connsiteY3" fmla="*/ 4313947 h 4368923"/>
                        <a:gd name="connsiteX4" fmla="*/ 134306 w 272749"/>
                        <a:gd name="connsiteY4" fmla="*/ 4180135 h 4368923"/>
                        <a:gd name="connsiteX5" fmla="*/ 89701 w 272749"/>
                        <a:gd name="connsiteY5" fmla="*/ 1521682 h 4368923"/>
                        <a:gd name="connsiteX6" fmla="*/ 71859 w 272749"/>
                        <a:gd name="connsiteY6" fmla="*/ 9576 h 4368923"/>
                        <a:gd name="connsiteX0" fmla="*/ 116464 w 272911"/>
                        <a:gd name="connsiteY0" fmla="*/ 8879 h 4377147"/>
                        <a:gd name="connsiteX1" fmla="*/ 272581 w 272911"/>
                        <a:gd name="connsiteY1" fmla="*/ 231903 h 4377147"/>
                        <a:gd name="connsiteX2" fmla="*/ 187831 w 272911"/>
                        <a:gd name="connsiteY2" fmla="*/ 4228502 h 4377147"/>
                        <a:gd name="connsiteX3" fmla="*/ 491 w 272911"/>
                        <a:gd name="connsiteY3" fmla="*/ 4322171 h 4377147"/>
                        <a:gd name="connsiteX4" fmla="*/ 134306 w 272911"/>
                        <a:gd name="connsiteY4" fmla="*/ 4188359 h 4377147"/>
                        <a:gd name="connsiteX5" fmla="*/ 89701 w 272911"/>
                        <a:gd name="connsiteY5" fmla="*/ 1529906 h 4377147"/>
                        <a:gd name="connsiteX6" fmla="*/ 116464 w 272911"/>
                        <a:gd name="connsiteY6" fmla="*/ 8879 h 4377147"/>
                        <a:gd name="connsiteX0" fmla="*/ 134305 w 273103"/>
                        <a:gd name="connsiteY0" fmla="*/ 8879 h 4377147"/>
                        <a:gd name="connsiteX1" fmla="*/ 272581 w 273103"/>
                        <a:gd name="connsiteY1" fmla="*/ 231903 h 4377147"/>
                        <a:gd name="connsiteX2" fmla="*/ 187831 w 273103"/>
                        <a:gd name="connsiteY2" fmla="*/ 4228502 h 4377147"/>
                        <a:gd name="connsiteX3" fmla="*/ 491 w 273103"/>
                        <a:gd name="connsiteY3" fmla="*/ 4322171 h 4377147"/>
                        <a:gd name="connsiteX4" fmla="*/ 134306 w 273103"/>
                        <a:gd name="connsiteY4" fmla="*/ 4188359 h 4377147"/>
                        <a:gd name="connsiteX5" fmla="*/ 89701 w 273103"/>
                        <a:gd name="connsiteY5" fmla="*/ 1529906 h 4377147"/>
                        <a:gd name="connsiteX6" fmla="*/ 134305 w 273103"/>
                        <a:gd name="connsiteY6" fmla="*/ 8879 h 4377147"/>
                        <a:gd name="connsiteX0" fmla="*/ 134305 w 273103"/>
                        <a:gd name="connsiteY0" fmla="*/ 8879 h 4377147"/>
                        <a:gd name="connsiteX1" fmla="*/ 272581 w 273103"/>
                        <a:gd name="connsiteY1" fmla="*/ 231903 h 4377147"/>
                        <a:gd name="connsiteX2" fmla="*/ 187831 w 273103"/>
                        <a:gd name="connsiteY2" fmla="*/ 4228502 h 4377147"/>
                        <a:gd name="connsiteX3" fmla="*/ 491 w 273103"/>
                        <a:gd name="connsiteY3" fmla="*/ 4322171 h 4377147"/>
                        <a:gd name="connsiteX4" fmla="*/ 134306 w 273103"/>
                        <a:gd name="connsiteY4" fmla="*/ 4188359 h 4377147"/>
                        <a:gd name="connsiteX5" fmla="*/ 205673 w 273103"/>
                        <a:gd name="connsiteY5" fmla="*/ 1529906 h 4377147"/>
                        <a:gd name="connsiteX6" fmla="*/ 134305 w 273103"/>
                        <a:gd name="connsiteY6" fmla="*/ 8879 h 4377147"/>
                        <a:gd name="connsiteX0" fmla="*/ 201212 w 284306"/>
                        <a:gd name="connsiteY0" fmla="*/ 35441 h 4278815"/>
                        <a:gd name="connsiteX1" fmla="*/ 272581 w 284306"/>
                        <a:gd name="connsiteY1" fmla="*/ 133571 h 4278815"/>
                        <a:gd name="connsiteX2" fmla="*/ 187831 w 284306"/>
                        <a:gd name="connsiteY2" fmla="*/ 4130170 h 4278815"/>
                        <a:gd name="connsiteX3" fmla="*/ 491 w 284306"/>
                        <a:gd name="connsiteY3" fmla="*/ 4223839 h 4278815"/>
                        <a:gd name="connsiteX4" fmla="*/ 134306 w 284306"/>
                        <a:gd name="connsiteY4" fmla="*/ 4090027 h 4278815"/>
                        <a:gd name="connsiteX5" fmla="*/ 205673 w 284306"/>
                        <a:gd name="connsiteY5" fmla="*/ 1431574 h 4278815"/>
                        <a:gd name="connsiteX6" fmla="*/ 201212 w 284306"/>
                        <a:gd name="connsiteY6" fmla="*/ 35441 h 4278815"/>
                        <a:gd name="connsiteX0" fmla="*/ 138765 w 273185"/>
                        <a:gd name="connsiteY0" fmla="*/ 14939 h 4329681"/>
                        <a:gd name="connsiteX1" fmla="*/ 272581 w 273185"/>
                        <a:gd name="connsiteY1" fmla="*/ 184437 h 4329681"/>
                        <a:gd name="connsiteX2" fmla="*/ 187831 w 273185"/>
                        <a:gd name="connsiteY2" fmla="*/ 4181036 h 4329681"/>
                        <a:gd name="connsiteX3" fmla="*/ 491 w 273185"/>
                        <a:gd name="connsiteY3" fmla="*/ 4274705 h 4329681"/>
                        <a:gd name="connsiteX4" fmla="*/ 134306 w 273185"/>
                        <a:gd name="connsiteY4" fmla="*/ 4140893 h 4329681"/>
                        <a:gd name="connsiteX5" fmla="*/ 205673 w 273185"/>
                        <a:gd name="connsiteY5" fmla="*/ 1482440 h 4329681"/>
                        <a:gd name="connsiteX6" fmla="*/ 138765 w 273185"/>
                        <a:gd name="connsiteY6" fmla="*/ 14939 h 4329681"/>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584"/>
                        <a:gd name="connsiteY0" fmla="*/ 0 h 4332584"/>
                        <a:gd name="connsiteX1" fmla="*/ 272581 w 273584"/>
                        <a:gd name="connsiteY1" fmla="*/ 187340 h 4332584"/>
                        <a:gd name="connsiteX2" fmla="*/ 187831 w 273584"/>
                        <a:gd name="connsiteY2" fmla="*/ 4183939 h 4332584"/>
                        <a:gd name="connsiteX3" fmla="*/ 491 w 273584"/>
                        <a:gd name="connsiteY3" fmla="*/ 4277608 h 4332584"/>
                        <a:gd name="connsiteX4" fmla="*/ 134306 w 273584"/>
                        <a:gd name="connsiteY4" fmla="*/ 4143796 h 4332584"/>
                        <a:gd name="connsiteX5" fmla="*/ 205673 w 273584"/>
                        <a:gd name="connsiteY5" fmla="*/ 1485343 h 4332584"/>
                        <a:gd name="connsiteX6" fmla="*/ 129844 w 273584"/>
                        <a:gd name="connsiteY6" fmla="*/ 0 h 4332584"/>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6610"/>
                        <a:gd name="connsiteY0" fmla="*/ 233 h 4332817"/>
                        <a:gd name="connsiteX1" fmla="*/ 272581 w 276610"/>
                        <a:gd name="connsiteY1" fmla="*/ 187573 h 4332817"/>
                        <a:gd name="connsiteX2" fmla="*/ 187831 w 276610"/>
                        <a:gd name="connsiteY2" fmla="*/ 4184172 h 4332817"/>
                        <a:gd name="connsiteX3" fmla="*/ 491 w 276610"/>
                        <a:gd name="connsiteY3" fmla="*/ 4277841 h 4332817"/>
                        <a:gd name="connsiteX4" fmla="*/ 134306 w 276610"/>
                        <a:gd name="connsiteY4" fmla="*/ 4144029 h 4332817"/>
                        <a:gd name="connsiteX5" fmla="*/ 205673 w 276610"/>
                        <a:gd name="connsiteY5" fmla="*/ 1485576 h 4332817"/>
                        <a:gd name="connsiteX6" fmla="*/ 129844 w 276610"/>
                        <a:gd name="connsiteY6" fmla="*/ 233 h 4332817"/>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4606"/>
                        <a:gd name="connsiteY0" fmla="*/ 3579 h 4336163"/>
                        <a:gd name="connsiteX1" fmla="*/ 272581 w 274606"/>
                        <a:gd name="connsiteY1" fmla="*/ 190919 h 4336163"/>
                        <a:gd name="connsiteX2" fmla="*/ 187831 w 274606"/>
                        <a:gd name="connsiteY2" fmla="*/ 4187518 h 4336163"/>
                        <a:gd name="connsiteX3" fmla="*/ 491 w 274606"/>
                        <a:gd name="connsiteY3" fmla="*/ 4281187 h 4336163"/>
                        <a:gd name="connsiteX4" fmla="*/ 134306 w 274606"/>
                        <a:gd name="connsiteY4" fmla="*/ 4147375 h 4336163"/>
                        <a:gd name="connsiteX5" fmla="*/ 205673 w 274606"/>
                        <a:gd name="connsiteY5" fmla="*/ 1488922 h 4336163"/>
                        <a:gd name="connsiteX6" fmla="*/ 129844 w 274606"/>
                        <a:gd name="connsiteY6" fmla="*/ 3579 h 4336163"/>
                        <a:gd name="connsiteX0" fmla="*/ 107542 w 274113"/>
                        <a:gd name="connsiteY0" fmla="*/ 2900 h 4371168"/>
                        <a:gd name="connsiteX1" fmla="*/ 272581 w 274113"/>
                        <a:gd name="connsiteY1" fmla="*/ 225924 h 4371168"/>
                        <a:gd name="connsiteX2" fmla="*/ 187831 w 274113"/>
                        <a:gd name="connsiteY2" fmla="*/ 4222523 h 4371168"/>
                        <a:gd name="connsiteX3" fmla="*/ 491 w 274113"/>
                        <a:gd name="connsiteY3" fmla="*/ 4316192 h 4371168"/>
                        <a:gd name="connsiteX4" fmla="*/ 134306 w 274113"/>
                        <a:gd name="connsiteY4" fmla="*/ 4182380 h 4371168"/>
                        <a:gd name="connsiteX5" fmla="*/ 205673 w 274113"/>
                        <a:gd name="connsiteY5" fmla="*/ 1523927 h 4371168"/>
                        <a:gd name="connsiteX6" fmla="*/ 107542 w 274113"/>
                        <a:gd name="connsiteY6" fmla="*/ 2900 h 4371168"/>
                        <a:gd name="connsiteX0" fmla="*/ 107542 w 272581"/>
                        <a:gd name="connsiteY0" fmla="*/ 4393 h 4372661"/>
                        <a:gd name="connsiteX1" fmla="*/ 272581 w 272581"/>
                        <a:gd name="connsiteY1" fmla="*/ 227417 h 4372661"/>
                        <a:gd name="connsiteX2" fmla="*/ 187831 w 272581"/>
                        <a:gd name="connsiteY2" fmla="*/ 4224016 h 4372661"/>
                        <a:gd name="connsiteX3" fmla="*/ 491 w 272581"/>
                        <a:gd name="connsiteY3" fmla="*/ 4317685 h 4372661"/>
                        <a:gd name="connsiteX4" fmla="*/ 134306 w 272581"/>
                        <a:gd name="connsiteY4" fmla="*/ 4183873 h 4372661"/>
                        <a:gd name="connsiteX5" fmla="*/ 205673 w 272581"/>
                        <a:gd name="connsiteY5" fmla="*/ 1525420 h 4372661"/>
                        <a:gd name="connsiteX6" fmla="*/ 107542 w 272581"/>
                        <a:gd name="connsiteY6" fmla="*/ 4393 h 4372661"/>
                        <a:gd name="connsiteX0" fmla="*/ 107542 w 281502"/>
                        <a:gd name="connsiteY0" fmla="*/ 4393 h 4372661"/>
                        <a:gd name="connsiteX1" fmla="*/ 281502 w 281502"/>
                        <a:gd name="connsiteY1" fmla="*/ 227417 h 4372661"/>
                        <a:gd name="connsiteX2" fmla="*/ 187831 w 281502"/>
                        <a:gd name="connsiteY2" fmla="*/ 4224016 h 4372661"/>
                        <a:gd name="connsiteX3" fmla="*/ 491 w 281502"/>
                        <a:gd name="connsiteY3" fmla="*/ 4317685 h 4372661"/>
                        <a:gd name="connsiteX4" fmla="*/ 134306 w 281502"/>
                        <a:gd name="connsiteY4" fmla="*/ 4183873 h 4372661"/>
                        <a:gd name="connsiteX5" fmla="*/ 205673 w 281502"/>
                        <a:gd name="connsiteY5" fmla="*/ 1525420 h 4372661"/>
                        <a:gd name="connsiteX6" fmla="*/ 107542 w 281502"/>
                        <a:gd name="connsiteY6" fmla="*/ 4393 h 4372661"/>
                        <a:gd name="connsiteX0" fmla="*/ 107542 w 281689"/>
                        <a:gd name="connsiteY0" fmla="*/ 3874 h 4372142"/>
                        <a:gd name="connsiteX1" fmla="*/ 281502 w 281689"/>
                        <a:gd name="connsiteY1" fmla="*/ 226898 h 4372142"/>
                        <a:gd name="connsiteX2" fmla="*/ 187831 w 281689"/>
                        <a:gd name="connsiteY2" fmla="*/ 4223497 h 4372142"/>
                        <a:gd name="connsiteX3" fmla="*/ 491 w 281689"/>
                        <a:gd name="connsiteY3" fmla="*/ 4317166 h 4372142"/>
                        <a:gd name="connsiteX4" fmla="*/ 134306 w 281689"/>
                        <a:gd name="connsiteY4" fmla="*/ 4183354 h 4372142"/>
                        <a:gd name="connsiteX5" fmla="*/ 205673 w 281689"/>
                        <a:gd name="connsiteY5" fmla="*/ 1524901 h 4372142"/>
                        <a:gd name="connsiteX6" fmla="*/ 107542 w 281689"/>
                        <a:gd name="connsiteY6" fmla="*/ 3874 h 4372142"/>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051 w 281267"/>
                        <a:gd name="connsiteY0" fmla="*/ 1175 h 4369443"/>
                        <a:gd name="connsiteX1" fmla="*/ 281011 w 281267"/>
                        <a:gd name="connsiteY1" fmla="*/ 224199 h 4369443"/>
                        <a:gd name="connsiteX2" fmla="*/ 187340 w 281267"/>
                        <a:gd name="connsiteY2" fmla="*/ 4220798 h 4369443"/>
                        <a:gd name="connsiteX3" fmla="*/ 0 w 281267"/>
                        <a:gd name="connsiteY3" fmla="*/ 4314467 h 4369443"/>
                        <a:gd name="connsiteX4" fmla="*/ 133815 w 281267"/>
                        <a:gd name="connsiteY4" fmla="*/ 4180655 h 4369443"/>
                        <a:gd name="connsiteX5" fmla="*/ 205182 w 281267"/>
                        <a:gd name="connsiteY5" fmla="*/ 1522202 h 4369443"/>
                        <a:gd name="connsiteX6" fmla="*/ 107051 w 281267"/>
                        <a:gd name="connsiteY6" fmla="*/ 1175 h 436944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0 w 281626"/>
                        <a:gd name="connsiteY0" fmla="*/ 1175 h 4350978"/>
                        <a:gd name="connsiteX1" fmla="*/ 281370 w 281626"/>
                        <a:gd name="connsiteY1" fmla="*/ 224199 h 4350978"/>
                        <a:gd name="connsiteX2" fmla="*/ 187699 w 281626"/>
                        <a:gd name="connsiteY2" fmla="*/ 4220798 h 4350978"/>
                        <a:gd name="connsiteX3" fmla="*/ 359 w 281626"/>
                        <a:gd name="connsiteY3" fmla="*/ 4314467 h 4350978"/>
                        <a:gd name="connsiteX4" fmla="*/ 134174 w 281626"/>
                        <a:gd name="connsiteY4" fmla="*/ 4180655 h 4350978"/>
                        <a:gd name="connsiteX5" fmla="*/ 205541 w 281626"/>
                        <a:gd name="connsiteY5" fmla="*/ 1522202 h 4350978"/>
                        <a:gd name="connsiteX6" fmla="*/ 107410 w 281626"/>
                        <a:gd name="connsiteY6" fmla="*/ 1175 h 4350978"/>
                        <a:gd name="connsiteX0" fmla="*/ 107378 w 281594"/>
                        <a:gd name="connsiteY0" fmla="*/ 1175 h 4374941"/>
                        <a:gd name="connsiteX1" fmla="*/ 281338 w 281594"/>
                        <a:gd name="connsiteY1" fmla="*/ 224199 h 4374941"/>
                        <a:gd name="connsiteX2" fmla="*/ 187667 w 281594"/>
                        <a:gd name="connsiteY2" fmla="*/ 4220798 h 4374941"/>
                        <a:gd name="connsiteX3" fmla="*/ 327 w 281594"/>
                        <a:gd name="connsiteY3" fmla="*/ 4314467 h 4374941"/>
                        <a:gd name="connsiteX4" fmla="*/ 134142 w 281594"/>
                        <a:gd name="connsiteY4" fmla="*/ 4180655 h 4374941"/>
                        <a:gd name="connsiteX5" fmla="*/ 205509 w 281594"/>
                        <a:gd name="connsiteY5" fmla="*/ 1522202 h 4374941"/>
                        <a:gd name="connsiteX6" fmla="*/ 107378 w 281594"/>
                        <a:gd name="connsiteY6" fmla="*/ 1175 h 4374941"/>
                        <a:gd name="connsiteX0" fmla="*/ 107378 w 281594"/>
                        <a:gd name="connsiteY0" fmla="*/ 1175 h 4400152"/>
                        <a:gd name="connsiteX1" fmla="*/ 281338 w 281594"/>
                        <a:gd name="connsiteY1" fmla="*/ 224199 h 4400152"/>
                        <a:gd name="connsiteX2" fmla="*/ 187667 w 281594"/>
                        <a:gd name="connsiteY2" fmla="*/ 4220798 h 4400152"/>
                        <a:gd name="connsiteX3" fmla="*/ 327 w 281594"/>
                        <a:gd name="connsiteY3" fmla="*/ 4360493 h 4400152"/>
                        <a:gd name="connsiteX4" fmla="*/ 134142 w 281594"/>
                        <a:gd name="connsiteY4" fmla="*/ 4180655 h 4400152"/>
                        <a:gd name="connsiteX5" fmla="*/ 205509 w 281594"/>
                        <a:gd name="connsiteY5" fmla="*/ 1522202 h 4400152"/>
                        <a:gd name="connsiteX6" fmla="*/ 107378 w 281594"/>
                        <a:gd name="connsiteY6" fmla="*/ 1175 h 4400152"/>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34142 w 281594"/>
                        <a:gd name="connsiteY4" fmla="*/ 4180655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34142 w 281594"/>
                        <a:gd name="connsiteY4" fmla="*/ 4180655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40279 w 281594"/>
                        <a:gd name="connsiteY4" fmla="*/ 4174518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40279 w 281594"/>
                        <a:gd name="connsiteY4" fmla="*/ 4174518 h 4391079"/>
                        <a:gd name="connsiteX5" fmla="*/ 205509 w 281594"/>
                        <a:gd name="connsiteY5" fmla="*/ 1522202 h 4391079"/>
                        <a:gd name="connsiteX6" fmla="*/ 107378 w 281594"/>
                        <a:gd name="connsiteY6" fmla="*/ 1175 h 4391079"/>
                        <a:gd name="connsiteX0" fmla="*/ 107427 w 281643"/>
                        <a:gd name="connsiteY0" fmla="*/ 1175 h 4391079"/>
                        <a:gd name="connsiteX1" fmla="*/ 281387 w 281643"/>
                        <a:gd name="connsiteY1" fmla="*/ 224199 h 4391079"/>
                        <a:gd name="connsiteX2" fmla="*/ 187716 w 281643"/>
                        <a:gd name="connsiteY2" fmla="*/ 4220798 h 4391079"/>
                        <a:gd name="connsiteX3" fmla="*/ 376 w 281643"/>
                        <a:gd name="connsiteY3" fmla="*/ 4345151 h 4391079"/>
                        <a:gd name="connsiteX4" fmla="*/ 140328 w 281643"/>
                        <a:gd name="connsiteY4" fmla="*/ 4174518 h 4391079"/>
                        <a:gd name="connsiteX5" fmla="*/ 205558 w 281643"/>
                        <a:gd name="connsiteY5" fmla="*/ 1522202 h 4391079"/>
                        <a:gd name="connsiteX6" fmla="*/ 107427 w 281643"/>
                        <a:gd name="connsiteY6" fmla="*/ 1175 h 4391079"/>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285 h 4382287"/>
                        <a:gd name="connsiteX1" fmla="*/ 281333 w 281589"/>
                        <a:gd name="connsiteY1" fmla="*/ 224309 h 4382287"/>
                        <a:gd name="connsiteX2" fmla="*/ 187662 w 281589"/>
                        <a:gd name="connsiteY2" fmla="*/ 4220908 h 4382287"/>
                        <a:gd name="connsiteX3" fmla="*/ 322 w 281589"/>
                        <a:gd name="connsiteY3" fmla="*/ 4345261 h 4382287"/>
                        <a:gd name="connsiteX4" fmla="*/ 140274 w 281589"/>
                        <a:gd name="connsiteY4" fmla="*/ 4174628 h 4382287"/>
                        <a:gd name="connsiteX5" fmla="*/ 205504 w 281589"/>
                        <a:gd name="connsiteY5" fmla="*/ 1522312 h 4382287"/>
                        <a:gd name="connsiteX6" fmla="*/ 107373 w 281589"/>
                        <a:gd name="connsiteY6" fmla="*/ 1285 h 4382287"/>
                        <a:gd name="connsiteX0" fmla="*/ 107373 w 281589"/>
                        <a:gd name="connsiteY0" fmla="*/ 1300 h 4382302"/>
                        <a:gd name="connsiteX1" fmla="*/ 281333 w 281589"/>
                        <a:gd name="connsiteY1" fmla="*/ 224324 h 4382302"/>
                        <a:gd name="connsiteX2" fmla="*/ 187662 w 281589"/>
                        <a:gd name="connsiteY2" fmla="*/ 4220923 h 4382302"/>
                        <a:gd name="connsiteX3" fmla="*/ 322 w 281589"/>
                        <a:gd name="connsiteY3" fmla="*/ 4345276 h 4382302"/>
                        <a:gd name="connsiteX4" fmla="*/ 140274 w 281589"/>
                        <a:gd name="connsiteY4" fmla="*/ 4174643 h 4382302"/>
                        <a:gd name="connsiteX5" fmla="*/ 205504 w 281589"/>
                        <a:gd name="connsiteY5" fmla="*/ 1522327 h 4382302"/>
                        <a:gd name="connsiteX6" fmla="*/ 107373 w 281589"/>
                        <a:gd name="connsiteY6" fmla="*/ 1300 h 4382302"/>
                        <a:gd name="connsiteX0" fmla="*/ 107373 w 281589"/>
                        <a:gd name="connsiteY0" fmla="*/ 8548 h 4389550"/>
                        <a:gd name="connsiteX1" fmla="*/ 281333 w 281589"/>
                        <a:gd name="connsiteY1" fmla="*/ 231572 h 4389550"/>
                        <a:gd name="connsiteX2" fmla="*/ 187662 w 281589"/>
                        <a:gd name="connsiteY2" fmla="*/ 4228171 h 4389550"/>
                        <a:gd name="connsiteX3" fmla="*/ 322 w 281589"/>
                        <a:gd name="connsiteY3" fmla="*/ 4352524 h 4389550"/>
                        <a:gd name="connsiteX4" fmla="*/ 140274 w 281589"/>
                        <a:gd name="connsiteY4" fmla="*/ 4181891 h 4389550"/>
                        <a:gd name="connsiteX5" fmla="*/ 205504 w 281589"/>
                        <a:gd name="connsiteY5" fmla="*/ 1529575 h 4389550"/>
                        <a:gd name="connsiteX6" fmla="*/ 107373 w 281589"/>
                        <a:gd name="connsiteY6" fmla="*/ 8548 h 4389550"/>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05444 w 281589"/>
                        <a:gd name="connsiteY6" fmla="*/ 264900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29992 w 281589"/>
                        <a:gd name="connsiteY6" fmla="*/ 261832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29992 w 281589"/>
                        <a:gd name="connsiteY6" fmla="*/ 261832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14478 w 288694"/>
                        <a:gd name="connsiteY0" fmla="*/ 1175 h 4382177"/>
                        <a:gd name="connsiteX1" fmla="*/ 288438 w 288694"/>
                        <a:gd name="connsiteY1" fmla="*/ 224199 h 4382177"/>
                        <a:gd name="connsiteX2" fmla="*/ 194767 w 288694"/>
                        <a:gd name="connsiteY2" fmla="*/ 4220798 h 4382177"/>
                        <a:gd name="connsiteX3" fmla="*/ 311 w 288694"/>
                        <a:gd name="connsiteY3" fmla="*/ 4345151 h 4382177"/>
                        <a:gd name="connsiteX4" fmla="*/ 153516 w 288694"/>
                        <a:gd name="connsiteY4" fmla="*/ 4174518 h 4382177"/>
                        <a:gd name="connsiteX5" fmla="*/ 218746 w 288694"/>
                        <a:gd name="connsiteY5" fmla="*/ 1519134 h 4382177"/>
                        <a:gd name="connsiteX6" fmla="*/ 246302 w 288694"/>
                        <a:gd name="connsiteY6" fmla="*/ 258763 h 4382177"/>
                        <a:gd name="connsiteX7" fmla="*/ 114478 w 288694"/>
                        <a:gd name="connsiteY7" fmla="*/ 1175 h 4382177"/>
                        <a:gd name="connsiteX0" fmla="*/ 132244 w 306460"/>
                        <a:gd name="connsiteY0" fmla="*/ 1175 h 4393754"/>
                        <a:gd name="connsiteX1" fmla="*/ 306204 w 306460"/>
                        <a:gd name="connsiteY1" fmla="*/ 224199 h 4393754"/>
                        <a:gd name="connsiteX2" fmla="*/ 212533 w 306460"/>
                        <a:gd name="connsiteY2" fmla="*/ 4220798 h 4393754"/>
                        <a:gd name="connsiteX3" fmla="*/ 287 w 306460"/>
                        <a:gd name="connsiteY3" fmla="*/ 4362941 h 4393754"/>
                        <a:gd name="connsiteX4" fmla="*/ 171282 w 306460"/>
                        <a:gd name="connsiteY4" fmla="*/ 4174518 h 4393754"/>
                        <a:gd name="connsiteX5" fmla="*/ 236512 w 306460"/>
                        <a:gd name="connsiteY5" fmla="*/ 1519134 h 4393754"/>
                        <a:gd name="connsiteX6" fmla="*/ 264068 w 306460"/>
                        <a:gd name="connsiteY6" fmla="*/ 258763 h 4393754"/>
                        <a:gd name="connsiteX7" fmla="*/ 132244 w 306460"/>
                        <a:gd name="connsiteY7" fmla="*/ 1175 h 4393754"/>
                        <a:gd name="connsiteX0" fmla="*/ 122478 w 296694"/>
                        <a:gd name="connsiteY0" fmla="*/ 1175 h 4392101"/>
                        <a:gd name="connsiteX1" fmla="*/ 296438 w 296694"/>
                        <a:gd name="connsiteY1" fmla="*/ 224199 h 4392101"/>
                        <a:gd name="connsiteX2" fmla="*/ 202767 w 296694"/>
                        <a:gd name="connsiteY2" fmla="*/ 4220798 h 4392101"/>
                        <a:gd name="connsiteX3" fmla="*/ 301 w 296694"/>
                        <a:gd name="connsiteY3" fmla="*/ 4360496 h 4392101"/>
                        <a:gd name="connsiteX4" fmla="*/ 161516 w 296694"/>
                        <a:gd name="connsiteY4" fmla="*/ 4174518 h 4392101"/>
                        <a:gd name="connsiteX5" fmla="*/ 226746 w 296694"/>
                        <a:gd name="connsiteY5" fmla="*/ 1519134 h 4392101"/>
                        <a:gd name="connsiteX6" fmla="*/ 254302 w 296694"/>
                        <a:gd name="connsiteY6" fmla="*/ 258763 h 4392101"/>
                        <a:gd name="connsiteX7" fmla="*/ 122478 w 296694"/>
                        <a:gd name="connsiteY7" fmla="*/ 1175 h 4392101"/>
                        <a:gd name="connsiteX0" fmla="*/ 122468 w 296684"/>
                        <a:gd name="connsiteY0" fmla="*/ 1175 h 4392101"/>
                        <a:gd name="connsiteX1" fmla="*/ 296428 w 296684"/>
                        <a:gd name="connsiteY1" fmla="*/ 224199 h 4392101"/>
                        <a:gd name="connsiteX2" fmla="*/ 210092 w 296684"/>
                        <a:gd name="connsiteY2" fmla="*/ 4220798 h 4392101"/>
                        <a:gd name="connsiteX3" fmla="*/ 291 w 296684"/>
                        <a:gd name="connsiteY3" fmla="*/ 4360496 h 4392101"/>
                        <a:gd name="connsiteX4" fmla="*/ 161506 w 296684"/>
                        <a:gd name="connsiteY4" fmla="*/ 4174518 h 4392101"/>
                        <a:gd name="connsiteX5" fmla="*/ 226736 w 296684"/>
                        <a:gd name="connsiteY5" fmla="*/ 1519134 h 4392101"/>
                        <a:gd name="connsiteX6" fmla="*/ 254292 w 296684"/>
                        <a:gd name="connsiteY6" fmla="*/ 258763 h 4392101"/>
                        <a:gd name="connsiteX7" fmla="*/ 122468 w 296684"/>
                        <a:gd name="connsiteY7" fmla="*/ 1175 h 4392101"/>
                        <a:gd name="connsiteX0" fmla="*/ 122468 w 296485"/>
                        <a:gd name="connsiteY0" fmla="*/ 1066 h 4391992"/>
                        <a:gd name="connsiteX1" fmla="*/ 296428 w 296485"/>
                        <a:gd name="connsiteY1" fmla="*/ 224090 h 4391992"/>
                        <a:gd name="connsiteX2" fmla="*/ 210092 w 296485"/>
                        <a:gd name="connsiteY2" fmla="*/ 4220689 h 4391992"/>
                        <a:gd name="connsiteX3" fmla="*/ 291 w 296485"/>
                        <a:gd name="connsiteY3" fmla="*/ 4360387 h 4391992"/>
                        <a:gd name="connsiteX4" fmla="*/ 161506 w 296485"/>
                        <a:gd name="connsiteY4" fmla="*/ 4174409 h 4391992"/>
                        <a:gd name="connsiteX5" fmla="*/ 226736 w 296485"/>
                        <a:gd name="connsiteY5" fmla="*/ 1519025 h 4391992"/>
                        <a:gd name="connsiteX6" fmla="*/ 254292 w 296485"/>
                        <a:gd name="connsiteY6" fmla="*/ 258654 h 4391992"/>
                        <a:gd name="connsiteX7" fmla="*/ 122468 w 296485"/>
                        <a:gd name="connsiteY7" fmla="*/ 1066 h 4391992"/>
                        <a:gd name="connsiteX0" fmla="*/ 122468 w 296485"/>
                        <a:gd name="connsiteY0" fmla="*/ 1066 h 4391992"/>
                        <a:gd name="connsiteX1" fmla="*/ 296428 w 296485"/>
                        <a:gd name="connsiteY1" fmla="*/ 224090 h 4391992"/>
                        <a:gd name="connsiteX2" fmla="*/ 210092 w 296485"/>
                        <a:gd name="connsiteY2" fmla="*/ 4220689 h 4391992"/>
                        <a:gd name="connsiteX3" fmla="*/ 291 w 296485"/>
                        <a:gd name="connsiteY3" fmla="*/ 4360387 h 4391992"/>
                        <a:gd name="connsiteX4" fmla="*/ 161506 w 296485"/>
                        <a:gd name="connsiteY4" fmla="*/ 4174409 h 4391992"/>
                        <a:gd name="connsiteX5" fmla="*/ 226736 w 296485"/>
                        <a:gd name="connsiteY5" fmla="*/ 1519025 h 4391992"/>
                        <a:gd name="connsiteX6" fmla="*/ 254292 w 296485"/>
                        <a:gd name="connsiteY6" fmla="*/ 258654 h 4391992"/>
                        <a:gd name="connsiteX7" fmla="*/ 122468 w 296485"/>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4292 w 294043"/>
                        <a:gd name="connsiteY6" fmla="*/ 258654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4292 w 294043"/>
                        <a:gd name="connsiteY6" fmla="*/ 258654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34071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34071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7272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7272 w 294043"/>
                        <a:gd name="connsiteY5" fmla="*/ 1516580 h 4391992"/>
                        <a:gd name="connsiteX6" fmla="*/ 255782 w 294043"/>
                        <a:gd name="connsiteY6" fmla="*/ 256209 h 4391992"/>
                        <a:gd name="connsiteX7" fmla="*/ 122468 w 294043"/>
                        <a:gd name="connsiteY7" fmla="*/ 1066 h 4391992"/>
                        <a:gd name="connsiteX0" fmla="*/ 122489 w 294064"/>
                        <a:gd name="connsiteY0" fmla="*/ 1066 h 4393830"/>
                        <a:gd name="connsiteX1" fmla="*/ 294004 w 294064"/>
                        <a:gd name="connsiteY1" fmla="*/ 224090 h 4393830"/>
                        <a:gd name="connsiteX2" fmla="*/ 210113 w 294064"/>
                        <a:gd name="connsiteY2" fmla="*/ 4220689 h 4393830"/>
                        <a:gd name="connsiteX3" fmla="*/ 312 w 294064"/>
                        <a:gd name="connsiteY3" fmla="*/ 4360387 h 4393830"/>
                        <a:gd name="connsiteX4" fmla="*/ 161527 w 294064"/>
                        <a:gd name="connsiteY4" fmla="*/ 4174409 h 4393830"/>
                        <a:gd name="connsiteX5" fmla="*/ 227293 w 294064"/>
                        <a:gd name="connsiteY5" fmla="*/ 1516580 h 4393830"/>
                        <a:gd name="connsiteX6" fmla="*/ 255803 w 294064"/>
                        <a:gd name="connsiteY6" fmla="*/ 256209 h 4393830"/>
                        <a:gd name="connsiteX7" fmla="*/ 122489 w 294064"/>
                        <a:gd name="connsiteY7" fmla="*/ 1066 h 4393830"/>
                        <a:gd name="connsiteX0" fmla="*/ 122393 w 293968"/>
                        <a:gd name="connsiteY0" fmla="*/ 1066 h 4392389"/>
                        <a:gd name="connsiteX1" fmla="*/ 293908 w 293968"/>
                        <a:gd name="connsiteY1" fmla="*/ 224090 h 4392389"/>
                        <a:gd name="connsiteX2" fmla="*/ 210017 w 293968"/>
                        <a:gd name="connsiteY2" fmla="*/ 4220689 h 4392389"/>
                        <a:gd name="connsiteX3" fmla="*/ 216 w 293968"/>
                        <a:gd name="connsiteY3" fmla="*/ 4360387 h 4392389"/>
                        <a:gd name="connsiteX4" fmla="*/ 161431 w 293968"/>
                        <a:gd name="connsiteY4" fmla="*/ 4174409 h 4392389"/>
                        <a:gd name="connsiteX5" fmla="*/ 227197 w 293968"/>
                        <a:gd name="connsiteY5" fmla="*/ 1516580 h 4392389"/>
                        <a:gd name="connsiteX6" fmla="*/ 255707 w 293968"/>
                        <a:gd name="connsiteY6" fmla="*/ 256209 h 4392389"/>
                        <a:gd name="connsiteX7" fmla="*/ 122393 w 293968"/>
                        <a:gd name="connsiteY7" fmla="*/ 1066 h 4392389"/>
                        <a:gd name="connsiteX0" fmla="*/ 122183 w 293758"/>
                        <a:gd name="connsiteY0" fmla="*/ 1066 h 4392389"/>
                        <a:gd name="connsiteX1" fmla="*/ 293698 w 293758"/>
                        <a:gd name="connsiteY1" fmla="*/ 224090 h 4392389"/>
                        <a:gd name="connsiteX2" fmla="*/ 209807 w 293758"/>
                        <a:gd name="connsiteY2" fmla="*/ 4220689 h 4392389"/>
                        <a:gd name="connsiteX3" fmla="*/ 6 w 293758"/>
                        <a:gd name="connsiteY3" fmla="*/ 4360387 h 4392389"/>
                        <a:gd name="connsiteX4" fmla="*/ 161221 w 293758"/>
                        <a:gd name="connsiteY4" fmla="*/ 4174409 h 4392389"/>
                        <a:gd name="connsiteX5" fmla="*/ 226987 w 293758"/>
                        <a:gd name="connsiteY5" fmla="*/ 1516580 h 4392389"/>
                        <a:gd name="connsiteX6" fmla="*/ 255497 w 293758"/>
                        <a:gd name="connsiteY6" fmla="*/ 256209 h 4392389"/>
                        <a:gd name="connsiteX7" fmla="*/ 122183 w 293758"/>
                        <a:gd name="connsiteY7" fmla="*/ 1066 h 4392389"/>
                        <a:gd name="connsiteX0" fmla="*/ 122183 w 293758"/>
                        <a:gd name="connsiteY0" fmla="*/ 1066 h 4389629"/>
                        <a:gd name="connsiteX1" fmla="*/ 293698 w 293758"/>
                        <a:gd name="connsiteY1" fmla="*/ 224090 h 4389629"/>
                        <a:gd name="connsiteX2" fmla="*/ 209807 w 293758"/>
                        <a:gd name="connsiteY2" fmla="*/ 4220689 h 4389629"/>
                        <a:gd name="connsiteX3" fmla="*/ 6 w 293758"/>
                        <a:gd name="connsiteY3" fmla="*/ 4360387 h 4389629"/>
                        <a:gd name="connsiteX4" fmla="*/ 161221 w 293758"/>
                        <a:gd name="connsiteY4" fmla="*/ 4174409 h 4389629"/>
                        <a:gd name="connsiteX5" fmla="*/ 226987 w 293758"/>
                        <a:gd name="connsiteY5" fmla="*/ 1516580 h 4389629"/>
                        <a:gd name="connsiteX6" fmla="*/ 255497 w 293758"/>
                        <a:gd name="connsiteY6" fmla="*/ 256209 h 4389629"/>
                        <a:gd name="connsiteX7" fmla="*/ 122183 w 293758"/>
                        <a:gd name="connsiteY7" fmla="*/ 1066 h 4389629"/>
                        <a:gd name="connsiteX0" fmla="*/ 122183 w 293758"/>
                        <a:gd name="connsiteY0" fmla="*/ 1066 h 4387539"/>
                        <a:gd name="connsiteX1" fmla="*/ 293698 w 293758"/>
                        <a:gd name="connsiteY1" fmla="*/ 224090 h 4387539"/>
                        <a:gd name="connsiteX2" fmla="*/ 209807 w 293758"/>
                        <a:gd name="connsiteY2" fmla="*/ 4220689 h 4387539"/>
                        <a:gd name="connsiteX3" fmla="*/ 6 w 293758"/>
                        <a:gd name="connsiteY3" fmla="*/ 4360387 h 4387539"/>
                        <a:gd name="connsiteX4" fmla="*/ 161221 w 293758"/>
                        <a:gd name="connsiteY4" fmla="*/ 4174409 h 4387539"/>
                        <a:gd name="connsiteX5" fmla="*/ 226987 w 293758"/>
                        <a:gd name="connsiteY5" fmla="*/ 1516580 h 4387539"/>
                        <a:gd name="connsiteX6" fmla="*/ 255497 w 293758"/>
                        <a:gd name="connsiteY6" fmla="*/ 256209 h 4387539"/>
                        <a:gd name="connsiteX7" fmla="*/ 122183 w 293758"/>
                        <a:gd name="connsiteY7" fmla="*/ 1066 h 4387539"/>
                        <a:gd name="connsiteX0" fmla="*/ 122183 w 293758"/>
                        <a:gd name="connsiteY0" fmla="*/ 1111 h 4382424"/>
                        <a:gd name="connsiteX1" fmla="*/ 293698 w 293758"/>
                        <a:gd name="connsiteY1" fmla="*/ 218975 h 4382424"/>
                        <a:gd name="connsiteX2" fmla="*/ 209807 w 293758"/>
                        <a:gd name="connsiteY2" fmla="*/ 4215574 h 4382424"/>
                        <a:gd name="connsiteX3" fmla="*/ 6 w 293758"/>
                        <a:gd name="connsiteY3" fmla="*/ 4355272 h 4382424"/>
                        <a:gd name="connsiteX4" fmla="*/ 161221 w 293758"/>
                        <a:gd name="connsiteY4" fmla="*/ 4169294 h 4382424"/>
                        <a:gd name="connsiteX5" fmla="*/ 226987 w 293758"/>
                        <a:gd name="connsiteY5" fmla="*/ 1511465 h 4382424"/>
                        <a:gd name="connsiteX6" fmla="*/ 255497 w 293758"/>
                        <a:gd name="connsiteY6" fmla="*/ 251094 h 4382424"/>
                        <a:gd name="connsiteX7" fmla="*/ 122183 w 293758"/>
                        <a:gd name="connsiteY7" fmla="*/ 1111 h 4382424"/>
                        <a:gd name="connsiteX0" fmla="*/ 117021 w 293753"/>
                        <a:gd name="connsiteY0" fmla="*/ 1159 h 4377311"/>
                        <a:gd name="connsiteX1" fmla="*/ 293698 w 293753"/>
                        <a:gd name="connsiteY1" fmla="*/ 213862 h 4377311"/>
                        <a:gd name="connsiteX2" fmla="*/ 209807 w 293753"/>
                        <a:gd name="connsiteY2" fmla="*/ 4210461 h 4377311"/>
                        <a:gd name="connsiteX3" fmla="*/ 6 w 293753"/>
                        <a:gd name="connsiteY3" fmla="*/ 4350159 h 4377311"/>
                        <a:gd name="connsiteX4" fmla="*/ 161221 w 293753"/>
                        <a:gd name="connsiteY4" fmla="*/ 4164181 h 4377311"/>
                        <a:gd name="connsiteX5" fmla="*/ 226987 w 293753"/>
                        <a:gd name="connsiteY5" fmla="*/ 1506352 h 4377311"/>
                        <a:gd name="connsiteX6" fmla="*/ 255497 w 293753"/>
                        <a:gd name="connsiteY6" fmla="*/ 245981 h 4377311"/>
                        <a:gd name="connsiteX7" fmla="*/ 117021 w 293753"/>
                        <a:gd name="connsiteY7" fmla="*/ 1159 h 4377311"/>
                        <a:gd name="connsiteX0" fmla="*/ 117021 w 293758"/>
                        <a:gd name="connsiteY0" fmla="*/ 1159 h 4377311"/>
                        <a:gd name="connsiteX1" fmla="*/ 293698 w 293758"/>
                        <a:gd name="connsiteY1" fmla="*/ 213862 h 4377311"/>
                        <a:gd name="connsiteX2" fmla="*/ 209807 w 293758"/>
                        <a:gd name="connsiteY2" fmla="*/ 4210461 h 4377311"/>
                        <a:gd name="connsiteX3" fmla="*/ 6 w 293758"/>
                        <a:gd name="connsiteY3" fmla="*/ 4350159 h 4377311"/>
                        <a:gd name="connsiteX4" fmla="*/ 161221 w 293758"/>
                        <a:gd name="connsiteY4" fmla="*/ 4164181 h 4377311"/>
                        <a:gd name="connsiteX5" fmla="*/ 226987 w 293758"/>
                        <a:gd name="connsiteY5" fmla="*/ 1506352 h 4377311"/>
                        <a:gd name="connsiteX6" fmla="*/ 255497 w 293758"/>
                        <a:gd name="connsiteY6" fmla="*/ 245981 h 4377311"/>
                        <a:gd name="connsiteX7" fmla="*/ 117021 w 293758"/>
                        <a:gd name="connsiteY7" fmla="*/ 1159 h 4377311"/>
                        <a:gd name="connsiteX0" fmla="*/ 117021 w 293759"/>
                        <a:gd name="connsiteY0" fmla="*/ 1159 h 4368256"/>
                        <a:gd name="connsiteX1" fmla="*/ 293698 w 293759"/>
                        <a:gd name="connsiteY1" fmla="*/ 213862 h 4368256"/>
                        <a:gd name="connsiteX2" fmla="*/ 209807 w 293759"/>
                        <a:gd name="connsiteY2" fmla="*/ 4210461 h 4368256"/>
                        <a:gd name="connsiteX3" fmla="*/ 5 w 293759"/>
                        <a:gd name="connsiteY3" fmla="*/ 4336719 h 4368256"/>
                        <a:gd name="connsiteX4" fmla="*/ 161221 w 293759"/>
                        <a:gd name="connsiteY4" fmla="*/ 4164181 h 4368256"/>
                        <a:gd name="connsiteX5" fmla="*/ 226987 w 293759"/>
                        <a:gd name="connsiteY5" fmla="*/ 1506352 h 4368256"/>
                        <a:gd name="connsiteX6" fmla="*/ 255497 w 293759"/>
                        <a:gd name="connsiteY6" fmla="*/ 245981 h 4368256"/>
                        <a:gd name="connsiteX7" fmla="*/ 117021 w 293759"/>
                        <a:gd name="connsiteY7" fmla="*/ 1159 h 436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759" h="4368256">
                          <a:moveTo>
                            <a:pt x="117021" y="1159"/>
                          </a:moveTo>
                          <a:cubicBezTo>
                            <a:pt x="248633" y="-12223"/>
                            <a:pt x="295715" y="92272"/>
                            <a:pt x="293698" y="213862"/>
                          </a:cubicBezTo>
                          <a:cubicBezTo>
                            <a:pt x="289237" y="833870"/>
                            <a:pt x="217336" y="3590453"/>
                            <a:pt x="209807" y="4210461"/>
                          </a:cubicBezTo>
                          <a:cubicBezTo>
                            <a:pt x="193902" y="4413991"/>
                            <a:pt x="-1184" y="4376910"/>
                            <a:pt x="5" y="4336719"/>
                          </a:cubicBezTo>
                          <a:cubicBezTo>
                            <a:pt x="113508" y="4332558"/>
                            <a:pt x="164399" y="4306288"/>
                            <a:pt x="161221" y="4164181"/>
                          </a:cubicBezTo>
                          <a:cubicBezTo>
                            <a:pt x="171760" y="3699746"/>
                            <a:pt x="206116" y="2100925"/>
                            <a:pt x="226987" y="1506352"/>
                          </a:cubicBezTo>
                          <a:cubicBezTo>
                            <a:pt x="237849" y="854749"/>
                            <a:pt x="255312" y="499486"/>
                            <a:pt x="255497" y="245981"/>
                          </a:cubicBezTo>
                          <a:cubicBezTo>
                            <a:pt x="251465" y="-8245"/>
                            <a:pt x="104373" y="7943"/>
                            <a:pt x="117021" y="1159"/>
                          </a:cubicBezTo>
                          <a:close/>
                        </a:path>
                      </a:pathLst>
                    </a:custGeom>
                    <a:gradFill flip="none" rotWithShape="1">
                      <a:gsLst>
                        <a:gs pos="0">
                          <a:schemeClr val="accent2"/>
                        </a:gs>
                        <a:gs pos="89000">
                          <a:schemeClr val="accent2">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4" name="Rectangle 162"/>
                    <p:cNvSpPr/>
                    <p:nvPr/>
                  </p:nvSpPr>
                  <p:spPr>
                    <a:xfrm>
                      <a:off x="9732689" y="198901"/>
                      <a:ext cx="275950" cy="4356319"/>
                    </a:xfrm>
                    <a:custGeom>
                      <a:avLst/>
                      <a:gdLst>
                        <a:gd name="connsiteX0" fmla="*/ 0 w 221587"/>
                        <a:gd name="connsiteY0" fmla="*/ 0 h 1026596"/>
                        <a:gd name="connsiteX1" fmla="*/ 221587 w 221587"/>
                        <a:gd name="connsiteY1" fmla="*/ 0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17805 w 221587"/>
                        <a:gd name="connsiteY1" fmla="*/ 263661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30854 w 252441"/>
                        <a:gd name="connsiteY0" fmla="*/ 0 h 1837214"/>
                        <a:gd name="connsiteX1" fmla="*/ 168294 w 252441"/>
                        <a:gd name="connsiteY1" fmla="*/ 171099 h 1837214"/>
                        <a:gd name="connsiteX2" fmla="*/ 252441 w 252441"/>
                        <a:gd name="connsiteY2" fmla="*/ 1026596 h 1837214"/>
                        <a:gd name="connsiteX3" fmla="*/ 0 w 252441"/>
                        <a:gd name="connsiteY3" fmla="*/ 1837214 h 1837214"/>
                        <a:gd name="connsiteX4" fmla="*/ 30854 w 252441"/>
                        <a:gd name="connsiteY4" fmla="*/ 0 h 1837214"/>
                        <a:gd name="connsiteX0" fmla="*/ 53294 w 274881"/>
                        <a:gd name="connsiteY0" fmla="*/ 0 h 2799298"/>
                        <a:gd name="connsiteX1" fmla="*/ 190734 w 274881"/>
                        <a:gd name="connsiteY1" fmla="*/ 171099 h 2799298"/>
                        <a:gd name="connsiteX2" fmla="*/ 274881 w 274881"/>
                        <a:gd name="connsiteY2" fmla="*/ 1026596 h 2799298"/>
                        <a:gd name="connsiteX3" fmla="*/ 0 w 274881"/>
                        <a:gd name="connsiteY3" fmla="*/ 2799298 h 2799298"/>
                        <a:gd name="connsiteX4" fmla="*/ 53294 w 274881"/>
                        <a:gd name="connsiteY4" fmla="*/ 0 h 2799298"/>
                        <a:gd name="connsiteX0" fmla="*/ 78538 w 300125"/>
                        <a:gd name="connsiteY0" fmla="*/ 0 h 3663210"/>
                        <a:gd name="connsiteX1" fmla="*/ 215978 w 300125"/>
                        <a:gd name="connsiteY1" fmla="*/ 171099 h 3663210"/>
                        <a:gd name="connsiteX2" fmla="*/ 300125 w 300125"/>
                        <a:gd name="connsiteY2" fmla="*/ 1026596 h 3663210"/>
                        <a:gd name="connsiteX3" fmla="*/ 0 w 300125"/>
                        <a:gd name="connsiteY3" fmla="*/ 3663210 h 3663210"/>
                        <a:gd name="connsiteX4" fmla="*/ 78538 w 300125"/>
                        <a:gd name="connsiteY4" fmla="*/ 0 h 3663210"/>
                        <a:gd name="connsiteX0" fmla="*/ 92563 w 314150"/>
                        <a:gd name="connsiteY0" fmla="*/ 0 h 4277485"/>
                        <a:gd name="connsiteX1" fmla="*/ 230003 w 314150"/>
                        <a:gd name="connsiteY1" fmla="*/ 171099 h 4277485"/>
                        <a:gd name="connsiteX2" fmla="*/ 314150 w 314150"/>
                        <a:gd name="connsiteY2" fmla="*/ 1026596 h 4277485"/>
                        <a:gd name="connsiteX3" fmla="*/ 0 w 314150"/>
                        <a:gd name="connsiteY3" fmla="*/ 4277485 h 4277485"/>
                        <a:gd name="connsiteX4" fmla="*/ 92563 w 314150"/>
                        <a:gd name="connsiteY4"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34636 w 314150"/>
                        <a:gd name="connsiteY3" fmla="*/ 2917104 h 4277485"/>
                        <a:gd name="connsiteX4" fmla="*/ 0 w 314150"/>
                        <a:gd name="connsiteY4" fmla="*/ 4277485 h 4277485"/>
                        <a:gd name="connsiteX5" fmla="*/ 92563 w 314150"/>
                        <a:gd name="connsiteY5"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85124 w 314150"/>
                        <a:gd name="connsiteY3" fmla="*/ 3478085 h 4277485"/>
                        <a:gd name="connsiteX4" fmla="*/ 0 w 314150"/>
                        <a:gd name="connsiteY4" fmla="*/ 4277485 h 4277485"/>
                        <a:gd name="connsiteX5" fmla="*/ 92563 w 314150"/>
                        <a:gd name="connsiteY5"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57074 w 314150"/>
                        <a:gd name="connsiteY3" fmla="*/ 4137238 h 4277485"/>
                        <a:gd name="connsiteX4" fmla="*/ 0 w 314150"/>
                        <a:gd name="connsiteY4" fmla="*/ 4277485 h 4277485"/>
                        <a:gd name="connsiteX5" fmla="*/ 92563 w 314150"/>
                        <a:gd name="connsiteY5" fmla="*/ 0 h 4277485"/>
                        <a:gd name="connsiteX0" fmla="*/ 92563 w 230003"/>
                        <a:gd name="connsiteY0" fmla="*/ 0 h 4277485"/>
                        <a:gd name="connsiteX1" fmla="*/ 230003 w 230003"/>
                        <a:gd name="connsiteY1" fmla="*/ 171099 h 4277485"/>
                        <a:gd name="connsiteX2" fmla="*/ 227198 w 230003"/>
                        <a:gd name="connsiteY2" fmla="*/ 1037816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27198 w 230003"/>
                        <a:gd name="connsiteY2" fmla="*/ 1037816 h 4277485"/>
                        <a:gd name="connsiteX3" fmla="*/ 157074 w 230003"/>
                        <a:gd name="connsiteY3" fmla="*/ 4137238 h 4277485"/>
                        <a:gd name="connsiteX4" fmla="*/ 0 w 230003"/>
                        <a:gd name="connsiteY4" fmla="*/ 4277485 h 4277485"/>
                        <a:gd name="connsiteX5" fmla="*/ 92563 w 230003"/>
                        <a:gd name="connsiteY5" fmla="*/ 0 h 4277485"/>
                        <a:gd name="connsiteX0" fmla="*/ 92563 w 227198"/>
                        <a:gd name="connsiteY0" fmla="*/ 0 h 4277485"/>
                        <a:gd name="connsiteX1" fmla="*/ 215978 w 227198"/>
                        <a:gd name="connsiteY1" fmla="*/ 171099 h 4277485"/>
                        <a:gd name="connsiteX2" fmla="*/ 227198 w 227198"/>
                        <a:gd name="connsiteY2" fmla="*/ 1037816 h 4277485"/>
                        <a:gd name="connsiteX3" fmla="*/ 157074 w 227198"/>
                        <a:gd name="connsiteY3" fmla="*/ 4137238 h 4277485"/>
                        <a:gd name="connsiteX4" fmla="*/ 0 w 227198"/>
                        <a:gd name="connsiteY4" fmla="*/ 4277485 h 4277485"/>
                        <a:gd name="connsiteX5" fmla="*/ 92563 w 227198"/>
                        <a:gd name="connsiteY5" fmla="*/ 0 h 4277485"/>
                        <a:gd name="connsiteX0" fmla="*/ 92563 w 215978"/>
                        <a:gd name="connsiteY0" fmla="*/ 0 h 4277485"/>
                        <a:gd name="connsiteX1" fmla="*/ 215978 w 215978"/>
                        <a:gd name="connsiteY1" fmla="*/ 171099 h 4277485"/>
                        <a:gd name="connsiteX2" fmla="*/ 204759 w 215978"/>
                        <a:gd name="connsiteY2" fmla="*/ 1035011 h 4277485"/>
                        <a:gd name="connsiteX3" fmla="*/ 157074 w 215978"/>
                        <a:gd name="connsiteY3" fmla="*/ 4137238 h 4277485"/>
                        <a:gd name="connsiteX4" fmla="*/ 0 w 215978"/>
                        <a:gd name="connsiteY4" fmla="*/ 4277485 h 4277485"/>
                        <a:gd name="connsiteX5" fmla="*/ 92563 w 215978"/>
                        <a:gd name="connsiteY5" fmla="*/ 0 h 4277485"/>
                        <a:gd name="connsiteX0" fmla="*/ 92563 w 215978"/>
                        <a:gd name="connsiteY0" fmla="*/ 0 h 4277485"/>
                        <a:gd name="connsiteX1" fmla="*/ 215978 w 215978"/>
                        <a:gd name="connsiteY1" fmla="*/ 171099 h 4277485"/>
                        <a:gd name="connsiteX2" fmla="*/ 213173 w 215978"/>
                        <a:gd name="connsiteY2" fmla="*/ 1035011 h 4277485"/>
                        <a:gd name="connsiteX3" fmla="*/ 157074 w 215978"/>
                        <a:gd name="connsiteY3" fmla="*/ 4137238 h 4277485"/>
                        <a:gd name="connsiteX4" fmla="*/ 0 w 215978"/>
                        <a:gd name="connsiteY4" fmla="*/ 4277485 h 4277485"/>
                        <a:gd name="connsiteX5" fmla="*/ 92563 w 215978"/>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8249"/>
                        <a:gd name="connsiteX1" fmla="*/ 230003 w 230003"/>
                        <a:gd name="connsiteY1" fmla="*/ 171099 h 4278249"/>
                        <a:gd name="connsiteX2" fmla="*/ 213173 w 230003"/>
                        <a:gd name="connsiteY2" fmla="*/ 1035011 h 4278249"/>
                        <a:gd name="connsiteX3" fmla="*/ 157074 w 230003"/>
                        <a:gd name="connsiteY3" fmla="*/ 4137238 h 4278249"/>
                        <a:gd name="connsiteX4" fmla="*/ 0 w 230003"/>
                        <a:gd name="connsiteY4" fmla="*/ 4277485 h 4278249"/>
                        <a:gd name="connsiteX5" fmla="*/ 92563 w 230003"/>
                        <a:gd name="connsiteY5" fmla="*/ 0 h 4278249"/>
                        <a:gd name="connsiteX0" fmla="*/ 92563 w 230003"/>
                        <a:gd name="connsiteY0" fmla="*/ 0 h 4279324"/>
                        <a:gd name="connsiteX1" fmla="*/ 230003 w 230003"/>
                        <a:gd name="connsiteY1" fmla="*/ 171099 h 4279324"/>
                        <a:gd name="connsiteX2" fmla="*/ 213173 w 230003"/>
                        <a:gd name="connsiteY2" fmla="*/ 1035011 h 4279324"/>
                        <a:gd name="connsiteX3" fmla="*/ 157074 w 230003"/>
                        <a:gd name="connsiteY3" fmla="*/ 4137238 h 4279324"/>
                        <a:gd name="connsiteX4" fmla="*/ 0 w 230003"/>
                        <a:gd name="connsiteY4" fmla="*/ 4277485 h 4279324"/>
                        <a:gd name="connsiteX5" fmla="*/ 92563 w 230003"/>
                        <a:gd name="connsiteY5" fmla="*/ 0 h 4279324"/>
                        <a:gd name="connsiteX0" fmla="*/ 92563 w 230003"/>
                        <a:gd name="connsiteY0" fmla="*/ 0 h 4279612"/>
                        <a:gd name="connsiteX1" fmla="*/ 230003 w 230003"/>
                        <a:gd name="connsiteY1" fmla="*/ 171099 h 4279612"/>
                        <a:gd name="connsiteX2" fmla="*/ 213173 w 230003"/>
                        <a:gd name="connsiteY2" fmla="*/ 1035011 h 4279612"/>
                        <a:gd name="connsiteX3" fmla="*/ 157074 w 230003"/>
                        <a:gd name="connsiteY3" fmla="*/ 4137238 h 4279612"/>
                        <a:gd name="connsiteX4" fmla="*/ 0 w 230003"/>
                        <a:gd name="connsiteY4" fmla="*/ 4277485 h 4279612"/>
                        <a:gd name="connsiteX5" fmla="*/ 92563 w 230003"/>
                        <a:gd name="connsiteY5" fmla="*/ 0 h 4279612"/>
                        <a:gd name="connsiteX0" fmla="*/ 92563 w 230003"/>
                        <a:gd name="connsiteY0" fmla="*/ 0 h 4279612"/>
                        <a:gd name="connsiteX1" fmla="*/ 230003 w 230003"/>
                        <a:gd name="connsiteY1" fmla="*/ 171099 h 4279612"/>
                        <a:gd name="connsiteX2" fmla="*/ 213173 w 230003"/>
                        <a:gd name="connsiteY2" fmla="*/ 1035011 h 4279612"/>
                        <a:gd name="connsiteX3" fmla="*/ 157074 w 230003"/>
                        <a:gd name="connsiteY3" fmla="*/ 4137238 h 4279612"/>
                        <a:gd name="connsiteX4" fmla="*/ 0 w 230003"/>
                        <a:gd name="connsiteY4" fmla="*/ 4277485 h 4279612"/>
                        <a:gd name="connsiteX5" fmla="*/ 92563 w 230003"/>
                        <a:gd name="connsiteY5" fmla="*/ 0 h 4279612"/>
                        <a:gd name="connsiteX0" fmla="*/ 92563 w 230003"/>
                        <a:gd name="connsiteY0" fmla="*/ 0 h 4285419"/>
                        <a:gd name="connsiteX1" fmla="*/ 230003 w 230003"/>
                        <a:gd name="connsiteY1" fmla="*/ 171099 h 4285419"/>
                        <a:gd name="connsiteX2" fmla="*/ 213173 w 230003"/>
                        <a:gd name="connsiteY2" fmla="*/ 1035011 h 4285419"/>
                        <a:gd name="connsiteX3" fmla="*/ 157074 w 230003"/>
                        <a:gd name="connsiteY3" fmla="*/ 4137238 h 4285419"/>
                        <a:gd name="connsiteX4" fmla="*/ 0 w 230003"/>
                        <a:gd name="connsiteY4" fmla="*/ 4277485 h 4285419"/>
                        <a:gd name="connsiteX5" fmla="*/ 92563 w 230003"/>
                        <a:gd name="connsiteY5" fmla="*/ 0 h 4285419"/>
                        <a:gd name="connsiteX0" fmla="*/ 92563 w 230003"/>
                        <a:gd name="connsiteY0" fmla="*/ 0 h 4288248"/>
                        <a:gd name="connsiteX1" fmla="*/ 230003 w 230003"/>
                        <a:gd name="connsiteY1" fmla="*/ 171099 h 4288248"/>
                        <a:gd name="connsiteX2" fmla="*/ 213173 w 230003"/>
                        <a:gd name="connsiteY2" fmla="*/ 1035011 h 4288248"/>
                        <a:gd name="connsiteX3" fmla="*/ 157074 w 230003"/>
                        <a:gd name="connsiteY3" fmla="*/ 4137238 h 4288248"/>
                        <a:gd name="connsiteX4" fmla="*/ 0 w 230003"/>
                        <a:gd name="connsiteY4" fmla="*/ 4277485 h 4288248"/>
                        <a:gd name="connsiteX5" fmla="*/ 92563 w 230003"/>
                        <a:gd name="connsiteY5" fmla="*/ 0 h 4288248"/>
                        <a:gd name="connsiteX0" fmla="*/ 85913 w 230003"/>
                        <a:gd name="connsiteY0" fmla="*/ 0 h 4341450"/>
                        <a:gd name="connsiteX1" fmla="*/ 230003 w 230003"/>
                        <a:gd name="connsiteY1" fmla="*/ 224301 h 4341450"/>
                        <a:gd name="connsiteX2" fmla="*/ 213173 w 230003"/>
                        <a:gd name="connsiteY2" fmla="*/ 1088213 h 4341450"/>
                        <a:gd name="connsiteX3" fmla="*/ 157074 w 230003"/>
                        <a:gd name="connsiteY3" fmla="*/ 4190440 h 4341450"/>
                        <a:gd name="connsiteX4" fmla="*/ 0 w 230003"/>
                        <a:gd name="connsiteY4" fmla="*/ 4330687 h 4341450"/>
                        <a:gd name="connsiteX5" fmla="*/ 85913 w 230003"/>
                        <a:gd name="connsiteY5" fmla="*/ 0 h 4341450"/>
                        <a:gd name="connsiteX0" fmla="*/ 85913 w 243303"/>
                        <a:gd name="connsiteY0" fmla="*/ 0 h 4341450"/>
                        <a:gd name="connsiteX1" fmla="*/ 243303 w 243303"/>
                        <a:gd name="connsiteY1" fmla="*/ 224301 h 4341450"/>
                        <a:gd name="connsiteX2" fmla="*/ 213173 w 243303"/>
                        <a:gd name="connsiteY2" fmla="*/ 1088213 h 4341450"/>
                        <a:gd name="connsiteX3" fmla="*/ 157074 w 243303"/>
                        <a:gd name="connsiteY3" fmla="*/ 4190440 h 4341450"/>
                        <a:gd name="connsiteX4" fmla="*/ 0 w 243303"/>
                        <a:gd name="connsiteY4" fmla="*/ 4330687 h 4341450"/>
                        <a:gd name="connsiteX5" fmla="*/ 85913 w 243303"/>
                        <a:gd name="connsiteY5" fmla="*/ 0 h 4341450"/>
                        <a:gd name="connsiteX0" fmla="*/ 85913 w 243303"/>
                        <a:gd name="connsiteY0" fmla="*/ 0 h 4341450"/>
                        <a:gd name="connsiteX1" fmla="*/ 243303 w 243303"/>
                        <a:gd name="connsiteY1" fmla="*/ 224301 h 4341450"/>
                        <a:gd name="connsiteX2" fmla="*/ 229799 w 243303"/>
                        <a:gd name="connsiteY2" fmla="*/ 1088213 h 4341450"/>
                        <a:gd name="connsiteX3" fmla="*/ 157074 w 243303"/>
                        <a:gd name="connsiteY3" fmla="*/ 4190440 h 4341450"/>
                        <a:gd name="connsiteX4" fmla="*/ 0 w 243303"/>
                        <a:gd name="connsiteY4" fmla="*/ 4330687 h 4341450"/>
                        <a:gd name="connsiteX5" fmla="*/ 85913 w 243303"/>
                        <a:gd name="connsiteY5" fmla="*/ 0 h 4341450"/>
                        <a:gd name="connsiteX0" fmla="*/ 85913 w 253977"/>
                        <a:gd name="connsiteY0" fmla="*/ 0 h 4341450"/>
                        <a:gd name="connsiteX1" fmla="*/ 253977 w 253977"/>
                        <a:gd name="connsiteY1" fmla="*/ 217185 h 4341450"/>
                        <a:gd name="connsiteX2" fmla="*/ 229799 w 253977"/>
                        <a:gd name="connsiteY2" fmla="*/ 1088213 h 4341450"/>
                        <a:gd name="connsiteX3" fmla="*/ 157074 w 253977"/>
                        <a:gd name="connsiteY3" fmla="*/ 4190440 h 4341450"/>
                        <a:gd name="connsiteX4" fmla="*/ 0 w 253977"/>
                        <a:gd name="connsiteY4" fmla="*/ 4330687 h 4341450"/>
                        <a:gd name="connsiteX5" fmla="*/ 85913 w 253977"/>
                        <a:gd name="connsiteY5" fmla="*/ 0 h 4341450"/>
                        <a:gd name="connsiteX0" fmla="*/ 85913 w 253977"/>
                        <a:gd name="connsiteY0" fmla="*/ 0 h 4341450"/>
                        <a:gd name="connsiteX1" fmla="*/ 253977 w 253977"/>
                        <a:gd name="connsiteY1" fmla="*/ 217185 h 4341450"/>
                        <a:gd name="connsiteX2" fmla="*/ 229799 w 253977"/>
                        <a:gd name="connsiteY2" fmla="*/ 1088213 h 4341450"/>
                        <a:gd name="connsiteX3" fmla="*/ 157074 w 253977"/>
                        <a:gd name="connsiteY3" fmla="*/ 4190440 h 4341450"/>
                        <a:gd name="connsiteX4" fmla="*/ 0 w 253977"/>
                        <a:gd name="connsiteY4" fmla="*/ 4330687 h 4341450"/>
                        <a:gd name="connsiteX5" fmla="*/ 85913 w 253977"/>
                        <a:gd name="connsiteY5" fmla="*/ 0 h 4341450"/>
                        <a:gd name="connsiteX0" fmla="*/ 85913 w 253977"/>
                        <a:gd name="connsiteY0" fmla="*/ 181 h 4341631"/>
                        <a:gd name="connsiteX1" fmla="*/ 253977 w 253977"/>
                        <a:gd name="connsiteY1" fmla="*/ 217366 h 4341631"/>
                        <a:gd name="connsiteX2" fmla="*/ 229799 w 253977"/>
                        <a:gd name="connsiteY2" fmla="*/ 1088394 h 4341631"/>
                        <a:gd name="connsiteX3" fmla="*/ 157074 w 253977"/>
                        <a:gd name="connsiteY3" fmla="*/ 4190621 h 4341631"/>
                        <a:gd name="connsiteX4" fmla="*/ 0 w 253977"/>
                        <a:gd name="connsiteY4" fmla="*/ 4330868 h 4341631"/>
                        <a:gd name="connsiteX5" fmla="*/ 85913 w 253977"/>
                        <a:gd name="connsiteY5" fmla="*/ 181 h 4341631"/>
                        <a:gd name="connsiteX0" fmla="*/ 85913 w 253977"/>
                        <a:gd name="connsiteY0" fmla="*/ 255 h 4341705"/>
                        <a:gd name="connsiteX1" fmla="*/ 253977 w 253977"/>
                        <a:gd name="connsiteY1" fmla="*/ 217440 h 4341705"/>
                        <a:gd name="connsiteX2" fmla="*/ 229799 w 253977"/>
                        <a:gd name="connsiteY2" fmla="*/ 1088468 h 4341705"/>
                        <a:gd name="connsiteX3" fmla="*/ 157074 w 253977"/>
                        <a:gd name="connsiteY3" fmla="*/ 4190695 h 4341705"/>
                        <a:gd name="connsiteX4" fmla="*/ 0 w 253977"/>
                        <a:gd name="connsiteY4" fmla="*/ 4330942 h 4341705"/>
                        <a:gd name="connsiteX5" fmla="*/ 85913 w 253977"/>
                        <a:gd name="connsiteY5" fmla="*/ 255 h 4341705"/>
                        <a:gd name="connsiteX0" fmla="*/ 88358 w 256422"/>
                        <a:gd name="connsiteY0" fmla="*/ 255 h 4364175"/>
                        <a:gd name="connsiteX1" fmla="*/ 256422 w 256422"/>
                        <a:gd name="connsiteY1" fmla="*/ 217440 h 4364175"/>
                        <a:gd name="connsiteX2" fmla="*/ 232244 w 256422"/>
                        <a:gd name="connsiteY2" fmla="*/ 1088468 h 4364175"/>
                        <a:gd name="connsiteX3" fmla="*/ 159519 w 256422"/>
                        <a:gd name="connsiteY3" fmla="*/ 4190695 h 4364175"/>
                        <a:gd name="connsiteX4" fmla="*/ 0 w 256422"/>
                        <a:gd name="connsiteY4" fmla="*/ 4357836 h 4364175"/>
                        <a:gd name="connsiteX5" fmla="*/ 88358 w 256422"/>
                        <a:gd name="connsiteY5" fmla="*/ 255 h 4364175"/>
                        <a:gd name="connsiteX0" fmla="*/ 88358 w 256422"/>
                        <a:gd name="connsiteY0" fmla="*/ 255 h 4364175"/>
                        <a:gd name="connsiteX1" fmla="*/ 256422 w 256422"/>
                        <a:gd name="connsiteY1" fmla="*/ 217440 h 4364175"/>
                        <a:gd name="connsiteX2" fmla="*/ 239579 w 256422"/>
                        <a:gd name="connsiteY2" fmla="*/ 1088468 h 4364175"/>
                        <a:gd name="connsiteX3" fmla="*/ 159519 w 256422"/>
                        <a:gd name="connsiteY3" fmla="*/ 4190695 h 4364175"/>
                        <a:gd name="connsiteX4" fmla="*/ 0 w 256422"/>
                        <a:gd name="connsiteY4" fmla="*/ 4357836 h 4364175"/>
                        <a:gd name="connsiteX5" fmla="*/ 88358 w 256422"/>
                        <a:gd name="connsiteY5" fmla="*/ 255 h 4364175"/>
                        <a:gd name="connsiteX0" fmla="*/ 88358 w 256422"/>
                        <a:gd name="connsiteY0" fmla="*/ 255 h 4370248"/>
                        <a:gd name="connsiteX1" fmla="*/ 256422 w 256422"/>
                        <a:gd name="connsiteY1" fmla="*/ 217440 h 4370248"/>
                        <a:gd name="connsiteX2" fmla="*/ 239579 w 256422"/>
                        <a:gd name="connsiteY2" fmla="*/ 1088468 h 4370248"/>
                        <a:gd name="connsiteX3" fmla="*/ 159519 w 256422"/>
                        <a:gd name="connsiteY3" fmla="*/ 4190695 h 4370248"/>
                        <a:gd name="connsiteX4" fmla="*/ 0 w 256422"/>
                        <a:gd name="connsiteY4" fmla="*/ 4364635 h 4370248"/>
                        <a:gd name="connsiteX5" fmla="*/ 88358 w 256422"/>
                        <a:gd name="connsiteY5" fmla="*/ 255 h 4370248"/>
                        <a:gd name="connsiteX0" fmla="*/ 88358 w 264031"/>
                        <a:gd name="connsiteY0" fmla="*/ 255 h 4370248"/>
                        <a:gd name="connsiteX1" fmla="*/ 264031 w 264031"/>
                        <a:gd name="connsiteY1" fmla="*/ 217440 h 4370248"/>
                        <a:gd name="connsiteX2" fmla="*/ 239579 w 264031"/>
                        <a:gd name="connsiteY2" fmla="*/ 1088468 h 4370248"/>
                        <a:gd name="connsiteX3" fmla="*/ 159519 w 264031"/>
                        <a:gd name="connsiteY3" fmla="*/ 4190695 h 4370248"/>
                        <a:gd name="connsiteX4" fmla="*/ 0 w 264031"/>
                        <a:gd name="connsiteY4" fmla="*/ 4364635 h 4370248"/>
                        <a:gd name="connsiteX5" fmla="*/ 88358 w 264031"/>
                        <a:gd name="connsiteY5" fmla="*/ 255 h 4370248"/>
                        <a:gd name="connsiteX0" fmla="*/ 88358 w 264031"/>
                        <a:gd name="connsiteY0" fmla="*/ 255 h 4370248"/>
                        <a:gd name="connsiteX1" fmla="*/ 264031 w 264031"/>
                        <a:gd name="connsiteY1" fmla="*/ 217440 h 4370248"/>
                        <a:gd name="connsiteX2" fmla="*/ 247188 w 264031"/>
                        <a:gd name="connsiteY2" fmla="*/ 1088468 h 4370248"/>
                        <a:gd name="connsiteX3" fmla="*/ 159519 w 264031"/>
                        <a:gd name="connsiteY3" fmla="*/ 4190695 h 4370248"/>
                        <a:gd name="connsiteX4" fmla="*/ 0 w 264031"/>
                        <a:gd name="connsiteY4" fmla="*/ 4364635 h 4370248"/>
                        <a:gd name="connsiteX5" fmla="*/ 88358 w 264031"/>
                        <a:gd name="connsiteY5" fmla="*/ 255 h 4370248"/>
                        <a:gd name="connsiteX0" fmla="*/ 73139 w 264031"/>
                        <a:gd name="connsiteY0" fmla="*/ 255 h 4370248"/>
                        <a:gd name="connsiteX1" fmla="*/ 264031 w 264031"/>
                        <a:gd name="connsiteY1" fmla="*/ 217440 h 4370248"/>
                        <a:gd name="connsiteX2" fmla="*/ 247188 w 264031"/>
                        <a:gd name="connsiteY2" fmla="*/ 1088468 h 4370248"/>
                        <a:gd name="connsiteX3" fmla="*/ 159519 w 264031"/>
                        <a:gd name="connsiteY3" fmla="*/ 4190695 h 4370248"/>
                        <a:gd name="connsiteX4" fmla="*/ 0 w 264031"/>
                        <a:gd name="connsiteY4" fmla="*/ 4364635 h 4370248"/>
                        <a:gd name="connsiteX5" fmla="*/ 73139 w 264031"/>
                        <a:gd name="connsiteY5" fmla="*/ 255 h 4370248"/>
                        <a:gd name="connsiteX0" fmla="*/ 73139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73139 w 264031"/>
                        <a:gd name="connsiteY5" fmla="*/ 0 h 4369993"/>
                        <a:gd name="connsiteX0" fmla="*/ 83462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83462 w 264031"/>
                        <a:gd name="connsiteY5" fmla="*/ 0 h 4369993"/>
                        <a:gd name="connsiteX0" fmla="*/ 83462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83462 w 264031"/>
                        <a:gd name="connsiteY5" fmla="*/ 0 h 4369993"/>
                        <a:gd name="connsiteX0" fmla="*/ 83462 w 264031"/>
                        <a:gd name="connsiteY0" fmla="*/ 0 h 4364831"/>
                        <a:gd name="connsiteX1" fmla="*/ 264031 w 264031"/>
                        <a:gd name="connsiteY1" fmla="*/ 212023 h 4364831"/>
                        <a:gd name="connsiteX2" fmla="*/ 247188 w 264031"/>
                        <a:gd name="connsiteY2" fmla="*/ 1083051 h 4364831"/>
                        <a:gd name="connsiteX3" fmla="*/ 159519 w 264031"/>
                        <a:gd name="connsiteY3" fmla="*/ 4185278 h 4364831"/>
                        <a:gd name="connsiteX4" fmla="*/ 0 w 264031"/>
                        <a:gd name="connsiteY4" fmla="*/ 4359218 h 4364831"/>
                        <a:gd name="connsiteX5" fmla="*/ 83462 w 264031"/>
                        <a:gd name="connsiteY5" fmla="*/ 0 h 4364831"/>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81662 w 267392"/>
                        <a:gd name="connsiteY0" fmla="*/ 0 h 4356653"/>
                        <a:gd name="connsiteX1" fmla="*/ 267392 w 267392"/>
                        <a:gd name="connsiteY1" fmla="*/ 206862 h 4356653"/>
                        <a:gd name="connsiteX2" fmla="*/ 250549 w 267392"/>
                        <a:gd name="connsiteY2" fmla="*/ 1077890 h 4356653"/>
                        <a:gd name="connsiteX3" fmla="*/ 162880 w 267392"/>
                        <a:gd name="connsiteY3" fmla="*/ 4180117 h 4356653"/>
                        <a:gd name="connsiteX4" fmla="*/ 0 w 267392"/>
                        <a:gd name="connsiteY4" fmla="*/ 4350697 h 4356653"/>
                        <a:gd name="connsiteX5" fmla="*/ 81662 w 267392"/>
                        <a:gd name="connsiteY5" fmla="*/ 0 h 4356653"/>
                        <a:gd name="connsiteX0" fmla="*/ 81662 w 267392"/>
                        <a:gd name="connsiteY0" fmla="*/ 0 h 4356653"/>
                        <a:gd name="connsiteX1" fmla="*/ 267392 w 267392"/>
                        <a:gd name="connsiteY1" fmla="*/ 206862 h 4356653"/>
                        <a:gd name="connsiteX2" fmla="*/ 250549 w 267392"/>
                        <a:gd name="connsiteY2" fmla="*/ 1077890 h 4356653"/>
                        <a:gd name="connsiteX3" fmla="*/ 162880 w 267392"/>
                        <a:gd name="connsiteY3" fmla="*/ 4180117 h 4356653"/>
                        <a:gd name="connsiteX4" fmla="*/ 0 w 267392"/>
                        <a:gd name="connsiteY4" fmla="*/ 4350697 h 4356653"/>
                        <a:gd name="connsiteX5" fmla="*/ 81662 w 267392"/>
                        <a:gd name="connsiteY5" fmla="*/ 0 h 4356653"/>
                        <a:gd name="connsiteX0" fmla="*/ 73104 w 258834"/>
                        <a:gd name="connsiteY0" fmla="*/ 0 h 4349114"/>
                        <a:gd name="connsiteX1" fmla="*/ 258834 w 258834"/>
                        <a:gd name="connsiteY1" fmla="*/ 206862 h 4349114"/>
                        <a:gd name="connsiteX2" fmla="*/ 241991 w 258834"/>
                        <a:gd name="connsiteY2" fmla="*/ 1077890 h 4349114"/>
                        <a:gd name="connsiteX3" fmla="*/ 154322 w 258834"/>
                        <a:gd name="connsiteY3" fmla="*/ 4180117 h 4349114"/>
                        <a:gd name="connsiteX4" fmla="*/ 0 w 258834"/>
                        <a:gd name="connsiteY4" fmla="*/ 4342138 h 4349114"/>
                        <a:gd name="connsiteX5" fmla="*/ 73104 w 258834"/>
                        <a:gd name="connsiteY5" fmla="*/ 0 h 4349114"/>
                        <a:gd name="connsiteX0" fmla="*/ 77382 w 263112"/>
                        <a:gd name="connsiteY0" fmla="*/ 0 h 4356653"/>
                        <a:gd name="connsiteX1" fmla="*/ 263112 w 263112"/>
                        <a:gd name="connsiteY1" fmla="*/ 206862 h 4356653"/>
                        <a:gd name="connsiteX2" fmla="*/ 246269 w 263112"/>
                        <a:gd name="connsiteY2" fmla="*/ 1077890 h 4356653"/>
                        <a:gd name="connsiteX3" fmla="*/ 158600 w 263112"/>
                        <a:gd name="connsiteY3" fmla="*/ 4180117 h 4356653"/>
                        <a:gd name="connsiteX4" fmla="*/ 0 w 263112"/>
                        <a:gd name="connsiteY4" fmla="*/ 4350697 h 4356653"/>
                        <a:gd name="connsiteX5" fmla="*/ 77382 w 263112"/>
                        <a:gd name="connsiteY5" fmla="*/ 0 h 4356653"/>
                        <a:gd name="connsiteX0" fmla="*/ 90219 w 275949"/>
                        <a:gd name="connsiteY0" fmla="*/ 0 h 4352857"/>
                        <a:gd name="connsiteX1" fmla="*/ 275949 w 275949"/>
                        <a:gd name="connsiteY1" fmla="*/ 206862 h 4352857"/>
                        <a:gd name="connsiteX2" fmla="*/ 259106 w 275949"/>
                        <a:gd name="connsiteY2" fmla="*/ 1077890 h 4352857"/>
                        <a:gd name="connsiteX3" fmla="*/ 171437 w 275949"/>
                        <a:gd name="connsiteY3" fmla="*/ 4180117 h 4352857"/>
                        <a:gd name="connsiteX4" fmla="*/ 0 w 275949"/>
                        <a:gd name="connsiteY4" fmla="*/ 4346418 h 4352857"/>
                        <a:gd name="connsiteX5" fmla="*/ 90219 w 275949"/>
                        <a:gd name="connsiteY5" fmla="*/ 0 h 4352857"/>
                        <a:gd name="connsiteX0" fmla="*/ 90219 w 275949"/>
                        <a:gd name="connsiteY0" fmla="*/ 0 h 4356321"/>
                        <a:gd name="connsiteX1" fmla="*/ 275949 w 275949"/>
                        <a:gd name="connsiteY1" fmla="*/ 206862 h 4356321"/>
                        <a:gd name="connsiteX2" fmla="*/ 259106 w 275949"/>
                        <a:gd name="connsiteY2" fmla="*/ 1077890 h 4356321"/>
                        <a:gd name="connsiteX3" fmla="*/ 171437 w 275949"/>
                        <a:gd name="connsiteY3" fmla="*/ 4180117 h 4356321"/>
                        <a:gd name="connsiteX4" fmla="*/ 0 w 275949"/>
                        <a:gd name="connsiteY4" fmla="*/ 4346418 h 4356321"/>
                        <a:gd name="connsiteX5" fmla="*/ 90219 w 275949"/>
                        <a:gd name="connsiteY5" fmla="*/ 0 h 435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49" h="4356321">
                          <a:moveTo>
                            <a:pt x="90219" y="0"/>
                          </a:moveTo>
                          <a:cubicBezTo>
                            <a:pt x="182553" y="2019"/>
                            <a:pt x="255380" y="30311"/>
                            <a:pt x="275949" y="206862"/>
                          </a:cubicBezTo>
                          <a:lnTo>
                            <a:pt x="259106" y="1077890"/>
                          </a:lnTo>
                          <a:lnTo>
                            <a:pt x="171437" y="4180117"/>
                          </a:lnTo>
                          <a:cubicBezTo>
                            <a:pt x="166763" y="4355892"/>
                            <a:pt x="56638" y="4372738"/>
                            <a:pt x="0" y="4346418"/>
                          </a:cubicBezTo>
                          <a:lnTo>
                            <a:pt x="90219"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163"/>
                    <p:cNvSpPr/>
                    <p:nvPr/>
                  </p:nvSpPr>
                  <p:spPr>
                    <a:xfrm>
                      <a:off x="7395700" y="198494"/>
                      <a:ext cx="2438182" cy="4353703"/>
                    </a:xfrm>
                    <a:custGeom>
                      <a:avLst/>
                      <a:gdLst>
                        <a:gd name="connsiteX0" fmla="*/ 0 w 838200"/>
                        <a:gd name="connsiteY0" fmla="*/ 0 h 1351547"/>
                        <a:gd name="connsiteX1" fmla="*/ 838200 w 838200"/>
                        <a:gd name="connsiteY1" fmla="*/ 0 h 1351547"/>
                        <a:gd name="connsiteX2" fmla="*/ 838200 w 838200"/>
                        <a:gd name="connsiteY2" fmla="*/ 1351547 h 1351547"/>
                        <a:gd name="connsiteX3" fmla="*/ 0 w 838200"/>
                        <a:gd name="connsiteY3" fmla="*/ 1351547 h 1351547"/>
                        <a:gd name="connsiteX4" fmla="*/ 0 w 838200"/>
                        <a:gd name="connsiteY4" fmla="*/ 0 h 1351547"/>
                        <a:gd name="connsiteX0" fmla="*/ 0 w 838200"/>
                        <a:gd name="connsiteY0" fmla="*/ 4011 h 1355558"/>
                        <a:gd name="connsiteX1" fmla="*/ 830179 w 838200"/>
                        <a:gd name="connsiteY1" fmla="*/ 0 h 1355558"/>
                        <a:gd name="connsiteX2" fmla="*/ 838200 w 838200"/>
                        <a:gd name="connsiteY2" fmla="*/ 1355558 h 1355558"/>
                        <a:gd name="connsiteX3" fmla="*/ 0 w 838200"/>
                        <a:gd name="connsiteY3" fmla="*/ 1355558 h 1355558"/>
                        <a:gd name="connsiteX4" fmla="*/ 0 w 838200"/>
                        <a:gd name="connsiteY4" fmla="*/ 4011 h 1355558"/>
                        <a:gd name="connsiteX0" fmla="*/ 0 w 830351"/>
                        <a:gd name="connsiteY0" fmla="*/ 4011 h 1355558"/>
                        <a:gd name="connsiteX1" fmla="*/ 830179 w 830351"/>
                        <a:gd name="connsiteY1" fmla="*/ 0 h 1355558"/>
                        <a:gd name="connsiteX2" fmla="*/ 806116 w 830351"/>
                        <a:gd name="connsiteY2" fmla="*/ 1355558 h 1355558"/>
                        <a:gd name="connsiteX3" fmla="*/ 0 w 830351"/>
                        <a:gd name="connsiteY3" fmla="*/ 1355558 h 1355558"/>
                        <a:gd name="connsiteX4" fmla="*/ 0 w 830351"/>
                        <a:gd name="connsiteY4" fmla="*/ 4011 h 1355558"/>
                        <a:gd name="connsiteX0" fmla="*/ 0 w 830303"/>
                        <a:gd name="connsiteY0" fmla="*/ 4011 h 2053390"/>
                        <a:gd name="connsiteX1" fmla="*/ 830179 w 830303"/>
                        <a:gd name="connsiteY1" fmla="*/ 0 h 2053390"/>
                        <a:gd name="connsiteX2" fmla="*/ 794085 w 830303"/>
                        <a:gd name="connsiteY2" fmla="*/ 2053390 h 2053390"/>
                        <a:gd name="connsiteX3" fmla="*/ 0 w 830303"/>
                        <a:gd name="connsiteY3" fmla="*/ 1355558 h 2053390"/>
                        <a:gd name="connsiteX4" fmla="*/ 0 w 830303"/>
                        <a:gd name="connsiteY4" fmla="*/ 4011 h 2053390"/>
                        <a:gd name="connsiteX0" fmla="*/ 0 w 830246"/>
                        <a:gd name="connsiteY0" fmla="*/ 4011 h 3384884"/>
                        <a:gd name="connsiteX1" fmla="*/ 830179 w 830246"/>
                        <a:gd name="connsiteY1" fmla="*/ 0 h 3384884"/>
                        <a:gd name="connsiteX2" fmla="*/ 757991 w 830246"/>
                        <a:gd name="connsiteY2" fmla="*/ 3384884 h 3384884"/>
                        <a:gd name="connsiteX3" fmla="*/ 0 w 830246"/>
                        <a:gd name="connsiteY3" fmla="*/ 1355558 h 3384884"/>
                        <a:gd name="connsiteX4" fmla="*/ 0 w 830246"/>
                        <a:gd name="connsiteY4" fmla="*/ 4011 h 3384884"/>
                        <a:gd name="connsiteX0" fmla="*/ 0 w 830232"/>
                        <a:gd name="connsiteY0" fmla="*/ 4011 h 4363453"/>
                        <a:gd name="connsiteX1" fmla="*/ 830179 w 830232"/>
                        <a:gd name="connsiteY1" fmla="*/ 0 h 4363453"/>
                        <a:gd name="connsiteX2" fmla="*/ 737938 w 830232"/>
                        <a:gd name="connsiteY2" fmla="*/ 4363453 h 4363453"/>
                        <a:gd name="connsiteX3" fmla="*/ 0 w 830232"/>
                        <a:gd name="connsiteY3" fmla="*/ 1355558 h 4363453"/>
                        <a:gd name="connsiteX4" fmla="*/ 0 w 830232"/>
                        <a:gd name="connsiteY4" fmla="*/ 4011 h 4363453"/>
                        <a:gd name="connsiteX0" fmla="*/ 0 w 1664421"/>
                        <a:gd name="connsiteY0" fmla="*/ 48127 h 4363453"/>
                        <a:gd name="connsiteX1" fmla="*/ 1664368 w 1664421"/>
                        <a:gd name="connsiteY1" fmla="*/ 0 h 4363453"/>
                        <a:gd name="connsiteX2" fmla="*/ 1572127 w 1664421"/>
                        <a:gd name="connsiteY2" fmla="*/ 4363453 h 4363453"/>
                        <a:gd name="connsiteX3" fmla="*/ 834189 w 1664421"/>
                        <a:gd name="connsiteY3" fmla="*/ 1355558 h 4363453"/>
                        <a:gd name="connsiteX4" fmla="*/ 0 w 1664421"/>
                        <a:gd name="connsiteY4" fmla="*/ 48127 h 4363453"/>
                        <a:gd name="connsiteX0" fmla="*/ 0 w 1668432"/>
                        <a:gd name="connsiteY0" fmla="*/ 88232 h 4363453"/>
                        <a:gd name="connsiteX1" fmla="*/ 1668379 w 1668432"/>
                        <a:gd name="connsiteY1" fmla="*/ 0 h 4363453"/>
                        <a:gd name="connsiteX2" fmla="*/ 1576138 w 1668432"/>
                        <a:gd name="connsiteY2" fmla="*/ 4363453 h 4363453"/>
                        <a:gd name="connsiteX3" fmla="*/ 838200 w 1668432"/>
                        <a:gd name="connsiteY3" fmla="*/ 1355558 h 4363453"/>
                        <a:gd name="connsiteX4" fmla="*/ 0 w 1668432"/>
                        <a:gd name="connsiteY4" fmla="*/ 88232 h 4363453"/>
                        <a:gd name="connsiteX0" fmla="*/ 0 w 1664425"/>
                        <a:gd name="connsiteY0" fmla="*/ 104274 h 4379495"/>
                        <a:gd name="connsiteX1" fmla="*/ 1664369 w 1664425"/>
                        <a:gd name="connsiteY1" fmla="*/ 0 h 4379495"/>
                        <a:gd name="connsiteX2" fmla="*/ 1576138 w 1664425"/>
                        <a:gd name="connsiteY2" fmla="*/ 4379495 h 4379495"/>
                        <a:gd name="connsiteX3" fmla="*/ 838200 w 1664425"/>
                        <a:gd name="connsiteY3" fmla="*/ 1371600 h 4379495"/>
                        <a:gd name="connsiteX4" fmla="*/ 0 w 1664425"/>
                        <a:gd name="connsiteY4" fmla="*/ 104274 h 4379495"/>
                        <a:gd name="connsiteX0" fmla="*/ 0 w 1664425"/>
                        <a:gd name="connsiteY0" fmla="*/ 104274 h 4379495"/>
                        <a:gd name="connsiteX1" fmla="*/ 1664369 w 1664425"/>
                        <a:gd name="connsiteY1" fmla="*/ 0 h 4379495"/>
                        <a:gd name="connsiteX2" fmla="*/ 1576138 w 1664425"/>
                        <a:gd name="connsiteY2" fmla="*/ 4379495 h 4379495"/>
                        <a:gd name="connsiteX3" fmla="*/ 20053 w 1664425"/>
                        <a:gd name="connsiteY3" fmla="*/ 2955758 h 4379495"/>
                        <a:gd name="connsiteX4" fmla="*/ 0 w 1664425"/>
                        <a:gd name="connsiteY4" fmla="*/ 104274 h 4379495"/>
                        <a:gd name="connsiteX0" fmla="*/ 717884 w 2382309"/>
                        <a:gd name="connsiteY0" fmla="*/ 104274 h 4379495"/>
                        <a:gd name="connsiteX1" fmla="*/ 2382253 w 2382309"/>
                        <a:gd name="connsiteY1" fmla="*/ 0 h 4379495"/>
                        <a:gd name="connsiteX2" fmla="*/ 2294022 w 2382309"/>
                        <a:gd name="connsiteY2" fmla="*/ 4379495 h 4379495"/>
                        <a:gd name="connsiteX3" fmla="*/ 0 w 2382309"/>
                        <a:gd name="connsiteY3" fmla="*/ 3633537 h 4379495"/>
                        <a:gd name="connsiteX4" fmla="*/ 717884 w 2382309"/>
                        <a:gd name="connsiteY4" fmla="*/ 104274 h 4379495"/>
                        <a:gd name="connsiteX0" fmla="*/ 0 w 2538720"/>
                        <a:gd name="connsiteY0" fmla="*/ 72190 h 4379495"/>
                        <a:gd name="connsiteX1" fmla="*/ 2538664 w 2538720"/>
                        <a:gd name="connsiteY1" fmla="*/ 0 h 4379495"/>
                        <a:gd name="connsiteX2" fmla="*/ 2450433 w 2538720"/>
                        <a:gd name="connsiteY2" fmla="*/ 4379495 h 4379495"/>
                        <a:gd name="connsiteX3" fmla="*/ 156411 w 2538720"/>
                        <a:gd name="connsiteY3" fmla="*/ 3633537 h 4379495"/>
                        <a:gd name="connsiteX4" fmla="*/ 0 w 2538720"/>
                        <a:gd name="connsiteY4" fmla="*/ 72190 h 4379495"/>
                        <a:gd name="connsiteX0" fmla="*/ 0 w 2413078"/>
                        <a:gd name="connsiteY0" fmla="*/ 86151 h 4379495"/>
                        <a:gd name="connsiteX1" fmla="*/ 2413022 w 2413078"/>
                        <a:gd name="connsiteY1" fmla="*/ 0 h 4379495"/>
                        <a:gd name="connsiteX2" fmla="*/ 2324791 w 2413078"/>
                        <a:gd name="connsiteY2" fmla="*/ 4379495 h 4379495"/>
                        <a:gd name="connsiteX3" fmla="*/ 30769 w 2413078"/>
                        <a:gd name="connsiteY3" fmla="*/ 3633537 h 4379495"/>
                        <a:gd name="connsiteX4" fmla="*/ 0 w 2413078"/>
                        <a:gd name="connsiteY4" fmla="*/ 86151 h 4379495"/>
                        <a:gd name="connsiteX0" fmla="*/ 0 w 2406098"/>
                        <a:gd name="connsiteY0" fmla="*/ 128032 h 4379495"/>
                        <a:gd name="connsiteX1" fmla="*/ 2406042 w 2406098"/>
                        <a:gd name="connsiteY1" fmla="*/ 0 h 4379495"/>
                        <a:gd name="connsiteX2" fmla="*/ 2317811 w 2406098"/>
                        <a:gd name="connsiteY2" fmla="*/ 4379495 h 4379495"/>
                        <a:gd name="connsiteX3" fmla="*/ 23789 w 2406098"/>
                        <a:gd name="connsiteY3" fmla="*/ 3633537 h 4379495"/>
                        <a:gd name="connsiteX4" fmla="*/ 0 w 2406098"/>
                        <a:gd name="connsiteY4" fmla="*/ 128032 h 4379495"/>
                        <a:gd name="connsiteX0" fmla="*/ 4131 w 2382309"/>
                        <a:gd name="connsiteY0" fmla="*/ 128032 h 4379495"/>
                        <a:gd name="connsiteX1" fmla="*/ 2382253 w 2382309"/>
                        <a:gd name="connsiteY1" fmla="*/ 0 h 4379495"/>
                        <a:gd name="connsiteX2" fmla="*/ 2294022 w 2382309"/>
                        <a:gd name="connsiteY2" fmla="*/ 4379495 h 4379495"/>
                        <a:gd name="connsiteX3" fmla="*/ 0 w 2382309"/>
                        <a:gd name="connsiteY3" fmla="*/ 3633537 h 4379495"/>
                        <a:gd name="connsiteX4" fmla="*/ 4131 w 2382309"/>
                        <a:gd name="connsiteY4" fmla="*/ 128032 h 4379495"/>
                        <a:gd name="connsiteX0" fmla="*/ 4131 w 2382309"/>
                        <a:gd name="connsiteY0" fmla="*/ 197834 h 4379495"/>
                        <a:gd name="connsiteX1" fmla="*/ 2382253 w 2382309"/>
                        <a:gd name="connsiteY1" fmla="*/ 0 h 4379495"/>
                        <a:gd name="connsiteX2" fmla="*/ 2294022 w 2382309"/>
                        <a:gd name="connsiteY2" fmla="*/ 4379495 h 4379495"/>
                        <a:gd name="connsiteX3" fmla="*/ 0 w 2382309"/>
                        <a:gd name="connsiteY3" fmla="*/ 3633537 h 4379495"/>
                        <a:gd name="connsiteX4" fmla="*/ 4131 w 2382309"/>
                        <a:gd name="connsiteY4" fmla="*/ 197834 h 4379495"/>
                        <a:gd name="connsiteX0" fmla="*/ 0 w 2385158"/>
                        <a:gd name="connsiteY0" fmla="*/ 162933 h 4379495"/>
                        <a:gd name="connsiteX1" fmla="*/ 2385102 w 2385158"/>
                        <a:gd name="connsiteY1" fmla="*/ 0 h 4379495"/>
                        <a:gd name="connsiteX2" fmla="*/ 2296871 w 2385158"/>
                        <a:gd name="connsiteY2" fmla="*/ 4379495 h 4379495"/>
                        <a:gd name="connsiteX3" fmla="*/ 2849 w 2385158"/>
                        <a:gd name="connsiteY3" fmla="*/ 3633537 h 4379495"/>
                        <a:gd name="connsiteX4" fmla="*/ 0 w 2385158"/>
                        <a:gd name="connsiteY4" fmla="*/ 16293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46025 w 2438164"/>
                        <a:gd name="connsiteY0" fmla="*/ 135013 h 4379495"/>
                        <a:gd name="connsiteX1" fmla="*/ 2438108 w 2438164"/>
                        <a:gd name="connsiteY1" fmla="*/ 0 h 4379495"/>
                        <a:gd name="connsiteX2" fmla="*/ 2349877 w 2438164"/>
                        <a:gd name="connsiteY2" fmla="*/ 4379495 h 4379495"/>
                        <a:gd name="connsiteX3" fmla="*/ 13 w 2438164"/>
                        <a:gd name="connsiteY3" fmla="*/ 3626556 h 4379495"/>
                        <a:gd name="connsiteX4" fmla="*/ 46025 w 2438164"/>
                        <a:gd name="connsiteY4" fmla="*/ 135013 h 4379495"/>
                        <a:gd name="connsiteX0" fmla="*/ 46025 w 2438168"/>
                        <a:gd name="connsiteY0" fmla="*/ 135013 h 4376096"/>
                        <a:gd name="connsiteX1" fmla="*/ 2438108 w 2438168"/>
                        <a:gd name="connsiteY1" fmla="*/ 0 h 4376096"/>
                        <a:gd name="connsiteX2" fmla="*/ 2356676 w 2438168"/>
                        <a:gd name="connsiteY2" fmla="*/ 4376096 h 4376096"/>
                        <a:gd name="connsiteX3" fmla="*/ 13 w 2438168"/>
                        <a:gd name="connsiteY3" fmla="*/ 3626556 h 4376096"/>
                        <a:gd name="connsiteX4" fmla="*/ 46025 w 2438168"/>
                        <a:gd name="connsiteY4" fmla="*/ 135013 h 4376096"/>
                        <a:gd name="connsiteX0" fmla="*/ 46025 w 2438179"/>
                        <a:gd name="connsiteY0" fmla="*/ 135013 h 4376096"/>
                        <a:gd name="connsiteX1" fmla="*/ 2438108 w 2438179"/>
                        <a:gd name="connsiteY1" fmla="*/ 0 h 4376096"/>
                        <a:gd name="connsiteX2" fmla="*/ 2356676 w 2438179"/>
                        <a:gd name="connsiteY2" fmla="*/ 4376096 h 4376096"/>
                        <a:gd name="connsiteX3" fmla="*/ 13 w 2438179"/>
                        <a:gd name="connsiteY3" fmla="*/ 3626556 h 4376096"/>
                        <a:gd name="connsiteX4" fmla="*/ 46025 w 2438179"/>
                        <a:gd name="connsiteY4" fmla="*/ 135013 h 4376096"/>
                        <a:gd name="connsiteX0" fmla="*/ 46025 w 2438179"/>
                        <a:gd name="connsiteY0" fmla="*/ 135013 h 4374436"/>
                        <a:gd name="connsiteX1" fmla="*/ 2438108 w 2438179"/>
                        <a:gd name="connsiteY1" fmla="*/ 0 h 4374436"/>
                        <a:gd name="connsiteX2" fmla="*/ 2356676 w 2438179"/>
                        <a:gd name="connsiteY2" fmla="*/ 4374436 h 4374436"/>
                        <a:gd name="connsiteX3" fmla="*/ 13 w 2438179"/>
                        <a:gd name="connsiteY3" fmla="*/ 3626556 h 4374436"/>
                        <a:gd name="connsiteX4" fmla="*/ 46025 w 2438179"/>
                        <a:gd name="connsiteY4" fmla="*/ 135013 h 4374436"/>
                        <a:gd name="connsiteX0" fmla="*/ 46025 w 2438179"/>
                        <a:gd name="connsiteY0" fmla="*/ 135013 h 4374436"/>
                        <a:gd name="connsiteX1" fmla="*/ 2438108 w 2438179"/>
                        <a:gd name="connsiteY1" fmla="*/ 0 h 4374436"/>
                        <a:gd name="connsiteX2" fmla="*/ 2356676 w 2438179"/>
                        <a:gd name="connsiteY2" fmla="*/ 4374436 h 4374436"/>
                        <a:gd name="connsiteX3" fmla="*/ 13 w 2438179"/>
                        <a:gd name="connsiteY3" fmla="*/ 3626556 h 4374436"/>
                        <a:gd name="connsiteX4" fmla="*/ 46025 w 2438179"/>
                        <a:gd name="connsiteY4" fmla="*/ 135013 h 4374436"/>
                        <a:gd name="connsiteX0" fmla="*/ 46025 w 2438179"/>
                        <a:gd name="connsiteY0" fmla="*/ 103057 h 4342480"/>
                        <a:gd name="connsiteX1" fmla="*/ 2438108 w 2438179"/>
                        <a:gd name="connsiteY1" fmla="*/ 0 h 4342480"/>
                        <a:gd name="connsiteX2" fmla="*/ 2356676 w 2438179"/>
                        <a:gd name="connsiteY2" fmla="*/ 4342480 h 4342480"/>
                        <a:gd name="connsiteX3" fmla="*/ 13 w 2438179"/>
                        <a:gd name="connsiteY3" fmla="*/ 3594600 h 4342480"/>
                        <a:gd name="connsiteX4" fmla="*/ 46025 w 2438179"/>
                        <a:gd name="connsiteY4" fmla="*/ 103057 h 4342480"/>
                        <a:gd name="connsiteX0" fmla="*/ 46025 w 2438179"/>
                        <a:gd name="connsiteY0" fmla="*/ 113708 h 4353131"/>
                        <a:gd name="connsiteX1" fmla="*/ 2438108 w 2438179"/>
                        <a:gd name="connsiteY1" fmla="*/ 0 h 4353131"/>
                        <a:gd name="connsiteX2" fmla="*/ 2356676 w 2438179"/>
                        <a:gd name="connsiteY2" fmla="*/ 4353131 h 4353131"/>
                        <a:gd name="connsiteX3" fmla="*/ 13 w 2438179"/>
                        <a:gd name="connsiteY3" fmla="*/ 3605251 h 4353131"/>
                        <a:gd name="connsiteX4" fmla="*/ 46025 w 2438179"/>
                        <a:gd name="connsiteY4" fmla="*/ 113708 h 4353131"/>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48822"/>
                        <a:gd name="connsiteY0" fmla="*/ 135012 h 4374435"/>
                        <a:gd name="connsiteX1" fmla="*/ 2448760 w 2448822"/>
                        <a:gd name="connsiteY1" fmla="*/ 0 h 4374435"/>
                        <a:gd name="connsiteX2" fmla="*/ 2356676 w 2448822"/>
                        <a:gd name="connsiteY2" fmla="*/ 4374435 h 4374435"/>
                        <a:gd name="connsiteX3" fmla="*/ 13 w 2448822"/>
                        <a:gd name="connsiteY3" fmla="*/ 3626555 h 4374435"/>
                        <a:gd name="connsiteX4" fmla="*/ 46025 w 2448822"/>
                        <a:gd name="connsiteY4" fmla="*/ 135012 h 4374435"/>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38182"/>
                        <a:gd name="connsiteY0" fmla="*/ 124360 h 4353702"/>
                        <a:gd name="connsiteX1" fmla="*/ 2438108 w 2438182"/>
                        <a:gd name="connsiteY1" fmla="*/ 0 h 4353702"/>
                        <a:gd name="connsiteX2" fmla="*/ 2360035 w 2438182"/>
                        <a:gd name="connsiteY2" fmla="*/ 4353702 h 4353702"/>
                        <a:gd name="connsiteX3" fmla="*/ 13 w 2438182"/>
                        <a:gd name="connsiteY3" fmla="*/ 3615903 h 4353702"/>
                        <a:gd name="connsiteX4" fmla="*/ 46025 w 2438182"/>
                        <a:gd name="connsiteY4" fmla="*/ 124360 h 435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182" h="4353702">
                          <a:moveTo>
                            <a:pt x="46025" y="124360"/>
                          </a:moveTo>
                          <a:cubicBezTo>
                            <a:pt x="864326" y="100297"/>
                            <a:pt x="1626787" y="79904"/>
                            <a:pt x="2438108" y="0"/>
                          </a:cubicBezTo>
                          <a:cubicBezTo>
                            <a:pt x="2440782" y="451853"/>
                            <a:pt x="2370958" y="3895050"/>
                            <a:pt x="2360035" y="4353702"/>
                          </a:cubicBezTo>
                          <a:lnTo>
                            <a:pt x="13" y="3615903"/>
                          </a:lnTo>
                          <a:cubicBezTo>
                            <a:pt x="-937" y="2459035"/>
                            <a:pt x="46975" y="1281228"/>
                            <a:pt x="46025" y="124360"/>
                          </a:cubicBezTo>
                          <a:close/>
                        </a:path>
                      </a:pathLst>
                    </a:custGeom>
                    <a:gradFill>
                      <a:gsLst>
                        <a:gs pos="0">
                          <a:schemeClr val="accent2"/>
                        </a:gs>
                        <a:gs pos="95000">
                          <a:schemeClr val="accent3">
                            <a:lumMod val="50000"/>
                          </a:scheme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164"/>
                    <p:cNvSpPr/>
                    <p:nvPr/>
                  </p:nvSpPr>
                  <p:spPr>
                    <a:xfrm>
                      <a:off x="7405339" y="2945883"/>
                      <a:ext cx="2381013" cy="1612200"/>
                    </a:xfrm>
                    <a:custGeom>
                      <a:avLst/>
                      <a:gdLst>
                        <a:gd name="connsiteX0" fmla="*/ 0 w 1731078"/>
                        <a:gd name="connsiteY0" fmla="*/ 0 h 949300"/>
                        <a:gd name="connsiteX1" fmla="*/ 1731078 w 1731078"/>
                        <a:gd name="connsiteY1" fmla="*/ 0 h 949300"/>
                        <a:gd name="connsiteX2" fmla="*/ 1731078 w 1731078"/>
                        <a:gd name="connsiteY2" fmla="*/ 949300 h 949300"/>
                        <a:gd name="connsiteX3" fmla="*/ 0 w 1731078"/>
                        <a:gd name="connsiteY3" fmla="*/ 949300 h 949300"/>
                        <a:gd name="connsiteX4" fmla="*/ 0 w 1731078"/>
                        <a:gd name="connsiteY4" fmla="*/ 0 h 949300"/>
                        <a:gd name="connsiteX0" fmla="*/ 0 w 1731078"/>
                        <a:gd name="connsiteY0" fmla="*/ 0 h 949300"/>
                        <a:gd name="connsiteX1" fmla="*/ 1731078 w 1731078"/>
                        <a:gd name="connsiteY1" fmla="*/ 0 h 949300"/>
                        <a:gd name="connsiteX2" fmla="*/ 1724098 w 1731078"/>
                        <a:gd name="connsiteY2" fmla="*/ 949300 h 949300"/>
                        <a:gd name="connsiteX3" fmla="*/ 0 w 1731078"/>
                        <a:gd name="connsiteY3" fmla="*/ 949300 h 949300"/>
                        <a:gd name="connsiteX4" fmla="*/ 0 w 1731078"/>
                        <a:gd name="connsiteY4" fmla="*/ 0 h 949300"/>
                        <a:gd name="connsiteX0" fmla="*/ 0 w 2589637"/>
                        <a:gd name="connsiteY0" fmla="*/ 83762 h 949300"/>
                        <a:gd name="connsiteX1" fmla="*/ 2589637 w 2589637"/>
                        <a:gd name="connsiteY1" fmla="*/ 0 h 949300"/>
                        <a:gd name="connsiteX2" fmla="*/ 2582657 w 2589637"/>
                        <a:gd name="connsiteY2" fmla="*/ 949300 h 949300"/>
                        <a:gd name="connsiteX3" fmla="*/ 858559 w 2589637"/>
                        <a:gd name="connsiteY3" fmla="*/ 949300 h 949300"/>
                        <a:gd name="connsiteX4" fmla="*/ 0 w 2589637"/>
                        <a:gd name="connsiteY4" fmla="*/ 83762 h 949300"/>
                        <a:gd name="connsiteX0" fmla="*/ 0 w 2540776"/>
                        <a:gd name="connsiteY0" fmla="*/ 153563 h 949300"/>
                        <a:gd name="connsiteX1" fmla="*/ 2540776 w 2540776"/>
                        <a:gd name="connsiteY1" fmla="*/ 0 h 949300"/>
                        <a:gd name="connsiteX2" fmla="*/ 2533796 w 2540776"/>
                        <a:gd name="connsiteY2" fmla="*/ 949300 h 949300"/>
                        <a:gd name="connsiteX3" fmla="*/ 809698 w 2540776"/>
                        <a:gd name="connsiteY3" fmla="*/ 949300 h 949300"/>
                        <a:gd name="connsiteX4" fmla="*/ 0 w 2540776"/>
                        <a:gd name="connsiteY4" fmla="*/ 153563 h 949300"/>
                        <a:gd name="connsiteX0" fmla="*/ 0 w 2505875"/>
                        <a:gd name="connsiteY0" fmla="*/ 230345 h 949300"/>
                        <a:gd name="connsiteX1" fmla="*/ 2505875 w 2505875"/>
                        <a:gd name="connsiteY1" fmla="*/ 0 h 949300"/>
                        <a:gd name="connsiteX2" fmla="*/ 2498895 w 2505875"/>
                        <a:gd name="connsiteY2" fmla="*/ 949300 h 949300"/>
                        <a:gd name="connsiteX3" fmla="*/ 774797 w 2505875"/>
                        <a:gd name="connsiteY3" fmla="*/ 949300 h 949300"/>
                        <a:gd name="connsiteX4" fmla="*/ 0 w 2505875"/>
                        <a:gd name="connsiteY4" fmla="*/ 230345 h 949300"/>
                        <a:gd name="connsiteX0" fmla="*/ 0 w 2512855"/>
                        <a:gd name="connsiteY0" fmla="*/ 202424 h 949300"/>
                        <a:gd name="connsiteX1" fmla="*/ 2512855 w 2512855"/>
                        <a:gd name="connsiteY1" fmla="*/ 0 h 949300"/>
                        <a:gd name="connsiteX2" fmla="*/ 2505875 w 2512855"/>
                        <a:gd name="connsiteY2" fmla="*/ 949300 h 949300"/>
                        <a:gd name="connsiteX3" fmla="*/ 781777 w 2512855"/>
                        <a:gd name="connsiteY3" fmla="*/ 949300 h 949300"/>
                        <a:gd name="connsiteX4" fmla="*/ 0 w 2512855"/>
                        <a:gd name="connsiteY4" fmla="*/ 202424 h 949300"/>
                        <a:gd name="connsiteX0" fmla="*/ 0 w 2512855"/>
                        <a:gd name="connsiteY0" fmla="*/ 202424 h 949300"/>
                        <a:gd name="connsiteX1" fmla="*/ 2512855 w 2512855"/>
                        <a:gd name="connsiteY1" fmla="*/ 0 h 949300"/>
                        <a:gd name="connsiteX2" fmla="*/ 2505875 w 2512855"/>
                        <a:gd name="connsiteY2" fmla="*/ 949300 h 949300"/>
                        <a:gd name="connsiteX3" fmla="*/ 230345 w 2512855"/>
                        <a:gd name="connsiteY3" fmla="*/ 872519 h 949300"/>
                        <a:gd name="connsiteX4" fmla="*/ 0 w 2512855"/>
                        <a:gd name="connsiteY4" fmla="*/ 202424 h 949300"/>
                        <a:gd name="connsiteX0" fmla="*/ 0 w 2512855"/>
                        <a:gd name="connsiteY0" fmla="*/ 202424 h 1612415"/>
                        <a:gd name="connsiteX1" fmla="*/ 2512855 w 2512855"/>
                        <a:gd name="connsiteY1" fmla="*/ 0 h 1612415"/>
                        <a:gd name="connsiteX2" fmla="*/ 2450034 w 2512855"/>
                        <a:gd name="connsiteY2" fmla="*/ 1612415 h 1612415"/>
                        <a:gd name="connsiteX3" fmla="*/ 230345 w 2512855"/>
                        <a:gd name="connsiteY3" fmla="*/ 872519 h 1612415"/>
                        <a:gd name="connsiteX4" fmla="*/ 0 w 2512855"/>
                        <a:gd name="connsiteY4" fmla="*/ 202424 h 1612415"/>
                        <a:gd name="connsiteX0" fmla="*/ 0 w 2331371"/>
                        <a:gd name="connsiteY0" fmla="*/ 223364 h 1612415"/>
                        <a:gd name="connsiteX1" fmla="*/ 2331371 w 2331371"/>
                        <a:gd name="connsiteY1" fmla="*/ 0 h 1612415"/>
                        <a:gd name="connsiteX2" fmla="*/ 2268550 w 2331371"/>
                        <a:gd name="connsiteY2" fmla="*/ 1612415 h 1612415"/>
                        <a:gd name="connsiteX3" fmla="*/ 48861 w 2331371"/>
                        <a:gd name="connsiteY3" fmla="*/ 872519 h 1612415"/>
                        <a:gd name="connsiteX4" fmla="*/ 0 w 2331371"/>
                        <a:gd name="connsiteY4" fmla="*/ 22336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598455"/>
                        <a:gd name="connsiteX1" fmla="*/ 2282510 w 2282510"/>
                        <a:gd name="connsiteY1" fmla="*/ 0 h 1598455"/>
                        <a:gd name="connsiteX2" fmla="*/ 2232998 w 2282510"/>
                        <a:gd name="connsiteY2" fmla="*/ 1598455 h 1598455"/>
                        <a:gd name="connsiteX3" fmla="*/ 0 w 2282510"/>
                        <a:gd name="connsiteY3" fmla="*/ 872519 h 1598455"/>
                        <a:gd name="connsiteX4" fmla="*/ 20941 w 2282510"/>
                        <a:gd name="connsiteY4" fmla="*/ 160543 h 1598455"/>
                        <a:gd name="connsiteX0" fmla="*/ 20941 w 2282510"/>
                        <a:gd name="connsiteY0" fmla="*/ 160543 h 1612415"/>
                        <a:gd name="connsiteX1" fmla="*/ 2282510 w 2282510"/>
                        <a:gd name="connsiteY1" fmla="*/ 0 h 1612415"/>
                        <a:gd name="connsiteX2" fmla="*/ 2239654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39654 w 2282510"/>
                        <a:gd name="connsiteY2" fmla="*/ 1612415 h 1612415"/>
                        <a:gd name="connsiteX3" fmla="*/ 0 w 2282510"/>
                        <a:gd name="connsiteY3" fmla="*/ 872519 h 1612415"/>
                        <a:gd name="connsiteX4" fmla="*/ 20941 w 2282510"/>
                        <a:gd name="connsiteY4" fmla="*/ 160543 h 1612415"/>
                        <a:gd name="connsiteX0" fmla="*/ 20941 w 2273009"/>
                        <a:gd name="connsiteY0" fmla="*/ 163035 h 1614907"/>
                        <a:gd name="connsiteX1" fmla="*/ 2273009 w 2273009"/>
                        <a:gd name="connsiteY1" fmla="*/ 0 h 1614907"/>
                        <a:gd name="connsiteX2" fmla="*/ 2239654 w 2273009"/>
                        <a:gd name="connsiteY2" fmla="*/ 1614907 h 1614907"/>
                        <a:gd name="connsiteX3" fmla="*/ 0 w 2273009"/>
                        <a:gd name="connsiteY3" fmla="*/ 875011 h 1614907"/>
                        <a:gd name="connsiteX4" fmla="*/ 20941 w 2273009"/>
                        <a:gd name="connsiteY4" fmla="*/ 163035 h 1614907"/>
                        <a:gd name="connsiteX0" fmla="*/ 20941 w 2273009"/>
                        <a:gd name="connsiteY0" fmla="*/ 163035 h 1606606"/>
                        <a:gd name="connsiteX1" fmla="*/ 2273009 w 2273009"/>
                        <a:gd name="connsiteY1" fmla="*/ 0 h 1606606"/>
                        <a:gd name="connsiteX2" fmla="*/ 2242820 w 2273009"/>
                        <a:gd name="connsiteY2" fmla="*/ 1606606 h 1606606"/>
                        <a:gd name="connsiteX3" fmla="*/ 0 w 2273009"/>
                        <a:gd name="connsiteY3" fmla="*/ 875011 h 1606606"/>
                        <a:gd name="connsiteX4" fmla="*/ 20941 w 2273009"/>
                        <a:gd name="connsiteY4" fmla="*/ 163035 h 1606606"/>
                        <a:gd name="connsiteX0" fmla="*/ 20941 w 2273009"/>
                        <a:gd name="connsiteY0" fmla="*/ 163035 h 1609821"/>
                        <a:gd name="connsiteX1" fmla="*/ 2273009 w 2273009"/>
                        <a:gd name="connsiteY1" fmla="*/ 0 h 1609821"/>
                        <a:gd name="connsiteX2" fmla="*/ 2252016 w 2273009"/>
                        <a:gd name="connsiteY2" fmla="*/ 1609821 h 1609821"/>
                        <a:gd name="connsiteX3" fmla="*/ 0 w 2273009"/>
                        <a:gd name="connsiteY3" fmla="*/ 875011 h 1609821"/>
                        <a:gd name="connsiteX4" fmla="*/ 20941 w 2273009"/>
                        <a:gd name="connsiteY4" fmla="*/ 163035 h 1609821"/>
                        <a:gd name="connsiteX0" fmla="*/ 20941 w 2276075"/>
                        <a:gd name="connsiteY0" fmla="*/ 166251 h 1613037"/>
                        <a:gd name="connsiteX1" fmla="*/ 2276075 w 2276075"/>
                        <a:gd name="connsiteY1" fmla="*/ 0 h 1613037"/>
                        <a:gd name="connsiteX2" fmla="*/ 2252016 w 2276075"/>
                        <a:gd name="connsiteY2" fmla="*/ 1613037 h 1613037"/>
                        <a:gd name="connsiteX3" fmla="*/ 0 w 2276075"/>
                        <a:gd name="connsiteY3" fmla="*/ 878227 h 1613037"/>
                        <a:gd name="connsiteX4" fmla="*/ 20941 w 2276075"/>
                        <a:gd name="connsiteY4" fmla="*/ 166251 h 1613037"/>
                        <a:gd name="connsiteX0" fmla="*/ 8680 w 2263814"/>
                        <a:gd name="connsiteY0" fmla="*/ 166251 h 1613037"/>
                        <a:gd name="connsiteX1" fmla="*/ 2263814 w 2263814"/>
                        <a:gd name="connsiteY1" fmla="*/ 0 h 1613037"/>
                        <a:gd name="connsiteX2" fmla="*/ 2239755 w 2263814"/>
                        <a:gd name="connsiteY2" fmla="*/ 1613037 h 1613037"/>
                        <a:gd name="connsiteX3" fmla="*/ 0 w 2263814"/>
                        <a:gd name="connsiteY3" fmla="*/ 855720 h 1613037"/>
                        <a:gd name="connsiteX4" fmla="*/ 8680 w 2263814"/>
                        <a:gd name="connsiteY4" fmla="*/ 166251 h 1613037"/>
                        <a:gd name="connsiteX0" fmla="*/ 8680 w 2263814"/>
                        <a:gd name="connsiteY0" fmla="*/ 166251 h 1609822"/>
                        <a:gd name="connsiteX1" fmla="*/ 2263814 w 2263814"/>
                        <a:gd name="connsiteY1" fmla="*/ 0 h 1609822"/>
                        <a:gd name="connsiteX2" fmla="*/ 2242820 w 2263814"/>
                        <a:gd name="connsiteY2" fmla="*/ 1609822 h 1609822"/>
                        <a:gd name="connsiteX3" fmla="*/ 0 w 2263814"/>
                        <a:gd name="connsiteY3" fmla="*/ 855720 h 1609822"/>
                        <a:gd name="connsiteX4" fmla="*/ 8680 w 2263814"/>
                        <a:gd name="connsiteY4" fmla="*/ 166251 h 1609822"/>
                        <a:gd name="connsiteX0" fmla="*/ 8680 w 2269945"/>
                        <a:gd name="connsiteY0" fmla="*/ 169466 h 1613037"/>
                        <a:gd name="connsiteX1" fmla="*/ 2269945 w 2269945"/>
                        <a:gd name="connsiteY1" fmla="*/ 0 h 1613037"/>
                        <a:gd name="connsiteX2" fmla="*/ 2242820 w 2269945"/>
                        <a:gd name="connsiteY2" fmla="*/ 1613037 h 1613037"/>
                        <a:gd name="connsiteX3" fmla="*/ 0 w 2269945"/>
                        <a:gd name="connsiteY3" fmla="*/ 858935 h 1613037"/>
                        <a:gd name="connsiteX4" fmla="*/ 8680 w 2269945"/>
                        <a:gd name="connsiteY4" fmla="*/ 169466 h 1613037"/>
                        <a:gd name="connsiteX0" fmla="*/ 8680 w 2269945"/>
                        <a:gd name="connsiteY0" fmla="*/ 169466 h 1601330"/>
                        <a:gd name="connsiteX1" fmla="*/ 2269945 w 2269945"/>
                        <a:gd name="connsiteY1" fmla="*/ 0 h 1601330"/>
                        <a:gd name="connsiteX2" fmla="*/ 2253981 w 2269945"/>
                        <a:gd name="connsiteY2" fmla="*/ 1601330 h 1601330"/>
                        <a:gd name="connsiteX3" fmla="*/ 0 w 2269945"/>
                        <a:gd name="connsiteY3" fmla="*/ 858935 h 1601330"/>
                        <a:gd name="connsiteX4" fmla="*/ 8680 w 2269945"/>
                        <a:gd name="connsiteY4" fmla="*/ 169466 h 1601330"/>
                        <a:gd name="connsiteX0" fmla="*/ 8680 w 2269945"/>
                        <a:gd name="connsiteY0" fmla="*/ 169466 h 1612200"/>
                        <a:gd name="connsiteX1" fmla="*/ 2269945 w 2269945"/>
                        <a:gd name="connsiteY1" fmla="*/ 0 h 1612200"/>
                        <a:gd name="connsiteX2" fmla="*/ 2248799 w 2269945"/>
                        <a:gd name="connsiteY2" fmla="*/ 1612200 h 1612200"/>
                        <a:gd name="connsiteX3" fmla="*/ 0 w 2269945"/>
                        <a:gd name="connsiteY3" fmla="*/ 858935 h 1612200"/>
                        <a:gd name="connsiteX4" fmla="*/ 8680 w 2269945"/>
                        <a:gd name="connsiteY4" fmla="*/ 169466 h 1612200"/>
                        <a:gd name="connsiteX0" fmla="*/ 8680 w 2269945"/>
                        <a:gd name="connsiteY0" fmla="*/ 169466 h 1601330"/>
                        <a:gd name="connsiteX1" fmla="*/ 2269945 w 2269945"/>
                        <a:gd name="connsiteY1" fmla="*/ 0 h 1601330"/>
                        <a:gd name="connsiteX2" fmla="*/ 2248799 w 2269945"/>
                        <a:gd name="connsiteY2" fmla="*/ 1601330 h 1601330"/>
                        <a:gd name="connsiteX3" fmla="*/ 0 w 2269945"/>
                        <a:gd name="connsiteY3" fmla="*/ 858935 h 1601330"/>
                        <a:gd name="connsiteX4" fmla="*/ 8680 w 2269945"/>
                        <a:gd name="connsiteY4" fmla="*/ 169466 h 1601330"/>
                        <a:gd name="connsiteX0" fmla="*/ 8680 w 2269945"/>
                        <a:gd name="connsiteY0" fmla="*/ 169466 h 1606765"/>
                        <a:gd name="connsiteX1" fmla="*/ 2269945 w 2269945"/>
                        <a:gd name="connsiteY1" fmla="*/ 0 h 1606765"/>
                        <a:gd name="connsiteX2" fmla="*/ 2248799 w 2269945"/>
                        <a:gd name="connsiteY2" fmla="*/ 1606765 h 1606765"/>
                        <a:gd name="connsiteX3" fmla="*/ 0 w 2269945"/>
                        <a:gd name="connsiteY3" fmla="*/ 858935 h 1606765"/>
                        <a:gd name="connsiteX4" fmla="*/ 8680 w 2269945"/>
                        <a:gd name="connsiteY4" fmla="*/ 169466 h 1606765"/>
                        <a:gd name="connsiteX0" fmla="*/ 8680 w 2269945"/>
                        <a:gd name="connsiteY0" fmla="*/ 169466 h 1612200"/>
                        <a:gd name="connsiteX1" fmla="*/ 2269945 w 2269945"/>
                        <a:gd name="connsiteY1" fmla="*/ 0 h 1612200"/>
                        <a:gd name="connsiteX2" fmla="*/ 2243618 w 2269945"/>
                        <a:gd name="connsiteY2" fmla="*/ 1612200 h 1612200"/>
                        <a:gd name="connsiteX3" fmla="*/ 0 w 2269945"/>
                        <a:gd name="connsiteY3" fmla="*/ 858935 h 1612200"/>
                        <a:gd name="connsiteX4" fmla="*/ 8680 w 2269945"/>
                        <a:gd name="connsiteY4" fmla="*/ 169466 h 161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945" h="1612200">
                          <a:moveTo>
                            <a:pt x="8680" y="169466"/>
                          </a:moveTo>
                          <a:cubicBezTo>
                            <a:pt x="769516" y="167140"/>
                            <a:pt x="1882314" y="169850"/>
                            <a:pt x="2269945" y="0"/>
                          </a:cubicBezTo>
                          <a:cubicBezTo>
                            <a:pt x="2267618" y="316433"/>
                            <a:pt x="2245945" y="1295767"/>
                            <a:pt x="2243618" y="1612200"/>
                          </a:cubicBezTo>
                          <a:lnTo>
                            <a:pt x="0" y="858935"/>
                          </a:lnTo>
                          <a:lnTo>
                            <a:pt x="8680" y="169466"/>
                          </a:lnTo>
                          <a:close/>
                        </a:path>
                      </a:pathLst>
                    </a:custGeom>
                    <a:gradFill flip="none" rotWithShape="1">
                      <a:gsLst>
                        <a:gs pos="0">
                          <a:schemeClr val="accent2">
                            <a:lumMod val="65000"/>
                            <a:alpha val="0"/>
                          </a:schemeClr>
                        </a:gs>
                        <a:gs pos="95000">
                          <a:schemeClr val="accent3">
                            <a:lumMod val="7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6" name="Group 445"/>
                <p:cNvGrpSpPr/>
                <p:nvPr/>
              </p:nvGrpSpPr>
              <p:grpSpPr>
                <a:xfrm>
                  <a:off x="1249216" y="2114275"/>
                  <a:ext cx="619223" cy="519381"/>
                  <a:chOff x="1393454" y="920689"/>
                  <a:chExt cx="3597727" cy="3017662"/>
                </a:xfrm>
              </p:grpSpPr>
              <p:pic>
                <p:nvPicPr>
                  <p:cNvPr id="770" name="Picture 769"/>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21211746">
                    <a:off x="2544964" y="3514318"/>
                    <a:ext cx="1895688" cy="424033"/>
                  </a:xfrm>
                  <a:prstGeom prst="rect">
                    <a:avLst/>
                  </a:prstGeom>
                </p:spPr>
              </p:pic>
              <p:grpSp>
                <p:nvGrpSpPr>
                  <p:cNvPr id="771" name="Group 770"/>
                  <p:cNvGrpSpPr/>
                  <p:nvPr/>
                </p:nvGrpSpPr>
                <p:grpSpPr>
                  <a:xfrm>
                    <a:off x="1393454" y="920689"/>
                    <a:ext cx="3597727" cy="2939104"/>
                    <a:chOff x="814095" y="674463"/>
                    <a:chExt cx="4813374" cy="4325438"/>
                  </a:xfrm>
                </p:grpSpPr>
                <p:grpSp>
                  <p:nvGrpSpPr>
                    <p:cNvPr id="772" name="Group 771"/>
                    <p:cNvGrpSpPr/>
                    <p:nvPr/>
                  </p:nvGrpSpPr>
                  <p:grpSpPr>
                    <a:xfrm>
                      <a:off x="814095" y="674463"/>
                      <a:ext cx="4813374" cy="4325438"/>
                      <a:chOff x="1298562" y="1844658"/>
                      <a:chExt cx="4274812" cy="3841483"/>
                    </a:xfrm>
                  </p:grpSpPr>
                  <p:sp>
                    <p:nvSpPr>
                      <p:cNvPr id="782" name="Rectangle 1032"/>
                      <p:cNvSpPr/>
                      <p:nvPr/>
                    </p:nvSpPr>
                    <p:spPr>
                      <a:xfrm>
                        <a:off x="2480108" y="5288706"/>
                        <a:ext cx="2125284" cy="397435"/>
                      </a:xfrm>
                      <a:custGeom>
                        <a:avLst/>
                        <a:gdLst>
                          <a:gd name="connsiteX0" fmla="*/ 0 w 1254737"/>
                          <a:gd name="connsiteY0" fmla="*/ 0 h 336237"/>
                          <a:gd name="connsiteX1" fmla="*/ 1254737 w 1254737"/>
                          <a:gd name="connsiteY1" fmla="*/ 0 h 336237"/>
                          <a:gd name="connsiteX2" fmla="*/ 1254737 w 1254737"/>
                          <a:gd name="connsiteY2" fmla="*/ 336237 h 336237"/>
                          <a:gd name="connsiteX3" fmla="*/ 0 w 1254737"/>
                          <a:gd name="connsiteY3" fmla="*/ 336237 h 336237"/>
                          <a:gd name="connsiteX4" fmla="*/ 0 w 1254737"/>
                          <a:gd name="connsiteY4" fmla="*/ 0 h 336237"/>
                          <a:gd name="connsiteX0" fmla="*/ 0 w 1615576"/>
                          <a:gd name="connsiteY0" fmla="*/ 172219 h 336237"/>
                          <a:gd name="connsiteX1" fmla="*/ 1615576 w 1615576"/>
                          <a:gd name="connsiteY1" fmla="*/ 0 h 336237"/>
                          <a:gd name="connsiteX2" fmla="*/ 1615576 w 1615576"/>
                          <a:gd name="connsiteY2" fmla="*/ 336237 h 336237"/>
                          <a:gd name="connsiteX3" fmla="*/ 360839 w 1615576"/>
                          <a:gd name="connsiteY3" fmla="*/ 336237 h 336237"/>
                          <a:gd name="connsiteX4" fmla="*/ 0 w 1615576"/>
                          <a:gd name="connsiteY4" fmla="*/ 172219 h 336237"/>
                          <a:gd name="connsiteX0" fmla="*/ 0 w 1615576"/>
                          <a:gd name="connsiteY0" fmla="*/ 172219 h 336237"/>
                          <a:gd name="connsiteX1" fmla="*/ 1615576 w 1615576"/>
                          <a:gd name="connsiteY1" fmla="*/ 0 h 336237"/>
                          <a:gd name="connsiteX2" fmla="*/ 1615576 w 1615576"/>
                          <a:gd name="connsiteY2" fmla="*/ 336237 h 336237"/>
                          <a:gd name="connsiteX3" fmla="*/ 28702 w 1615576"/>
                          <a:gd name="connsiteY3" fmla="*/ 311634 h 336237"/>
                          <a:gd name="connsiteX4" fmla="*/ 0 w 1615576"/>
                          <a:gd name="connsiteY4" fmla="*/ 172219 h 336237"/>
                          <a:gd name="connsiteX0" fmla="*/ 0 w 1931311"/>
                          <a:gd name="connsiteY0" fmla="*/ 262429 h 426447"/>
                          <a:gd name="connsiteX1" fmla="*/ 1931311 w 1931311"/>
                          <a:gd name="connsiteY1" fmla="*/ 0 h 426447"/>
                          <a:gd name="connsiteX2" fmla="*/ 1615576 w 1931311"/>
                          <a:gd name="connsiteY2" fmla="*/ 426447 h 426447"/>
                          <a:gd name="connsiteX3" fmla="*/ 28702 w 1931311"/>
                          <a:gd name="connsiteY3" fmla="*/ 401844 h 426447"/>
                          <a:gd name="connsiteX4" fmla="*/ 0 w 1931311"/>
                          <a:gd name="connsiteY4" fmla="*/ 262429 h 426447"/>
                          <a:gd name="connsiteX0" fmla="*/ 0 w 1931311"/>
                          <a:gd name="connsiteY0" fmla="*/ 262429 h 401844"/>
                          <a:gd name="connsiteX1" fmla="*/ 1931311 w 1931311"/>
                          <a:gd name="connsiteY1" fmla="*/ 0 h 401844"/>
                          <a:gd name="connsiteX2" fmla="*/ 1878005 w 1931311"/>
                          <a:gd name="connsiteY2" fmla="*/ 159918 h 401844"/>
                          <a:gd name="connsiteX3" fmla="*/ 28702 w 1931311"/>
                          <a:gd name="connsiteY3" fmla="*/ 401844 h 401844"/>
                          <a:gd name="connsiteX4" fmla="*/ 0 w 1931311"/>
                          <a:gd name="connsiteY4" fmla="*/ 262429 h 401844"/>
                          <a:gd name="connsiteX0" fmla="*/ 0 w 1931311"/>
                          <a:gd name="connsiteY0" fmla="*/ 262429 h 401844"/>
                          <a:gd name="connsiteX1" fmla="*/ 1931311 w 1931311"/>
                          <a:gd name="connsiteY1" fmla="*/ 0 h 401844"/>
                          <a:gd name="connsiteX2" fmla="*/ 1878005 w 1931311"/>
                          <a:gd name="connsiteY2" fmla="*/ 159918 h 401844"/>
                          <a:gd name="connsiteX3" fmla="*/ 28702 w 1931311"/>
                          <a:gd name="connsiteY3" fmla="*/ 401844 h 401844"/>
                          <a:gd name="connsiteX4" fmla="*/ 4100 w 1931311"/>
                          <a:gd name="connsiteY4" fmla="*/ 332137 h 401844"/>
                          <a:gd name="connsiteX5" fmla="*/ 0 w 1931311"/>
                          <a:gd name="connsiteY5" fmla="*/ 262429 h 401844"/>
                          <a:gd name="connsiteX0" fmla="*/ 598666 w 2529977"/>
                          <a:gd name="connsiteY0" fmla="*/ 262429 h 401844"/>
                          <a:gd name="connsiteX1" fmla="*/ 2529977 w 2529977"/>
                          <a:gd name="connsiteY1" fmla="*/ 0 h 401844"/>
                          <a:gd name="connsiteX2" fmla="*/ 2476671 w 2529977"/>
                          <a:gd name="connsiteY2" fmla="*/ 159918 h 401844"/>
                          <a:gd name="connsiteX3" fmla="*/ 627368 w 2529977"/>
                          <a:gd name="connsiteY3" fmla="*/ 401844 h 401844"/>
                          <a:gd name="connsiteX4" fmla="*/ 0 w 2529977"/>
                          <a:gd name="connsiteY4" fmla="*/ 176320 h 401844"/>
                          <a:gd name="connsiteX5" fmla="*/ 598666 w 2529977"/>
                          <a:gd name="connsiteY5" fmla="*/ 262429 h 401844"/>
                          <a:gd name="connsiteX0" fmla="*/ 598666 w 2529977"/>
                          <a:gd name="connsiteY0" fmla="*/ 262429 h 401844"/>
                          <a:gd name="connsiteX1" fmla="*/ 2529977 w 2529977"/>
                          <a:gd name="connsiteY1" fmla="*/ 0 h 401844"/>
                          <a:gd name="connsiteX2" fmla="*/ 2476671 w 2529977"/>
                          <a:gd name="connsiteY2" fmla="*/ 159918 h 401844"/>
                          <a:gd name="connsiteX3" fmla="*/ 627368 w 2529977"/>
                          <a:gd name="connsiteY3" fmla="*/ 401844 h 401844"/>
                          <a:gd name="connsiteX4" fmla="*/ 377241 w 2529977"/>
                          <a:gd name="connsiteY4" fmla="*/ 315735 h 401844"/>
                          <a:gd name="connsiteX5" fmla="*/ 0 w 2529977"/>
                          <a:gd name="connsiteY5" fmla="*/ 176320 h 401844"/>
                          <a:gd name="connsiteX6" fmla="*/ 598666 w 2529977"/>
                          <a:gd name="connsiteY6" fmla="*/ 262429 h 401844"/>
                          <a:gd name="connsiteX0" fmla="*/ 779086 w 2710397"/>
                          <a:gd name="connsiteY0" fmla="*/ 262429 h 401844"/>
                          <a:gd name="connsiteX1" fmla="*/ 2710397 w 2710397"/>
                          <a:gd name="connsiteY1" fmla="*/ 0 h 401844"/>
                          <a:gd name="connsiteX2" fmla="*/ 2657091 w 2710397"/>
                          <a:gd name="connsiteY2" fmla="*/ 159918 h 401844"/>
                          <a:gd name="connsiteX3" fmla="*/ 807788 w 2710397"/>
                          <a:gd name="connsiteY3" fmla="*/ 401844 h 401844"/>
                          <a:gd name="connsiteX4" fmla="*/ 0 w 2710397"/>
                          <a:gd name="connsiteY4" fmla="*/ 233726 h 401844"/>
                          <a:gd name="connsiteX5" fmla="*/ 180420 w 2710397"/>
                          <a:gd name="connsiteY5" fmla="*/ 176320 h 401844"/>
                          <a:gd name="connsiteX6" fmla="*/ 779086 w 2710397"/>
                          <a:gd name="connsiteY6" fmla="*/ 262429 h 401844"/>
                          <a:gd name="connsiteX0" fmla="*/ 766785 w 2698096"/>
                          <a:gd name="connsiteY0" fmla="*/ 262429 h 401844"/>
                          <a:gd name="connsiteX1" fmla="*/ 2698096 w 2698096"/>
                          <a:gd name="connsiteY1" fmla="*/ 0 h 401844"/>
                          <a:gd name="connsiteX2" fmla="*/ 2644790 w 2698096"/>
                          <a:gd name="connsiteY2" fmla="*/ 159918 h 401844"/>
                          <a:gd name="connsiteX3" fmla="*/ 795487 w 2698096"/>
                          <a:gd name="connsiteY3" fmla="*/ 401844 h 401844"/>
                          <a:gd name="connsiteX4" fmla="*/ 0 w 2698096"/>
                          <a:gd name="connsiteY4" fmla="*/ 262429 h 401844"/>
                          <a:gd name="connsiteX5" fmla="*/ 168119 w 2698096"/>
                          <a:gd name="connsiteY5" fmla="*/ 176320 h 401844"/>
                          <a:gd name="connsiteX6" fmla="*/ 766785 w 2698096"/>
                          <a:gd name="connsiteY6" fmla="*/ 262429 h 401844"/>
                          <a:gd name="connsiteX0" fmla="*/ 766785 w 2698096"/>
                          <a:gd name="connsiteY0" fmla="*/ 262429 h 401844"/>
                          <a:gd name="connsiteX1" fmla="*/ 2698096 w 2698096"/>
                          <a:gd name="connsiteY1" fmla="*/ 0 h 401844"/>
                          <a:gd name="connsiteX2" fmla="*/ 2644790 w 2698096"/>
                          <a:gd name="connsiteY2" fmla="*/ 159918 h 401844"/>
                          <a:gd name="connsiteX3" fmla="*/ 795487 w 2698096"/>
                          <a:gd name="connsiteY3" fmla="*/ 401844 h 401844"/>
                          <a:gd name="connsiteX4" fmla="*/ 0 w 2698096"/>
                          <a:gd name="connsiteY4" fmla="*/ 262429 h 401844"/>
                          <a:gd name="connsiteX5" fmla="*/ 77908 w 2698096"/>
                          <a:gd name="connsiteY5" fmla="*/ 217324 h 401844"/>
                          <a:gd name="connsiteX6" fmla="*/ 168119 w 2698096"/>
                          <a:gd name="connsiteY6" fmla="*/ 176320 h 401844"/>
                          <a:gd name="connsiteX7" fmla="*/ 766785 w 2698096"/>
                          <a:gd name="connsiteY7" fmla="*/ 262429 h 401844"/>
                          <a:gd name="connsiteX0" fmla="*/ 787288 w 2718599"/>
                          <a:gd name="connsiteY0" fmla="*/ 262429 h 401844"/>
                          <a:gd name="connsiteX1" fmla="*/ 2718599 w 2718599"/>
                          <a:gd name="connsiteY1" fmla="*/ 0 h 401844"/>
                          <a:gd name="connsiteX2" fmla="*/ 2665293 w 2718599"/>
                          <a:gd name="connsiteY2" fmla="*/ 159918 h 401844"/>
                          <a:gd name="connsiteX3" fmla="*/ 815990 w 2718599"/>
                          <a:gd name="connsiteY3" fmla="*/ 401844 h 401844"/>
                          <a:gd name="connsiteX4" fmla="*/ 20503 w 2718599"/>
                          <a:gd name="connsiteY4" fmla="*/ 262429 h 401844"/>
                          <a:gd name="connsiteX5" fmla="*/ 0 w 2718599"/>
                          <a:gd name="connsiteY5" fmla="*/ 82009 h 401844"/>
                          <a:gd name="connsiteX6" fmla="*/ 188622 w 2718599"/>
                          <a:gd name="connsiteY6" fmla="*/ 176320 h 401844"/>
                          <a:gd name="connsiteX7" fmla="*/ 787288 w 2718599"/>
                          <a:gd name="connsiteY7" fmla="*/ 262429 h 401844"/>
                          <a:gd name="connsiteX0" fmla="*/ 787288 w 2718599"/>
                          <a:gd name="connsiteY0" fmla="*/ 262429 h 401844"/>
                          <a:gd name="connsiteX1" fmla="*/ 2718599 w 2718599"/>
                          <a:gd name="connsiteY1" fmla="*/ 0 h 401844"/>
                          <a:gd name="connsiteX2" fmla="*/ 2665293 w 2718599"/>
                          <a:gd name="connsiteY2" fmla="*/ 159918 h 401844"/>
                          <a:gd name="connsiteX3" fmla="*/ 815990 w 2718599"/>
                          <a:gd name="connsiteY3" fmla="*/ 401844 h 401844"/>
                          <a:gd name="connsiteX4" fmla="*/ 12303 w 2718599"/>
                          <a:gd name="connsiteY4" fmla="*/ 258329 h 401844"/>
                          <a:gd name="connsiteX5" fmla="*/ 0 w 2718599"/>
                          <a:gd name="connsiteY5" fmla="*/ 82009 h 401844"/>
                          <a:gd name="connsiteX6" fmla="*/ 188622 w 2718599"/>
                          <a:gd name="connsiteY6" fmla="*/ 176320 h 401844"/>
                          <a:gd name="connsiteX7" fmla="*/ 787288 w 2718599"/>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21341"/>
                          <a:gd name="connsiteX1" fmla="*/ 2706296 w 2706296"/>
                          <a:gd name="connsiteY1" fmla="*/ 0 h 421341"/>
                          <a:gd name="connsiteX2" fmla="*/ 2652990 w 2706296"/>
                          <a:gd name="connsiteY2" fmla="*/ 159918 h 421341"/>
                          <a:gd name="connsiteX3" fmla="*/ 803687 w 2706296"/>
                          <a:gd name="connsiteY3" fmla="*/ 401844 h 421341"/>
                          <a:gd name="connsiteX4" fmla="*/ 0 w 2706296"/>
                          <a:gd name="connsiteY4" fmla="*/ 258329 h 421341"/>
                          <a:gd name="connsiteX5" fmla="*/ 4099 w 2706296"/>
                          <a:gd name="connsiteY5" fmla="*/ 77908 h 421341"/>
                          <a:gd name="connsiteX6" fmla="*/ 774985 w 2706296"/>
                          <a:gd name="connsiteY6" fmla="*/ 262429 h 421341"/>
                          <a:gd name="connsiteX0" fmla="*/ 774985 w 2706296"/>
                          <a:gd name="connsiteY0" fmla="*/ 262429 h 431965"/>
                          <a:gd name="connsiteX1" fmla="*/ 2706296 w 2706296"/>
                          <a:gd name="connsiteY1" fmla="*/ 0 h 431965"/>
                          <a:gd name="connsiteX2" fmla="*/ 2652990 w 2706296"/>
                          <a:gd name="connsiteY2" fmla="*/ 159918 h 431965"/>
                          <a:gd name="connsiteX3" fmla="*/ 807787 w 2706296"/>
                          <a:gd name="connsiteY3" fmla="*/ 414146 h 431965"/>
                          <a:gd name="connsiteX4" fmla="*/ 0 w 2706296"/>
                          <a:gd name="connsiteY4" fmla="*/ 258329 h 431965"/>
                          <a:gd name="connsiteX5" fmla="*/ 4099 w 2706296"/>
                          <a:gd name="connsiteY5" fmla="*/ 77908 h 431965"/>
                          <a:gd name="connsiteX6" fmla="*/ 774985 w 2706296"/>
                          <a:gd name="connsiteY6" fmla="*/ 262429 h 431965"/>
                          <a:gd name="connsiteX0" fmla="*/ 774985 w 2706296"/>
                          <a:gd name="connsiteY0" fmla="*/ 262429 h 423938"/>
                          <a:gd name="connsiteX1" fmla="*/ 2706296 w 2706296"/>
                          <a:gd name="connsiteY1" fmla="*/ 0 h 423938"/>
                          <a:gd name="connsiteX2" fmla="*/ 2652990 w 2706296"/>
                          <a:gd name="connsiteY2" fmla="*/ 159918 h 423938"/>
                          <a:gd name="connsiteX3" fmla="*/ 807787 w 2706296"/>
                          <a:gd name="connsiteY3" fmla="*/ 414146 h 423938"/>
                          <a:gd name="connsiteX4" fmla="*/ 0 w 2706296"/>
                          <a:gd name="connsiteY4" fmla="*/ 258329 h 423938"/>
                          <a:gd name="connsiteX5" fmla="*/ 4099 w 2706296"/>
                          <a:gd name="connsiteY5" fmla="*/ 77908 h 423938"/>
                          <a:gd name="connsiteX6" fmla="*/ 774985 w 2706296"/>
                          <a:gd name="connsiteY6" fmla="*/ 262429 h 423938"/>
                          <a:gd name="connsiteX0" fmla="*/ 774985 w 2706296"/>
                          <a:gd name="connsiteY0" fmla="*/ 262429 h 423938"/>
                          <a:gd name="connsiteX1" fmla="*/ 2706296 w 2706296"/>
                          <a:gd name="connsiteY1" fmla="*/ 0 h 423938"/>
                          <a:gd name="connsiteX2" fmla="*/ 2685793 w 2706296"/>
                          <a:gd name="connsiteY2" fmla="*/ 57407 h 423938"/>
                          <a:gd name="connsiteX3" fmla="*/ 2652990 w 2706296"/>
                          <a:gd name="connsiteY3" fmla="*/ 159918 h 423938"/>
                          <a:gd name="connsiteX4" fmla="*/ 807787 w 2706296"/>
                          <a:gd name="connsiteY4" fmla="*/ 414146 h 423938"/>
                          <a:gd name="connsiteX5" fmla="*/ 0 w 2706296"/>
                          <a:gd name="connsiteY5" fmla="*/ 258329 h 423938"/>
                          <a:gd name="connsiteX6" fmla="*/ 4099 w 2706296"/>
                          <a:gd name="connsiteY6" fmla="*/ 77908 h 423938"/>
                          <a:gd name="connsiteX7" fmla="*/ 774985 w 2706296"/>
                          <a:gd name="connsiteY7" fmla="*/ 262429 h 423938"/>
                          <a:gd name="connsiteX0" fmla="*/ 774985 w 3013829"/>
                          <a:gd name="connsiteY0" fmla="*/ 397743 h 559252"/>
                          <a:gd name="connsiteX1" fmla="*/ 2706296 w 3013829"/>
                          <a:gd name="connsiteY1" fmla="*/ 135314 h 559252"/>
                          <a:gd name="connsiteX2" fmla="*/ 3013829 w 3013829"/>
                          <a:gd name="connsiteY2" fmla="*/ 0 h 559252"/>
                          <a:gd name="connsiteX3" fmla="*/ 2652990 w 3013829"/>
                          <a:gd name="connsiteY3" fmla="*/ 295232 h 559252"/>
                          <a:gd name="connsiteX4" fmla="*/ 807787 w 3013829"/>
                          <a:gd name="connsiteY4" fmla="*/ 549460 h 559252"/>
                          <a:gd name="connsiteX5" fmla="*/ 0 w 3013829"/>
                          <a:gd name="connsiteY5" fmla="*/ 393643 h 559252"/>
                          <a:gd name="connsiteX6" fmla="*/ 4099 w 3013829"/>
                          <a:gd name="connsiteY6" fmla="*/ 213222 h 559252"/>
                          <a:gd name="connsiteX7" fmla="*/ 774985 w 3013829"/>
                          <a:gd name="connsiteY7" fmla="*/ 397743 h 559252"/>
                          <a:gd name="connsiteX0" fmla="*/ 774985 w 3013829"/>
                          <a:gd name="connsiteY0" fmla="*/ 397743 h 559252"/>
                          <a:gd name="connsiteX1" fmla="*/ 2706296 w 3013829"/>
                          <a:gd name="connsiteY1" fmla="*/ 135314 h 559252"/>
                          <a:gd name="connsiteX2" fmla="*/ 3013829 w 3013829"/>
                          <a:gd name="connsiteY2" fmla="*/ 0 h 559252"/>
                          <a:gd name="connsiteX3" fmla="*/ 2718596 w 3013829"/>
                          <a:gd name="connsiteY3" fmla="*/ 237826 h 559252"/>
                          <a:gd name="connsiteX4" fmla="*/ 2652990 w 3013829"/>
                          <a:gd name="connsiteY4" fmla="*/ 295232 h 559252"/>
                          <a:gd name="connsiteX5" fmla="*/ 807787 w 3013829"/>
                          <a:gd name="connsiteY5" fmla="*/ 549460 h 559252"/>
                          <a:gd name="connsiteX6" fmla="*/ 0 w 3013829"/>
                          <a:gd name="connsiteY6" fmla="*/ 393643 h 559252"/>
                          <a:gd name="connsiteX7" fmla="*/ 4099 w 3013829"/>
                          <a:gd name="connsiteY7" fmla="*/ 213222 h 559252"/>
                          <a:gd name="connsiteX8" fmla="*/ 774985 w 3013829"/>
                          <a:gd name="connsiteY8" fmla="*/ 397743 h 559252"/>
                          <a:gd name="connsiteX0" fmla="*/ 774985 w 3017928"/>
                          <a:gd name="connsiteY0" fmla="*/ 397743 h 559252"/>
                          <a:gd name="connsiteX1" fmla="*/ 2706296 w 3017928"/>
                          <a:gd name="connsiteY1" fmla="*/ 135314 h 559252"/>
                          <a:gd name="connsiteX2" fmla="*/ 3013829 w 3017928"/>
                          <a:gd name="connsiteY2" fmla="*/ 0 h 559252"/>
                          <a:gd name="connsiteX3" fmla="*/ 3017928 w 3017928"/>
                          <a:gd name="connsiteY3" fmla="*/ 155817 h 559252"/>
                          <a:gd name="connsiteX4" fmla="*/ 2652990 w 3017928"/>
                          <a:gd name="connsiteY4" fmla="*/ 295232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652990 w 3017928"/>
                          <a:gd name="connsiteY4" fmla="*/ 295232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8 w 3017928"/>
                          <a:gd name="connsiteY4" fmla="*/ 303433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50478 w 3017928"/>
                          <a:gd name="connsiteY4" fmla="*/ 319835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198113 h 559252"/>
                          <a:gd name="connsiteX8" fmla="*/ 774985 w 3017928"/>
                          <a:gd name="connsiteY8" fmla="*/ 397743 h 559252"/>
                          <a:gd name="connsiteX0" fmla="*/ 790094 w 3033037"/>
                          <a:gd name="connsiteY0" fmla="*/ 397743 h 557266"/>
                          <a:gd name="connsiteX1" fmla="*/ 2614793 w 3033037"/>
                          <a:gd name="connsiteY1" fmla="*/ 143515 h 557266"/>
                          <a:gd name="connsiteX2" fmla="*/ 3028938 w 3033037"/>
                          <a:gd name="connsiteY2" fmla="*/ 0 h 557266"/>
                          <a:gd name="connsiteX3" fmla="*/ 3033037 w 3033037"/>
                          <a:gd name="connsiteY3" fmla="*/ 155817 h 557266"/>
                          <a:gd name="connsiteX4" fmla="*/ 2557386 w 3033037"/>
                          <a:gd name="connsiteY4" fmla="*/ 311634 h 557266"/>
                          <a:gd name="connsiteX5" fmla="*/ 822896 w 3033037"/>
                          <a:gd name="connsiteY5" fmla="*/ 549460 h 557266"/>
                          <a:gd name="connsiteX6" fmla="*/ 0 w 3033037"/>
                          <a:gd name="connsiteY6" fmla="*/ 368463 h 557266"/>
                          <a:gd name="connsiteX7" fmla="*/ 19208 w 3033037"/>
                          <a:gd name="connsiteY7" fmla="*/ 198113 h 557266"/>
                          <a:gd name="connsiteX8" fmla="*/ 790094 w 3033037"/>
                          <a:gd name="connsiteY8" fmla="*/ 397743 h 557266"/>
                          <a:gd name="connsiteX0" fmla="*/ 770982 w 3013925"/>
                          <a:gd name="connsiteY0" fmla="*/ 397743 h 557266"/>
                          <a:gd name="connsiteX1" fmla="*/ 2595681 w 3013925"/>
                          <a:gd name="connsiteY1" fmla="*/ 143515 h 557266"/>
                          <a:gd name="connsiteX2" fmla="*/ 3009826 w 3013925"/>
                          <a:gd name="connsiteY2" fmla="*/ 0 h 557266"/>
                          <a:gd name="connsiteX3" fmla="*/ 3013925 w 3013925"/>
                          <a:gd name="connsiteY3" fmla="*/ 155817 h 557266"/>
                          <a:gd name="connsiteX4" fmla="*/ 2538274 w 3013925"/>
                          <a:gd name="connsiteY4" fmla="*/ 311634 h 557266"/>
                          <a:gd name="connsiteX5" fmla="*/ 803784 w 3013925"/>
                          <a:gd name="connsiteY5" fmla="*/ 549460 h 557266"/>
                          <a:gd name="connsiteX6" fmla="*/ 11106 w 3013925"/>
                          <a:gd name="connsiteY6" fmla="*/ 368463 h 557266"/>
                          <a:gd name="connsiteX7" fmla="*/ 96 w 3013925"/>
                          <a:gd name="connsiteY7" fmla="*/ 198113 h 557266"/>
                          <a:gd name="connsiteX8" fmla="*/ 770982 w 3013925"/>
                          <a:gd name="connsiteY8" fmla="*/ 397743 h 557266"/>
                          <a:gd name="connsiteX0" fmla="*/ 770982 w 3013925"/>
                          <a:gd name="connsiteY0" fmla="*/ 397743 h 555962"/>
                          <a:gd name="connsiteX1" fmla="*/ 2595681 w 3013925"/>
                          <a:gd name="connsiteY1" fmla="*/ 143515 h 555962"/>
                          <a:gd name="connsiteX2" fmla="*/ 3009826 w 3013925"/>
                          <a:gd name="connsiteY2" fmla="*/ 0 h 555962"/>
                          <a:gd name="connsiteX3" fmla="*/ 3013925 w 3013925"/>
                          <a:gd name="connsiteY3" fmla="*/ 155817 h 555962"/>
                          <a:gd name="connsiteX4" fmla="*/ 2538274 w 3013925"/>
                          <a:gd name="connsiteY4" fmla="*/ 311634 h 555962"/>
                          <a:gd name="connsiteX5" fmla="*/ 803784 w 3013925"/>
                          <a:gd name="connsiteY5" fmla="*/ 549460 h 555962"/>
                          <a:gd name="connsiteX6" fmla="*/ 11106 w 3013925"/>
                          <a:gd name="connsiteY6" fmla="*/ 368463 h 555962"/>
                          <a:gd name="connsiteX7" fmla="*/ 96 w 3013925"/>
                          <a:gd name="connsiteY7" fmla="*/ 198113 h 555962"/>
                          <a:gd name="connsiteX8" fmla="*/ 770982 w 3013925"/>
                          <a:gd name="connsiteY8" fmla="*/ 397743 h 555962"/>
                          <a:gd name="connsiteX0" fmla="*/ 772090 w 3015033"/>
                          <a:gd name="connsiteY0" fmla="*/ 397743 h 555963"/>
                          <a:gd name="connsiteX1" fmla="*/ 2596789 w 3015033"/>
                          <a:gd name="connsiteY1" fmla="*/ 143515 h 555963"/>
                          <a:gd name="connsiteX2" fmla="*/ 3010934 w 3015033"/>
                          <a:gd name="connsiteY2" fmla="*/ 0 h 555963"/>
                          <a:gd name="connsiteX3" fmla="*/ 3015033 w 3015033"/>
                          <a:gd name="connsiteY3" fmla="*/ 155817 h 555963"/>
                          <a:gd name="connsiteX4" fmla="*/ 2539382 w 3015033"/>
                          <a:gd name="connsiteY4" fmla="*/ 311634 h 555963"/>
                          <a:gd name="connsiteX5" fmla="*/ 804892 w 3015033"/>
                          <a:gd name="connsiteY5" fmla="*/ 549460 h 555963"/>
                          <a:gd name="connsiteX6" fmla="*/ 12214 w 3015033"/>
                          <a:gd name="connsiteY6" fmla="*/ 368463 h 555963"/>
                          <a:gd name="connsiteX7" fmla="*/ 1204 w 3015033"/>
                          <a:gd name="connsiteY7" fmla="*/ 198113 h 555963"/>
                          <a:gd name="connsiteX8" fmla="*/ 772090 w 3015033"/>
                          <a:gd name="connsiteY8" fmla="*/ 397743 h 555963"/>
                          <a:gd name="connsiteX0" fmla="*/ 772090 w 3015033"/>
                          <a:gd name="connsiteY0" fmla="*/ 397743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90 w 3015033"/>
                          <a:gd name="connsiteY8" fmla="*/ 397743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1663"/>
                          <a:gd name="connsiteY0" fmla="*/ 394372 h 555817"/>
                          <a:gd name="connsiteX1" fmla="*/ 2596789 w 3011663"/>
                          <a:gd name="connsiteY1" fmla="*/ 143515 h 555817"/>
                          <a:gd name="connsiteX2" fmla="*/ 301093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394372 h 555817"/>
                          <a:gd name="connsiteX1" fmla="*/ 2596789 w 3011663"/>
                          <a:gd name="connsiteY1" fmla="*/ 143515 h 555817"/>
                          <a:gd name="connsiteX2" fmla="*/ 300419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394372 h 555817"/>
                          <a:gd name="connsiteX1" fmla="*/ 2596789 w 3011663"/>
                          <a:gd name="connsiteY1" fmla="*/ 143515 h 555817"/>
                          <a:gd name="connsiteX2" fmla="*/ 300419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401112 h 562557"/>
                          <a:gd name="connsiteX1" fmla="*/ 2596789 w 3011663"/>
                          <a:gd name="connsiteY1" fmla="*/ 150255 h 562557"/>
                          <a:gd name="connsiteX2" fmla="*/ 3000823 w 3011663"/>
                          <a:gd name="connsiteY2" fmla="*/ 0 h 562557"/>
                          <a:gd name="connsiteX3" fmla="*/ 3011663 w 3011663"/>
                          <a:gd name="connsiteY3" fmla="*/ 162557 h 562557"/>
                          <a:gd name="connsiteX4" fmla="*/ 2539382 w 3011663"/>
                          <a:gd name="connsiteY4" fmla="*/ 318374 h 562557"/>
                          <a:gd name="connsiteX5" fmla="*/ 804892 w 3011663"/>
                          <a:gd name="connsiteY5" fmla="*/ 556200 h 562557"/>
                          <a:gd name="connsiteX6" fmla="*/ 12214 w 3011663"/>
                          <a:gd name="connsiteY6" fmla="*/ 375203 h 562557"/>
                          <a:gd name="connsiteX7" fmla="*/ 1204 w 3011663"/>
                          <a:gd name="connsiteY7" fmla="*/ 204853 h 562557"/>
                          <a:gd name="connsiteX8" fmla="*/ 772089 w 3011663"/>
                          <a:gd name="connsiteY8" fmla="*/ 401112 h 562557"/>
                          <a:gd name="connsiteX0" fmla="*/ 772089 w 3008293"/>
                          <a:gd name="connsiteY0" fmla="*/ 401112 h 562557"/>
                          <a:gd name="connsiteX1" fmla="*/ 2596789 w 3008293"/>
                          <a:gd name="connsiteY1" fmla="*/ 150255 h 562557"/>
                          <a:gd name="connsiteX2" fmla="*/ 3000823 w 3008293"/>
                          <a:gd name="connsiteY2" fmla="*/ 0 h 562557"/>
                          <a:gd name="connsiteX3" fmla="*/ 3008293 w 3008293"/>
                          <a:gd name="connsiteY3" fmla="*/ 162557 h 562557"/>
                          <a:gd name="connsiteX4" fmla="*/ 2539382 w 3008293"/>
                          <a:gd name="connsiteY4" fmla="*/ 318374 h 562557"/>
                          <a:gd name="connsiteX5" fmla="*/ 804892 w 3008293"/>
                          <a:gd name="connsiteY5" fmla="*/ 556200 h 562557"/>
                          <a:gd name="connsiteX6" fmla="*/ 12214 w 3008293"/>
                          <a:gd name="connsiteY6" fmla="*/ 375203 h 562557"/>
                          <a:gd name="connsiteX7" fmla="*/ 1204 w 3008293"/>
                          <a:gd name="connsiteY7" fmla="*/ 204853 h 562557"/>
                          <a:gd name="connsiteX8" fmla="*/ 772089 w 3008293"/>
                          <a:gd name="connsiteY8" fmla="*/ 401112 h 562557"/>
                          <a:gd name="connsiteX0" fmla="*/ 772089 w 3008293"/>
                          <a:gd name="connsiteY0" fmla="*/ 401112 h 562557"/>
                          <a:gd name="connsiteX1" fmla="*/ 2596789 w 3008293"/>
                          <a:gd name="connsiteY1" fmla="*/ 150255 h 562557"/>
                          <a:gd name="connsiteX2" fmla="*/ 3000824 w 3008293"/>
                          <a:gd name="connsiteY2" fmla="*/ 0 h 562557"/>
                          <a:gd name="connsiteX3" fmla="*/ 3008293 w 3008293"/>
                          <a:gd name="connsiteY3" fmla="*/ 162557 h 562557"/>
                          <a:gd name="connsiteX4" fmla="*/ 2539382 w 3008293"/>
                          <a:gd name="connsiteY4" fmla="*/ 318374 h 562557"/>
                          <a:gd name="connsiteX5" fmla="*/ 804892 w 3008293"/>
                          <a:gd name="connsiteY5" fmla="*/ 556200 h 562557"/>
                          <a:gd name="connsiteX6" fmla="*/ 12214 w 3008293"/>
                          <a:gd name="connsiteY6" fmla="*/ 375203 h 562557"/>
                          <a:gd name="connsiteX7" fmla="*/ 1204 w 3008293"/>
                          <a:gd name="connsiteY7" fmla="*/ 204853 h 562557"/>
                          <a:gd name="connsiteX8" fmla="*/ 772089 w 3008293"/>
                          <a:gd name="connsiteY8" fmla="*/ 401112 h 56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8293" h="562557">
                            <a:moveTo>
                              <a:pt x="772089" y="401112"/>
                            </a:moveTo>
                            <a:lnTo>
                              <a:pt x="2596789" y="150255"/>
                            </a:lnTo>
                            <a:cubicBezTo>
                              <a:pt x="2730737" y="128386"/>
                              <a:pt x="2895579" y="112079"/>
                              <a:pt x="3000824" y="0"/>
                            </a:cubicBezTo>
                            <a:lnTo>
                              <a:pt x="3008293" y="162557"/>
                            </a:lnTo>
                            <a:cubicBezTo>
                              <a:pt x="2935853" y="273362"/>
                              <a:pt x="2747137" y="303339"/>
                              <a:pt x="2539382" y="318374"/>
                            </a:cubicBezTo>
                            <a:cubicBezTo>
                              <a:pt x="1964591" y="414501"/>
                              <a:pt x="1399908" y="487037"/>
                              <a:pt x="804892" y="556200"/>
                            </a:cubicBezTo>
                            <a:cubicBezTo>
                              <a:pt x="532895" y="590371"/>
                              <a:pt x="83854" y="480598"/>
                              <a:pt x="12214" y="375203"/>
                            </a:cubicBezTo>
                            <a:cubicBezTo>
                              <a:pt x="-3273" y="308321"/>
                              <a:pt x="-162" y="264993"/>
                              <a:pt x="1204" y="204853"/>
                            </a:cubicBezTo>
                            <a:cubicBezTo>
                              <a:pt x="37930" y="265172"/>
                              <a:pt x="316686" y="393951"/>
                              <a:pt x="772089" y="401112"/>
                            </a:cubicBezTo>
                            <a:close/>
                          </a:path>
                        </a:pathLst>
                      </a:custGeom>
                      <a:gradFill>
                        <a:gsLst>
                          <a:gs pos="8000">
                            <a:schemeClr val="accent2">
                              <a:lumMod val="95000"/>
                            </a:schemeClr>
                          </a:gs>
                          <a:gs pos="0">
                            <a:schemeClr val="accent2">
                              <a:lumMod val="50000"/>
                            </a:schemeClr>
                          </a:gs>
                          <a:gs pos="100000">
                            <a:schemeClr val="accent2">
                              <a:lumMod val="50000"/>
                            </a:schemeClr>
                          </a:gs>
                          <a:gs pos="72600">
                            <a:schemeClr val="accent2">
                              <a:lumMod val="85000"/>
                            </a:schemeClr>
                          </a:gs>
                          <a:gs pos="50000">
                            <a:schemeClr val="accent2">
                              <a:lumMod val="85000"/>
                            </a:schemeClr>
                          </a:gs>
                          <a:gs pos="23000">
                            <a:schemeClr val="accent2">
                              <a:lumMod val="95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3" name="Rectangle 1026"/>
                      <p:cNvSpPr/>
                      <p:nvPr/>
                    </p:nvSpPr>
                    <p:spPr>
                      <a:xfrm>
                        <a:off x="1298562" y="1844658"/>
                        <a:ext cx="4274812" cy="3307486"/>
                      </a:xfrm>
                      <a:custGeom>
                        <a:avLst/>
                        <a:gdLst>
                          <a:gd name="connsiteX0" fmla="*/ 0 w 4881282"/>
                          <a:gd name="connsiteY0" fmla="*/ 0 h 3415553"/>
                          <a:gd name="connsiteX1" fmla="*/ 4881282 w 4881282"/>
                          <a:gd name="connsiteY1" fmla="*/ 0 h 3415553"/>
                          <a:gd name="connsiteX2" fmla="*/ 4881282 w 4881282"/>
                          <a:gd name="connsiteY2" fmla="*/ 3415553 h 3415553"/>
                          <a:gd name="connsiteX3" fmla="*/ 0 w 4881282"/>
                          <a:gd name="connsiteY3" fmla="*/ 3415553 h 3415553"/>
                          <a:gd name="connsiteX4" fmla="*/ 0 w 4881282"/>
                          <a:gd name="connsiteY4" fmla="*/ 0 h 3415553"/>
                          <a:gd name="connsiteX0" fmla="*/ 0 w 5023786"/>
                          <a:gd name="connsiteY0" fmla="*/ 154379 h 3415553"/>
                          <a:gd name="connsiteX1" fmla="*/ 5023786 w 5023786"/>
                          <a:gd name="connsiteY1" fmla="*/ 0 h 3415553"/>
                          <a:gd name="connsiteX2" fmla="*/ 5023786 w 5023786"/>
                          <a:gd name="connsiteY2" fmla="*/ 3415553 h 3415553"/>
                          <a:gd name="connsiteX3" fmla="*/ 142504 w 5023786"/>
                          <a:gd name="connsiteY3" fmla="*/ 3415553 h 3415553"/>
                          <a:gd name="connsiteX4" fmla="*/ 0 w 5023786"/>
                          <a:gd name="connsiteY4" fmla="*/ 154379 h 3415553"/>
                          <a:gd name="connsiteX0" fmla="*/ 0 w 5023786"/>
                          <a:gd name="connsiteY0" fmla="*/ 154379 h 3415553"/>
                          <a:gd name="connsiteX1" fmla="*/ 516751 w 5023786"/>
                          <a:gd name="connsiteY1" fmla="*/ 142678 h 3415553"/>
                          <a:gd name="connsiteX2" fmla="*/ 5023786 w 5023786"/>
                          <a:gd name="connsiteY2" fmla="*/ 0 h 3415553"/>
                          <a:gd name="connsiteX3" fmla="*/ 5023786 w 5023786"/>
                          <a:gd name="connsiteY3" fmla="*/ 3415553 h 3415553"/>
                          <a:gd name="connsiteX4" fmla="*/ 142504 w 5023786"/>
                          <a:gd name="connsiteY4" fmla="*/ 3415553 h 3415553"/>
                          <a:gd name="connsiteX5" fmla="*/ 0 w 5023786"/>
                          <a:gd name="connsiteY5" fmla="*/ 154379 h 3415553"/>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14780 w 5038566"/>
                          <a:gd name="connsiteY0" fmla="*/ 272958 h 3534132"/>
                          <a:gd name="connsiteX1" fmla="*/ 359339 w 5038566"/>
                          <a:gd name="connsiteY1" fmla="*/ 0 h 3534132"/>
                          <a:gd name="connsiteX2" fmla="*/ 5038566 w 5038566"/>
                          <a:gd name="connsiteY2" fmla="*/ 118579 h 3534132"/>
                          <a:gd name="connsiteX3" fmla="*/ 5038566 w 5038566"/>
                          <a:gd name="connsiteY3" fmla="*/ 3534132 h 3534132"/>
                          <a:gd name="connsiteX4" fmla="*/ 157284 w 5038566"/>
                          <a:gd name="connsiteY4" fmla="*/ 3534132 h 3534132"/>
                          <a:gd name="connsiteX5" fmla="*/ 14780 w 5038566"/>
                          <a:gd name="connsiteY5" fmla="*/ 272958 h 3534132"/>
                          <a:gd name="connsiteX0" fmla="*/ 15161 w 5038947"/>
                          <a:gd name="connsiteY0" fmla="*/ 291694 h 3552868"/>
                          <a:gd name="connsiteX1" fmla="*/ 359720 w 5038947"/>
                          <a:gd name="connsiteY1" fmla="*/ 18736 h 3552868"/>
                          <a:gd name="connsiteX2" fmla="*/ 5038947 w 5038947"/>
                          <a:gd name="connsiteY2" fmla="*/ 137315 h 3552868"/>
                          <a:gd name="connsiteX3" fmla="*/ 5038947 w 5038947"/>
                          <a:gd name="connsiteY3" fmla="*/ 3552868 h 3552868"/>
                          <a:gd name="connsiteX4" fmla="*/ 157665 w 5038947"/>
                          <a:gd name="connsiteY4" fmla="*/ 3552868 h 3552868"/>
                          <a:gd name="connsiteX5" fmla="*/ 15161 w 5038947"/>
                          <a:gd name="connsiteY5" fmla="*/ 291694 h 3552868"/>
                          <a:gd name="connsiteX0" fmla="*/ 15161 w 5038947"/>
                          <a:gd name="connsiteY0" fmla="*/ 286881 h 3548055"/>
                          <a:gd name="connsiteX1" fmla="*/ 359720 w 5038947"/>
                          <a:gd name="connsiteY1" fmla="*/ 13923 h 3548055"/>
                          <a:gd name="connsiteX2" fmla="*/ 5038947 w 5038947"/>
                          <a:gd name="connsiteY2" fmla="*/ 132502 h 3548055"/>
                          <a:gd name="connsiteX3" fmla="*/ 5038947 w 5038947"/>
                          <a:gd name="connsiteY3" fmla="*/ 3548055 h 3548055"/>
                          <a:gd name="connsiteX4" fmla="*/ 157665 w 5038947"/>
                          <a:gd name="connsiteY4" fmla="*/ 3548055 h 3548055"/>
                          <a:gd name="connsiteX5" fmla="*/ 15161 w 5038947"/>
                          <a:gd name="connsiteY5" fmla="*/ 286881 h 3548055"/>
                          <a:gd name="connsiteX0" fmla="*/ 19441 w 5043227"/>
                          <a:gd name="connsiteY0" fmla="*/ 282209 h 3543383"/>
                          <a:gd name="connsiteX1" fmla="*/ 364000 w 5043227"/>
                          <a:gd name="connsiteY1" fmla="*/ 9251 h 3543383"/>
                          <a:gd name="connsiteX2" fmla="*/ 5043227 w 5043227"/>
                          <a:gd name="connsiteY2" fmla="*/ 127830 h 3543383"/>
                          <a:gd name="connsiteX3" fmla="*/ 5043227 w 5043227"/>
                          <a:gd name="connsiteY3" fmla="*/ 3543383 h 3543383"/>
                          <a:gd name="connsiteX4" fmla="*/ 161945 w 5043227"/>
                          <a:gd name="connsiteY4" fmla="*/ 3543383 h 3543383"/>
                          <a:gd name="connsiteX5" fmla="*/ 19441 w 5043227"/>
                          <a:gd name="connsiteY5" fmla="*/ 282209 h 3543383"/>
                          <a:gd name="connsiteX0" fmla="*/ 2972 w 5026758"/>
                          <a:gd name="connsiteY0" fmla="*/ 284154 h 3545328"/>
                          <a:gd name="connsiteX1" fmla="*/ 347531 w 5026758"/>
                          <a:gd name="connsiteY1" fmla="*/ 11196 h 3545328"/>
                          <a:gd name="connsiteX2" fmla="*/ 5026758 w 5026758"/>
                          <a:gd name="connsiteY2" fmla="*/ 129775 h 3545328"/>
                          <a:gd name="connsiteX3" fmla="*/ 5026758 w 5026758"/>
                          <a:gd name="connsiteY3" fmla="*/ 3545328 h 3545328"/>
                          <a:gd name="connsiteX4" fmla="*/ 145476 w 5026758"/>
                          <a:gd name="connsiteY4" fmla="*/ 3545328 h 3545328"/>
                          <a:gd name="connsiteX5" fmla="*/ 2972 w 5026758"/>
                          <a:gd name="connsiteY5" fmla="*/ 284154 h 3545328"/>
                          <a:gd name="connsiteX0" fmla="*/ 10621 w 5034407"/>
                          <a:gd name="connsiteY0" fmla="*/ 284154 h 3545328"/>
                          <a:gd name="connsiteX1" fmla="*/ 355180 w 5034407"/>
                          <a:gd name="connsiteY1" fmla="*/ 11196 h 3545328"/>
                          <a:gd name="connsiteX2" fmla="*/ 5034407 w 5034407"/>
                          <a:gd name="connsiteY2" fmla="*/ 129775 h 3545328"/>
                          <a:gd name="connsiteX3" fmla="*/ 5034407 w 5034407"/>
                          <a:gd name="connsiteY3" fmla="*/ 3545328 h 3545328"/>
                          <a:gd name="connsiteX4" fmla="*/ 153125 w 5034407"/>
                          <a:gd name="connsiteY4" fmla="*/ 3545328 h 3545328"/>
                          <a:gd name="connsiteX5" fmla="*/ 10621 w 5034407"/>
                          <a:gd name="connsiteY5" fmla="*/ 284154 h 3545328"/>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242190 w 5034407"/>
                          <a:gd name="connsiteY4" fmla="*/ 4412227 h 4412227"/>
                          <a:gd name="connsiteX5" fmla="*/ 10621 w 5034407"/>
                          <a:gd name="connsiteY5" fmla="*/ 284154 h 4412227"/>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830194 w 5034407"/>
                          <a:gd name="connsiteY4" fmla="*/ 4304126 h 4412227"/>
                          <a:gd name="connsiteX5" fmla="*/ 242190 w 5034407"/>
                          <a:gd name="connsiteY5" fmla="*/ 4412227 h 4412227"/>
                          <a:gd name="connsiteX6" fmla="*/ 10621 w 5034407"/>
                          <a:gd name="connsiteY6" fmla="*/ 284154 h 441222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605847"/>
                          <a:gd name="connsiteX1" fmla="*/ 355180 w 5034407"/>
                          <a:gd name="connsiteY1" fmla="*/ 11196 h 4605847"/>
                          <a:gd name="connsiteX2" fmla="*/ 5034407 w 5034407"/>
                          <a:gd name="connsiteY2" fmla="*/ 129775 h 4605847"/>
                          <a:gd name="connsiteX3" fmla="*/ 5034407 w 5034407"/>
                          <a:gd name="connsiteY3" fmla="*/ 3545328 h 4605847"/>
                          <a:gd name="connsiteX4" fmla="*/ 652064 w 5034407"/>
                          <a:gd name="connsiteY4" fmla="*/ 4565384 h 4605847"/>
                          <a:gd name="connsiteX5" fmla="*/ 242190 w 5034407"/>
                          <a:gd name="connsiteY5" fmla="*/ 4412227 h 4605847"/>
                          <a:gd name="connsiteX6" fmla="*/ 10621 w 5034407"/>
                          <a:gd name="connsiteY6" fmla="*/ 284154 h 4605847"/>
                          <a:gd name="connsiteX0" fmla="*/ 10621 w 5034407"/>
                          <a:gd name="connsiteY0" fmla="*/ 284154 h 4595389"/>
                          <a:gd name="connsiteX1" fmla="*/ 355180 w 5034407"/>
                          <a:gd name="connsiteY1" fmla="*/ 11196 h 4595389"/>
                          <a:gd name="connsiteX2" fmla="*/ 5034407 w 5034407"/>
                          <a:gd name="connsiteY2" fmla="*/ 129775 h 4595389"/>
                          <a:gd name="connsiteX3" fmla="*/ 5034407 w 5034407"/>
                          <a:gd name="connsiteY3" fmla="*/ 3545328 h 4595389"/>
                          <a:gd name="connsiteX4" fmla="*/ 652064 w 5034407"/>
                          <a:gd name="connsiteY4" fmla="*/ 4565384 h 4595389"/>
                          <a:gd name="connsiteX5" fmla="*/ 242190 w 5034407"/>
                          <a:gd name="connsiteY5" fmla="*/ 4412227 h 4595389"/>
                          <a:gd name="connsiteX6" fmla="*/ 10621 w 5034407"/>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663451 w 5776615"/>
                          <a:gd name="connsiteY3" fmla="*/ 3443165 h 4595389"/>
                          <a:gd name="connsiteX4" fmla="*/ 5776615 w 5776615"/>
                          <a:gd name="connsiteY4" fmla="*/ 3996590 h 4595389"/>
                          <a:gd name="connsiteX5" fmla="*/ 652064 w 5776615"/>
                          <a:gd name="connsiteY5" fmla="*/ 4565384 h 4595389"/>
                          <a:gd name="connsiteX6" fmla="*/ 242190 w 5776615"/>
                          <a:gd name="connsiteY6" fmla="*/ 4412227 h 4595389"/>
                          <a:gd name="connsiteX7" fmla="*/ 10621 w 5776615"/>
                          <a:gd name="connsiteY7" fmla="*/ 284154 h 4595389"/>
                          <a:gd name="connsiteX0" fmla="*/ 10621 w 5942521"/>
                          <a:gd name="connsiteY0" fmla="*/ 284154 h 4595389"/>
                          <a:gd name="connsiteX1" fmla="*/ 355180 w 5942521"/>
                          <a:gd name="connsiteY1" fmla="*/ 11196 h 4595389"/>
                          <a:gd name="connsiteX2" fmla="*/ 5034407 w 5942521"/>
                          <a:gd name="connsiteY2" fmla="*/ 129775 h 4595389"/>
                          <a:gd name="connsiteX3" fmla="*/ 5942521 w 5942521"/>
                          <a:gd name="connsiteY3" fmla="*/ 3674734 h 4595389"/>
                          <a:gd name="connsiteX4" fmla="*/ 5776615 w 5942521"/>
                          <a:gd name="connsiteY4" fmla="*/ 3996590 h 4595389"/>
                          <a:gd name="connsiteX5" fmla="*/ 652064 w 5942521"/>
                          <a:gd name="connsiteY5" fmla="*/ 4565384 h 4595389"/>
                          <a:gd name="connsiteX6" fmla="*/ 242190 w 5942521"/>
                          <a:gd name="connsiteY6" fmla="*/ 4412227 h 4595389"/>
                          <a:gd name="connsiteX7" fmla="*/ 10621 w 5942521"/>
                          <a:gd name="connsiteY7" fmla="*/ 284154 h 4595389"/>
                          <a:gd name="connsiteX0" fmla="*/ 10621 w 5943108"/>
                          <a:gd name="connsiteY0" fmla="*/ 284154 h 4595389"/>
                          <a:gd name="connsiteX1" fmla="*/ 355180 w 5943108"/>
                          <a:gd name="connsiteY1" fmla="*/ 11196 h 4595389"/>
                          <a:gd name="connsiteX2" fmla="*/ 5034407 w 5943108"/>
                          <a:gd name="connsiteY2" fmla="*/ 129775 h 4595389"/>
                          <a:gd name="connsiteX3" fmla="*/ 5942521 w 5943108"/>
                          <a:gd name="connsiteY3" fmla="*/ 3674734 h 4595389"/>
                          <a:gd name="connsiteX4" fmla="*/ 5776615 w 5943108"/>
                          <a:gd name="connsiteY4" fmla="*/ 3996590 h 4595389"/>
                          <a:gd name="connsiteX5" fmla="*/ 652064 w 5943108"/>
                          <a:gd name="connsiteY5" fmla="*/ 4565384 h 4595389"/>
                          <a:gd name="connsiteX6" fmla="*/ 242190 w 5943108"/>
                          <a:gd name="connsiteY6" fmla="*/ 4412227 h 4595389"/>
                          <a:gd name="connsiteX7" fmla="*/ 10621 w 5943108"/>
                          <a:gd name="connsiteY7" fmla="*/ 284154 h 4595389"/>
                          <a:gd name="connsiteX0" fmla="*/ 10621 w 5944432"/>
                          <a:gd name="connsiteY0" fmla="*/ 284154 h 4595389"/>
                          <a:gd name="connsiteX1" fmla="*/ 355180 w 5944432"/>
                          <a:gd name="connsiteY1" fmla="*/ 11196 h 4595389"/>
                          <a:gd name="connsiteX2" fmla="*/ 5034407 w 5944432"/>
                          <a:gd name="connsiteY2" fmla="*/ 129775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710951 w 5944432"/>
                          <a:gd name="connsiteY3" fmla="*/ 682152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4078 w 5937889"/>
                          <a:gd name="connsiteY0" fmla="*/ 284154 h 4595389"/>
                          <a:gd name="connsiteX1" fmla="*/ 348637 w 5937889"/>
                          <a:gd name="connsiteY1" fmla="*/ 11196 h 4595389"/>
                          <a:gd name="connsiteX2" fmla="*/ 5669132 w 5937889"/>
                          <a:gd name="connsiteY2" fmla="*/ 212903 h 4595389"/>
                          <a:gd name="connsiteX3" fmla="*/ 5829099 w 5937889"/>
                          <a:gd name="connsiteY3" fmla="*/ 474334 h 4595389"/>
                          <a:gd name="connsiteX4" fmla="*/ 5935978 w 5937889"/>
                          <a:gd name="connsiteY4" fmla="*/ 3674734 h 4595389"/>
                          <a:gd name="connsiteX5" fmla="*/ 5770072 w 5937889"/>
                          <a:gd name="connsiteY5" fmla="*/ 3996590 h 4595389"/>
                          <a:gd name="connsiteX6" fmla="*/ 645521 w 5937889"/>
                          <a:gd name="connsiteY6" fmla="*/ 4565384 h 4595389"/>
                          <a:gd name="connsiteX7" fmla="*/ 235647 w 5937889"/>
                          <a:gd name="connsiteY7" fmla="*/ 4412227 h 4595389"/>
                          <a:gd name="connsiteX8" fmla="*/ 4078 w 5937889"/>
                          <a:gd name="connsiteY8" fmla="*/ 284154 h 4595389"/>
                          <a:gd name="connsiteX0" fmla="*/ 4078 w 5937889"/>
                          <a:gd name="connsiteY0" fmla="*/ 284154 h 4579013"/>
                          <a:gd name="connsiteX1" fmla="*/ 348637 w 5937889"/>
                          <a:gd name="connsiteY1" fmla="*/ 11196 h 4579013"/>
                          <a:gd name="connsiteX2" fmla="*/ 5669132 w 5937889"/>
                          <a:gd name="connsiteY2" fmla="*/ 212903 h 4579013"/>
                          <a:gd name="connsiteX3" fmla="*/ 5829099 w 5937889"/>
                          <a:gd name="connsiteY3" fmla="*/ 474334 h 4579013"/>
                          <a:gd name="connsiteX4" fmla="*/ 5935978 w 5937889"/>
                          <a:gd name="connsiteY4" fmla="*/ 3674734 h 4579013"/>
                          <a:gd name="connsiteX5" fmla="*/ 5770072 w 5937889"/>
                          <a:gd name="connsiteY5" fmla="*/ 3996590 h 4579013"/>
                          <a:gd name="connsiteX6" fmla="*/ 645521 w 5937889"/>
                          <a:gd name="connsiteY6" fmla="*/ 4565384 h 4579013"/>
                          <a:gd name="connsiteX7" fmla="*/ 235647 w 5937889"/>
                          <a:gd name="connsiteY7" fmla="*/ 4412227 h 4579013"/>
                          <a:gd name="connsiteX8" fmla="*/ 4078 w 5937889"/>
                          <a:gd name="connsiteY8" fmla="*/ 284154 h 4579013"/>
                          <a:gd name="connsiteX0" fmla="*/ 2438 w 5936249"/>
                          <a:gd name="connsiteY0" fmla="*/ 277210 h 4572069"/>
                          <a:gd name="connsiteX1" fmla="*/ 346997 w 5936249"/>
                          <a:gd name="connsiteY1" fmla="*/ 4252 h 4572069"/>
                          <a:gd name="connsiteX2" fmla="*/ 5667492 w 5936249"/>
                          <a:gd name="connsiteY2" fmla="*/ 205959 h 4572069"/>
                          <a:gd name="connsiteX3" fmla="*/ 5827459 w 5936249"/>
                          <a:gd name="connsiteY3" fmla="*/ 467390 h 4572069"/>
                          <a:gd name="connsiteX4" fmla="*/ 5934338 w 5936249"/>
                          <a:gd name="connsiteY4" fmla="*/ 3667790 h 4572069"/>
                          <a:gd name="connsiteX5" fmla="*/ 5768432 w 5936249"/>
                          <a:gd name="connsiteY5" fmla="*/ 3989646 h 4572069"/>
                          <a:gd name="connsiteX6" fmla="*/ 643881 w 5936249"/>
                          <a:gd name="connsiteY6" fmla="*/ 4558440 h 4572069"/>
                          <a:gd name="connsiteX7" fmla="*/ 234007 w 5936249"/>
                          <a:gd name="connsiteY7" fmla="*/ 4405283 h 4572069"/>
                          <a:gd name="connsiteX8" fmla="*/ 2438 w 5936249"/>
                          <a:gd name="connsiteY8" fmla="*/ 277210 h 4572069"/>
                          <a:gd name="connsiteX0" fmla="*/ 40 w 5933851"/>
                          <a:gd name="connsiteY0" fmla="*/ 275869 h 4570728"/>
                          <a:gd name="connsiteX1" fmla="*/ 344599 w 5933851"/>
                          <a:gd name="connsiteY1" fmla="*/ 2911 h 4570728"/>
                          <a:gd name="connsiteX2" fmla="*/ 5665094 w 5933851"/>
                          <a:gd name="connsiteY2" fmla="*/ 204618 h 4570728"/>
                          <a:gd name="connsiteX3" fmla="*/ 5825061 w 5933851"/>
                          <a:gd name="connsiteY3" fmla="*/ 466049 h 4570728"/>
                          <a:gd name="connsiteX4" fmla="*/ 5931940 w 5933851"/>
                          <a:gd name="connsiteY4" fmla="*/ 3666449 h 4570728"/>
                          <a:gd name="connsiteX5" fmla="*/ 5766034 w 5933851"/>
                          <a:gd name="connsiteY5" fmla="*/ 3988305 h 4570728"/>
                          <a:gd name="connsiteX6" fmla="*/ 641483 w 5933851"/>
                          <a:gd name="connsiteY6" fmla="*/ 4557099 h 4570728"/>
                          <a:gd name="connsiteX7" fmla="*/ 231609 w 5933851"/>
                          <a:gd name="connsiteY7" fmla="*/ 4403942 h 4570728"/>
                          <a:gd name="connsiteX8" fmla="*/ 40 w 5933851"/>
                          <a:gd name="connsiteY8" fmla="*/ 275869 h 4570728"/>
                          <a:gd name="connsiteX0" fmla="*/ 40 w 5933851"/>
                          <a:gd name="connsiteY0" fmla="*/ 275869 h 4570728"/>
                          <a:gd name="connsiteX1" fmla="*/ 344599 w 5933851"/>
                          <a:gd name="connsiteY1" fmla="*/ 2911 h 4570728"/>
                          <a:gd name="connsiteX2" fmla="*/ 5665094 w 5933851"/>
                          <a:gd name="connsiteY2" fmla="*/ 204618 h 4570728"/>
                          <a:gd name="connsiteX3" fmla="*/ 5825061 w 5933851"/>
                          <a:gd name="connsiteY3" fmla="*/ 466049 h 4570728"/>
                          <a:gd name="connsiteX4" fmla="*/ 5931940 w 5933851"/>
                          <a:gd name="connsiteY4" fmla="*/ 3666449 h 4570728"/>
                          <a:gd name="connsiteX5" fmla="*/ 5766034 w 5933851"/>
                          <a:gd name="connsiteY5" fmla="*/ 3988305 h 4570728"/>
                          <a:gd name="connsiteX6" fmla="*/ 641483 w 5933851"/>
                          <a:gd name="connsiteY6" fmla="*/ 4557099 h 4570728"/>
                          <a:gd name="connsiteX7" fmla="*/ 231609 w 5933851"/>
                          <a:gd name="connsiteY7" fmla="*/ 4403942 h 4570728"/>
                          <a:gd name="connsiteX8" fmla="*/ 40 w 5933851"/>
                          <a:gd name="connsiteY8" fmla="*/ 275869 h 4570728"/>
                          <a:gd name="connsiteX0" fmla="*/ 40 w 5933851"/>
                          <a:gd name="connsiteY0" fmla="*/ 275869 h 4569219"/>
                          <a:gd name="connsiteX1" fmla="*/ 344599 w 5933851"/>
                          <a:gd name="connsiteY1" fmla="*/ 2911 h 4569219"/>
                          <a:gd name="connsiteX2" fmla="*/ 5665094 w 5933851"/>
                          <a:gd name="connsiteY2" fmla="*/ 204618 h 4569219"/>
                          <a:gd name="connsiteX3" fmla="*/ 5825061 w 5933851"/>
                          <a:gd name="connsiteY3" fmla="*/ 466049 h 4569219"/>
                          <a:gd name="connsiteX4" fmla="*/ 5931940 w 5933851"/>
                          <a:gd name="connsiteY4" fmla="*/ 3666449 h 4569219"/>
                          <a:gd name="connsiteX5" fmla="*/ 5766034 w 5933851"/>
                          <a:gd name="connsiteY5" fmla="*/ 3988305 h 4569219"/>
                          <a:gd name="connsiteX6" fmla="*/ 641483 w 5933851"/>
                          <a:gd name="connsiteY6" fmla="*/ 4557099 h 4569219"/>
                          <a:gd name="connsiteX7" fmla="*/ 231609 w 5933851"/>
                          <a:gd name="connsiteY7" fmla="*/ 4403942 h 4569219"/>
                          <a:gd name="connsiteX8" fmla="*/ 40 w 5933851"/>
                          <a:gd name="connsiteY8" fmla="*/ 275869 h 456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3851" h="4569219">
                            <a:moveTo>
                              <a:pt x="40" y="275869"/>
                            </a:moveTo>
                            <a:cubicBezTo>
                              <a:pt x="-2050" y="-5460"/>
                              <a:pt x="78116" y="-7381"/>
                              <a:pt x="344599" y="2911"/>
                            </a:cubicBezTo>
                            <a:lnTo>
                              <a:pt x="5665094" y="204618"/>
                            </a:lnTo>
                            <a:cubicBezTo>
                              <a:pt x="5813419" y="214572"/>
                              <a:pt x="5819241" y="236401"/>
                              <a:pt x="5825061" y="466049"/>
                            </a:cubicBezTo>
                            <a:lnTo>
                              <a:pt x="5931940" y="3666449"/>
                            </a:lnTo>
                            <a:cubicBezTo>
                              <a:pt x="5941952" y="3939989"/>
                              <a:pt x="5916338" y="3958209"/>
                              <a:pt x="5766034" y="3988305"/>
                            </a:cubicBezTo>
                            <a:lnTo>
                              <a:pt x="641483" y="4557099"/>
                            </a:lnTo>
                            <a:cubicBezTo>
                              <a:pt x="415220" y="4583808"/>
                              <a:pt x="273169" y="4579686"/>
                              <a:pt x="231609" y="4403942"/>
                            </a:cubicBezTo>
                            <a:lnTo>
                              <a:pt x="40" y="27586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784" name="Rectangle 1031"/>
                      <p:cNvSpPr/>
                      <p:nvPr/>
                    </p:nvSpPr>
                    <p:spPr>
                      <a:xfrm>
                        <a:off x="2476500" y="5144618"/>
                        <a:ext cx="2126456" cy="429845"/>
                      </a:xfrm>
                      <a:custGeom>
                        <a:avLst/>
                        <a:gdLst>
                          <a:gd name="connsiteX0" fmla="*/ 0 w 2267548"/>
                          <a:gd name="connsiteY0" fmla="*/ 0 h 610967"/>
                          <a:gd name="connsiteX1" fmla="*/ 2267548 w 2267548"/>
                          <a:gd name="connsiteY1" fmla="*/ 0 h 610967"/>
                          <a:gd name="connsiteX2" fmla="*/ 2267548 w 2267548"/>
                          <a:gd name="connsiteY2" fmla="*/ 610967 h 610967"/>
                          <a:gd name="connsiteX3" fmla="*/ 0 w 2267548"/>
                          <a:gd name="connsiteY3" fmla="*/ 610967 h 610967"/>
                          <a:gd name="connsiteX4" fmla="*/ 0 w 2267548"/>
                          <a:gd name="connsiteY4" fmla="*/ 0 h 610967"/>
                          <a:gd name="connsiteX0" fmla="*/ 0 w 2267548"/>
                          <a:gd name="connsiteY0" fmla="*/ 0 h 610967"/>
                          <a:gd name="connsiteX1" fmla="*/ 2267548 w 2267548"/>
                          <a:gd name="connsiteY1" fmla="*/ 0 h 610967"/>
                          <a:gd name="connsiteX2" fmla="*/ 2267548 w 2267548"/>
                          <a:gd name="connsiteY2" fmla="*/ 610967 h 610967"/>
                          <a:gd name="connsiteX3" fmla="*/ 414146 w 2267548"/>
                          <a:gd name="connsiteY3" fmla="*/ 524858 h 610967"/>
                          <a:gd name="connsiteX4" fmla="*/ 0 w 2267548"/>
                          <a:gd name="connsiteY4" fmla="*/ 0 h 610967"/>
                          <a:gd name="connsiteX0" fmla="*/ 0 w 2431566"/>
                          <a:gd name="connsiteY0" fmla="*/ 172219 h 610967"/>
                          <a:gd name="connsiteX1" fmla="*/ 2431566 w 2431566"/>
                          <a:gd name="connsiteY1" fmla="*/ 0 h 610967"/>
                          <a:gd name="connsiteX2" fmla="*/ 2431566 w 2431566"/>
                          <a:gd name="connsiteY2" fmla="*/ 610967 h 610967"/>
                          <a:gd name="connsiteX3" fmla="*/ 578164 w 2431566"/>
                          <a:gd name="connsiteY3" fmla="*/ 524858 h 610967"/>
                          <a:gd name="connsiteX4" fmla="*/ 0 w 2431566"/>
                          <a:gd name="connsiteY4" fmla="*/ 172219 h 610967"/>
                          <a:gd name="connsiteX0" fmla="*/ 0 w 2431566"/>
                          <a:gd name="connsiteY0" fmla="*/ 254228 h 692976"/>
                          <a:gd name="connsiteX1" fmla="*/ 1914910 w 2431566"/>
                          <a:gd name="connsiteY1" fmla="*/ 0 h 692976"/>
                          <a:gd name="connsiteX2" fmla="*/ 2431566 w 2431566"/>
                          <a:gd name="connsiteY2" fmla="*/ 692976 h 692976"/>
                          <a:gd name="connsiteX3" fmla="*/ 578164 w 2431566"/>
                          <a:gd name="connsiteY3" fmla="*/ 606867 h 692976"/>
                          <a:gd name="connsiteX4" fmla="*/ 0 w 2431566"/>
                          <a:gd name="connsiteY4" fmla="*/ 254228 h 692976"/>
                          <a:gd name="connsiteX0" fmla="*/ 0 w 2562781"/>
                          <a:gd name="connsiteY0" fmla="*/ 254228 h 606867"/>
                          <a:gd name="connsiteX1" fmla="*/ 1914910 w 2562781"/>
                          <a:gd name="connsiteY1" fmla="*/ 0 h 606867"/>
                          <a:gd name="connsiteX2" fmla="*/ 2562781 w 2562781"/>
                          <a:gd name="connsiteY2" fmla="*/ 323936 h 606867"/>
                          <a:gd name="connsiteX3" fmla="*/ 578164 w 2562781"/>
                          <a:gd name="connsiteY3" fmla="*/ 606867 h 606867"/>
                          <a:gd name="connsiteX4" fmla="*/ 0 w 2562781"/>
                          <a:gd name="connsiteY4" fmla="*/ 254228 h 606867"/>
                          <a:gd name="connsiteX0" fmla="*/ 0 w 2562781"/>
                          <a:gd name="connsiteY0" fmla="*/ 259967 h 612606"/>
                          <a:gd name="connsiteX1" fmla="*/ 1914910 w 2562781"/>
                          <a:gd name="connsiteY1" fmla="*/ 5739 h 612606"/>
                          <a:gd name="connsiteX2" fmla="*/ 2562781 w 2562781"/>
                          <a:gd name="connsiteY2" fmla="*/ 329675 h 612606"/>
                          <a:gd name="connsiteX3" fmla="*/ 578164 w 2562781"/>
                          <a:gd name="connsiteY3" fmla="*/ 612606 h 612606"/>
                          <a:gd name="connsiteX4" fmla="*/ 0 w 2562781"/>
                          <a:gd name="connsiteY4" fmla="*/ 259967 h 612606"/>
                          <a:gd name="connsiteX0" fmla="*/ 0 w 2808934"/>
                          <a:gd name="connsiteY0" fmla="*/ 260830 h 613469"/>
                          <a:gd name="connsiteX1" fmla="*/ 1914910 w 2808934"/>
                          <a:gd name="connsiteY1" fmla="*/ 6602 h 613469"/>
                          <a:gd name="connsiteX2" fmla="*/ 2562781 w 2808934"/>
                          <a:gd name="connsiteY2" fmla="*/ 330538 h 613469"/>
                          <a:gd name="connsiteX3" fmla="*/ 578164 w 2808934"/>
                          <a:gd name="connsiteY3" fmla="*/ 613469 h 613469"/>
                          <a:gd name="connsiteX4" fmla="*/ 0 w 2808934"/>
                          <a:gd name="connsiteY4" fmla="*/ 260830 h 613469"/>
                          <a:gd name="connsiteX0" fmla="*/ 0 w 2811699"/>
                          <a:gd name="connsiteY0" fmla="*/ 263864 h 616503"/>
                          <a:gd name="connsiteX1" fmla="*/ 1914910 w 2811699"/>
                          <a:gd name="connsiteY1" fmla="*/ 9636 h 616503"/>
                          <a:gd name="connsiteX2" fmla="*/ 2562781 w 2811699"/>
                          <a:gd name="connsiteY2" fmla="*/ 333572 h 616503"/>
                          <a:gd name="connsiteX3" fmla="*/ 578164 w 2811699"/>
                          <a:gd name="connsiteY3" fmla="*/ 616503 h 616503"/>
                          <a:gd name="connsiteX4" fmla="*/ 0 w 2811699"/>
                          <a:gd name="connsiteY4" fmla="*/ 263864 h 616503"/>
                          <a:gd name="connsiteX0" fmla="*/ 0 w 2812397"/>
                          <a:gd name="connsiteY0" fmla="*/ 263864 h 616503"/>
                          <a:gd name="connsiteX1" fmla="*/ 1914910 w 2812397"/>
                          <a:gd name="connsiteY1" fmla="*/ 9636 h 616503"/>
                          <a:gd name="connsiteX2" fmla="*/ 2562781 w 2812397"/>
                          <a:gd name="connsiteY2" fmla="*/ 333572 h 616503"/>
                          <a:gd name="connsiteX3" fmla="*/ 578164 w 2812397"/>
                          <a:gd name="connsiteY3" fmla="*/ 616503 h 616503"/>
                          <a:gd name="connsiteX4" fmla="*/ 0 w 2812397"/>
                          <a:gd name="connsiteY4" fmla="*/ 263864 h 616503"/>
                          <a:gd name="connsiteX0" fmla="*/ 0 w 2812397"/>
                          <a:gd name="connsiteY0" fmla="*/ 263997 h 616636"/>
                          <a:gd name="connsiteX1" fmla="*/ 1914910 w 2812397"/>
                          <a:gd name="connsiteY1" fmla="*/ 9769 h 616636"/>
                          <a:gd name="connsiteX2" fmla="*/ 2562781 w 2812397"/>
                          <a:gd name="connsiteY2" fmla="*/ 333705 h 616636"/>
                          <a:gd name="connsiteX3" fmla="*/ 578164 w 2812397"/>
                          <a:gd name="connsiteY3" fmla="*/ 616636 h 616636"/>
                          <a:gd name="connsiteX4" fmla="*/ 0 w 2812397"/>
                          <a:gd name="connsiteY4" fmla="*/ 263997 h 616636"/>
                          <a:gd name="connsiteX0" fmla="*/ 0 w 2812397"/>
                          <a:gd name="connsiteY0" fmla="*/ 263997 h 608435"/>
                          <a:gd name="connsiteX1" fmla="*/ 1914910 w 2812397"/>
                          <a:gd name="connsiteY1" fmla="*/ 9769 h 608435"/>
                          <a:gd name="connsiteX2" fmla="*/ 2562781 w 2812397"/>
                          <a:gd name="connsiteY2" fmla="*/ 333705 h 608435"/>
                          <a:gd name="connsiteX3" fmla="*/ 565863 w 2812397"/>
                          <a:gd name="connsiteY3" fmla="*/ 608435 h 608435"/>
                          <a:gd name="connsiteX4" fmla="*/ 0 w 2812397"/>
                          <a:gd name="connsiteY4" fmla="*/ 263997 h 608435"/>
                          <a:gd name="connsiteX0" fmla="*/ 0 w 2812397"/>
                          <a:gd name="connsiteY0" fmla="*/ 263997 h 608435"/>
                          <a:gd name="connsiteX1" fmla="*/ 1914910 w 2812397"/>
                          <a:gd name="connsiteY1" fmla="*/ 9769 h 608435"/>
                          <a:gd name="connsiteX2" fmla="*/ 2562781 w 2812397"/>
                          <a:gd name="connsiteY2" fmla="*/ 333705 h 608435"/>
                          <a:gd name="connsiteX3" fmla="*/ 565863 w 2812397"/>
                          <a:gd name="connsiteY3" fmla="*/ 608435 h 608435"/>
                          <a:gd name="connsiteX4" fmla="*/ 0 w 2812397"/>
                          <a:gd name="connsiteY4" fmla="*/ 263997 h 608435"/>
                          <a:gd name="connsiteX0" fmla="*/ 199404 w 3011801"/>
                          <a:gd name="connsiteY0" fmla="*/ 263997 h 608435"/>
                          <a:gd name="connsiteX1" fmla="*/ 2114314 w 3011801"/>
                          <a:gd name="connsiteY1" fmla="*/ 9769 h 608435"/>
                          <a:gd name="connsiteX2" fmla="*/ 2762185 w 3011801"/>
                          <a:gd name="connsiteY2" fmla="*/ 333705 h 608435"/>
                          <a:gd name="connsiteX3" fmla="*/ 765267 w 3011801"/>
                          <a:gd name="connsiteY3" fmla="*/ 608435 h 608435"/>
                          <a:gd name="connsiteX4" fmla="*/ 199404 w 3011801"/>
                          <a:gd name="connsiteY4" fmla="*/ 263997 h 608435"/>
                          <a:gd name="connsiteX0" fmla="*/ 193988 w 3006385"/>
                          <a:gd name="connsiteY0" fmla="*/ 263997 h 608435"/>
                          <a:gd name="connsiteX1" fmla="*/ 2108898 w 3006385"/>
                          <a:gd name="connsiteY1" fmla="*/ 9769 h 608435"/>
                          <a:gd name="connsiteX2" fmla="*/ 2756769 w 3006385"/>
                          <a:gd name="connsiteY2" fmla="*/ 333705 h 608435"/>
                          <a:gd name="connsiteX3" fmla="*/ 759851 w 3006385"/>
                          <a:gd name="connsiteY3" fmla="*/ 608435 h 608435"/>
                          <a:gd name="connsiteX4" fmla="*/ 193988 w 3006385"/>
                          <a:gd name="connsiteY4" fmla="*/ 263997 h 608435"/>
                          <a:gd name="connsiteX0" fmla="*/ 201210 w 3013607"/>
                          <a:gd name="connsiteY0" fmla="*/ 263997 h 608435"/>
                          <a:gd name="connsiteX1" fmla="*/ 2116120 w 3013607"/>
                          <a:gd name="connsiteY1" fmla="*/ 9769 h 608435"/>
                          <a:gd name="connsiteX2" fmla="*/ 2763991 w 3013607"/>
                          <a:gd name="connsiteY2" fmla="*/ 333705 h 608435"/>
                          <a:gd name="connsiteX3" fmla="*/ 767073 w 3013607"/>
                          <a:gd name="connsiteY3" fmla="*/ 608435 h 608435"/>
                          <a:gd name="connsiteX4" fmla="*/ 201210 w 3013607"/>
                          <a:gd name="connsiteY4" fmla="*/ 263997 h 60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607" h="608435">
                            <a:moveTo>
                              <a:pt x="201210" y="263997"/>
                            </a:moveTo>
                            <a:lnTo>
                              <a:pt x="2116120" y="9769"/>
                            </a:lnTo>
                            <a:cubicBezTo>
                              <a:pt x="2705218" y="-50370"/>
                              <a:pt x="3392726" y="180622"/>
                              <a:pt x="2763991" y="333705"/>
                            </a:cubicBezTo>
                            <a:lnTo>
                              <a:pt x="767073" y="608435"/>
                            </a:lnTo>
                            <a:cubicBezTo>
                              <a:pt x="156106" y="604334"/>
                              <a:pt x="-270342" y="387009"/>
                              <a:pt x="201210" y="263997"/>
                            </a:cubicBezTo>
                            <a:close/>
                          </a:path>
                        </a:pathLst>
                      </a:custGeom>
                      <a:gradFill>
                        <a:gsLst>
                          <a:gs pos="100000">
                            <a:schemeClr val="accent2">
                              <a:lumMod val="65000"/>
                            </a:schemeClr>
                          </a:gs>
                          <a:gs pos="54000">
                            <a:schemeClr val="accent2">
                              <a:lumMod val="95000"/>
                            </a:schemeClr>
                          </a:gs>
                          <a:gs pos="0">
                            <a:schemeClr val="accent2">
                              <a:lumMod val="95000"/>
                            </a:schemeClr>
                          </a:gs>
                        </a:gsLst>
                        <a:lin ang="0" scaled="0"/>
                      </a:gradFill>
                      <a:ln w="6350">
                        <a:gradFill flip="none" rotWithShape="1">
                          <a:gsLst>
                            <a:gs pos="0">
                              <a:schemeClr val="accent2"/>
                            </a:gs>
                            <a:gs pos="84000">
                              <a:schemeClr val="accent2">
                                <a:lumMod val="75000"/>
                              </a:schemeClr>
                            </a:gs>
                            <a:gs pos="46000">
                              <a:schemeClr val="accent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1030"/>
                      <p:cNvSpPr/>
                      <p:nvPr/>
                    </p:nvSpPr>
                    <p:spPr>
                      <a:xfrm>
                        <a:off x="3260216" y="4873424"/>
                        <a:ext cx="564889" cy="522430"/>
                      </a:xfrm>
                      <a:custGeom>
                        <a:avLst/>
                        <a:gdLst>
                          <a:gd name="connsiteX0" fmla="*/ 0 w 668373"/>
                          <a:gd name="connsiteY0" fmla="*/ 0 h 582263"/>
                          <a:gd name="connsiteX1" fmla="*/ 668373 w 668373"/>
                          <a:gd name="connsiteY1" fmla="*/ 0 h 582263"/>
                          <a:gd name="connsiteX2" fmla="*/ 668373 w 668373"/>
                          <a:gd name="connsiteY2" fmla="*/ 582263 h 582263"/>
                          <a:gd name="connsiteX3" fmla="*/ 0 w 668373"/>
                          <a:gd name="connsiteY3" fmla="*/ 582263 h 582263"/>
                          <a:gd name="connsiteX4" fmla="*/ 0 w 668373"/>
                          <a:gd name="connsiteY4" fmla="*/ 0 h 582263"/>
                          <a:gd name="connsiteX0" fmla="*/ 0 w 668373"/>
                          <a:gd name="connsiteY0" fmla="*/ 61507 h 643770"/>
                          <a:gd name="connsiteX1" fmla="*/ 610967 w 668373"/>
                          <a:gd name="connsiteY1" fmla="*/ 0 h 643770"/>
                          <a:gd name="connsiteX2" fmla="*/ 668373 w 668373"/>
                          <a:gd name="connsiteY2" fmla="*/ 643770 h 643770"/>
                          <a:gd name="connsiteX3" fmla="*/ 0 w 668373"/>
                          <a:gd name="connsiteY3" fmla="*/ 643770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98410 w 668373"/>
                          <a:gd name="connsiteY3" fmla="*/ 414145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8200 w 668373"/>
                          <a:gd name="connsiteY3" fmla="*/ 340337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180419 w 668373"/>
                          <a:gd name="connsiteY3" fmla="*/ 414146 h 643770"/>
                          <a:gd name="connsiteX4" fmla="*/ 8200 w 668373"/>
                          <a:gd name="connsiteY4" fmla="*/ 340337 h 643770"/>
                          <a:gd name="connsiteX5" fmla="*/ 0 w 668373"/>
                          <a:gd name="connsiteY5" fmla="*/ 61507 h 643770"/>
                          <a:gd name="connsiteX0" fmla="*/ 90211 w 758584"/>
                          <a:gd name="connsiteY0" fmla="*/ 61507 h 672475"/>
                          <a:gd name="connsiteX1" fmla="*/ 701178 w 758584"/>
                          <a:gd name="connsiteY1" fmla="*/ 0 h 672475"/>
                          <a:gd name="connsiteX2" fmla="*/ 758584 w 758584"/>
                          <a:gd name="connsiteY2" fmla="*/ 643770 h 672475"/>
                          <a:gd name="connsiteX3" fmla="*/ 0 w 758584"/>
                          <a:gd name="connsiteY3" fmla="*/ 672475 h 672475"/>
                          <a:gd name="connsiteX4" fmla="*/ 98411 w 758584"/>
                          <a:gd name="connsiteY4" fmla="*/ 340337 h 672475"/>
                          <a:gd name="connsiteX5" fmla="*/ 90211 w 758584"/>
                          <a:gd name="connsiteY5" fmla="*/ 61507 h 672475"/>
                          <a:gd name="connsiteX0" fmla="*/ 90211 w 701178"/>
                          <a:gd name="connsiteY0" fmla="*/ 61507 h 672475"/>
                          <a:gd name="connsiteX1" fmla="*/ 701178 w 701178"/>
                          <a:gd name="connsiteY1" fmla="*/ 0 h 672475"/>
                          <a:gd name="connsiteX2" fmla="*/ 610967 w 701178"/>
                          <a:gd name="connsiteY2" fmla="*/ 492054 h 672475"/>
                          <a:gd name="connsiteX3" fmla="*/ 0 w 701178"/>
                          <a:gd name="connsiteY3" fmla="*/ 672475 h 672475"/>
                          <a:gd name="connsiteX4" fmla="*/ 98411 w 701178"/>
                          <a:gd name="connsiteY4" fmla="*/ 340337 h 672475"/>
                          <a:gd name="connsiteX5" fmla="*/ 90211 w 701178"/>
                          <a:gd name="connsiteY5" fmla="*/ 61507 h 672475"/>
                          <a:gd name="connsiteX0" fmla="*/ 90211 w 725780"/>
                          <a:gd name="connsiteY0" fmla="*/ 61507 h 672475"/>
                          <a:gd name="connsiteX1" fmla="*/ 701178 w 725780"/>
                          <a:gd name="connsiteY1" fmla="*/ 0 h 672475"/>
                          <a:gd name="connsiteX2" fmla="*/ 725780 w 725780"/>
                          <a:gd name="connsiteY2" fmla="*/ 364940 h 672475"/>
                          <a:gd name="connsiteX3" fmla="*/ 0 w 725780"/>
                          <a:gd name="connsiteY3" fmla="*/ 672475 h 672475"/>
                          <a:gd name="connsiteX4" fmla="*/ 98411 w 725780"/>
                          <a:gd name="connsiteY4" fmla="*/ 340337 h 672475"/>
                          <a:gd name="connsiteX5" fmla="*/ 90211 w 725780"/>
                          <a:gd name="connsiteY5" fmla="*/ 61507 h 672475"/>
                          <a:gd name="connsiteX0" fmla="*/ 90211 w 725780"/>
                          <a:gd name="connsiteY0" fmla="*/ 61507 h 672475"/>
                          <a:gd name="connsiteX1" fmla="*/ 701178 w 725780"/>
                          <a:gd name="connsiteY1" fmla="*/ 0 h 672475"/>
                          <a:gd name="connsiteX2" fmla="*/ 725780 w 725780"/>
                          <a:gd name="connsiteY2" fmla="*/ 364940 h 672475"/>
                          <a:gd name="connsiteX3" fmla="*/ 590465 w 725780"/>
                          <a:gd name="connsiteY3" fmla="*/ 422347 h 672475"/>
                          <a:gd name="connsiteX4" fmla="*/ 0 w 725780"/>
                          <a:gd name="connsiteY4" fmla="*/ 672475 h 672475"/>
                          <a:gd name="connsiteX5" fmla="*/ 98411 w 725780"/>
                          <a:gd name="connsiteY5" fmla="*/ 340337 h 672475"/>
                          <a:gd name="connsiteX6" fmla="*/ 90211 w 725780"/>
                          <a:gd name="connsiteY6" fmla="*/ 61507 h 672475"/>
                          <a:gd name="connsiteX0" fmla="*/ 90211 w 811889"/>
                          <a:gd name="connsiteY0" fmla="*/ 61507 h 672475"/>
                          <a:gd name="connsiteX1" fmla="*/ 701178 w 811889"/>
                          <a:gd name="connsiteY1" fmla="*/ 0 h 672475"/>
                          <a:gd name="connsiteX2" fmla="*/ 725780 w 811889"/>
                          <a:gd name="connsiteY2" fmla="*/ 364940 h 672475"/>
                          <a:gd name="connsiteX3" fmla="*/ 811889 w 811889"/>
                          <a:gd name="connsiteY3" fmla="*/ 660173 h 672475"/>
                          <a:gd name="connsiteX4" fmla="*/ 0 w 811889"/>
                          <a:gd name="connsiteY4" fmla="*/ 672475 h 672475"/>
                          <a:gd name="connsiteX5" fmla="*/ 98411 w 811889"/>
                          <a:gd name="connsiteY5" fmla="*/ 340337 h 672475"/>
                          <a:gd name="connsiteX6" fmla="*/ 90211 w 811889"/>
                          <a:gd name="connsiteY6" fmla="*/ 61507 h 672475"/>
                          <a:gd name="connsiteX0" fmla="*/ 90211 w 811889"/>
                          <a:gd name="connsiteY0" fmla="*/ 61507 h 719050"/>
                          <a:gd name="connsiteX1" fmla="*/ 701178 w 811889"/>
                          <a:gd name="connsiteY1" fmla="*/ 0 h 719050"/>
                          <a:gd name="connsiteX2" fmla="*/ 725780 w 811889"/>
                          <a:gd name="connsiteY2" fmla="*/ 364940 h 719050"/>
                          <a:gd name="connsiteX3" fmla="*/ 811889 w 811889"/>
                          <a:gd name="connsiteY3" fmla="*/ 660173 h 719050"/>
                          <a:gd name="connsiteX4" fmla="*/ 0 w 811889"/>
                          <a:gd name="connsiteY4" fmla="*/ 672475 h 719050"/>
                          <a:gd name="connsiteX5" fmla="*/ 98411 w 811889"/>
                          <a:gd name="connsiteY5" fmla="*/ 340337 h 719050"/>
                          <a:gd name="connsiteX6" fmla="*/ 90211 w 811889"/>
                          <a:gd name="connsiteY6" fmla="*/ 61507 h 719050"/>
                          <a:gd name="connsiteX0" fmla="*/ 77910 w 799588"/>
                          <a:gd name="connsiteY0" fmla="*/ 61507 h 715768"/>
                          <a:gd name="connsiteX1" fmla="*/ 688877 w 799588"/>
                          <a:gd name="connsiteY1" fmla="*/ 0 h 715768"/>
                          <a:gd name="connsiteX2" fmla="*/ 713479 w 799588"/>
                          <a:gd name="connsiteY2" fmla="*/ 364940 h 715768"/>
                          <a:gd name="connsiteX3" fmla="*/ 799588 w 799588"/>
                          <a:gd name="connsiteY3" fmla="*/ 660173 h 715768"/>
                          <a:gd name="connsiteX4" fmla="*/ 0 w 799588"/>
                          <a:gd name="connsiteY4" fmla="*/ 660174 h 715768"/>
                          <a:gd name="connsiteX5" fmla="*/ 86110 w 799588"/>
                          <a:gd name="connsiteY5" fmla="*/ 340337 h 715768"/>
                          <a:gd name="connsiteX6" fmla="*/ 77910 w 799588"/>
                          <a:gd name="connsiteY6" fmla="*/ 61507 h 715768"/>
                          <a:gd name="connsiteX0" fmla="*/ 77910 w 799588"/>
                          <a:gd name="connsiteY0" fmla="*/ 61507 h 730460"/>
                          <a:gd name="connsiteX1" fmla="*/ 688877 w 799588"/>
                          <a:gd name="connsiteY1" fmla="*/ 0 h 730460"/>
                          <a:gd name="connsiteX2" fmla="*/ 713479 w 799588"/>
                          <a:gd name="connsiteY2" fmla="*/ 364940 h 730460"/>
                          <a:gd name="connsiteX3" fmla="*/ 799588 w 799588"/>
                          <a:gd name="connsiteY3" fmla="*/ 660173 h 730460"/>
                          <a:gd name="connsiteX4" fmla="*/ 0 w 799588"/>
                          <a:gd name="connsiteY4" fmla="*/ 660174 h 730460"/>
                          <a:gd name="connsiteX5" fmla="*/ 86110 w 799588"/>
                          <a:gd name="connsiteY5" fmla="*/ 340337 h 730460"/>
                          <a:gd name="connsiteX6" fmla="*/ 77910 w 799588"/>
                          <a:gd name="connsiteY6" fmla="*/ 61507 h 730460"/>
                          <a:gd name="connsiteX0" fmla="*/ 77910 w 799588"/>
                          <a:gd name="connsiteY0" fmla="*/ 61507 h 739486"/>
                          <a:gd name="connsiteX1" fmla="*/ 688877 w 799588"/>
                          <a:gd name="connsiteY1" fmla="*/ 0 h 739486"/>
                          <a:gd name="connsiteX2" fmla="*/ 713479 w 799588"/>
                          <a:gd name="connsiteY2" fmla="*/ 364940 h 739486"/>
                          <a:gd name="connsiteX3" fmla="*/ 799588 w 799588"/>
                          <a:gd name="connsiteY3" fmla="*/ 660173 h 739486"/>
                          <a:gd name="connsiteX4" fmla="*/ 0 w 799588"/>
                          <a:gd name="connsiteY4" fmla="*/ 660174 h 739486"/>
                          <a:gd name="connsiteX5" fmla="*/ 86110 w 799588"/>
                          <a:gd name="connsiteY5" fmla="*/ 340337 h 739486"/>
                          <a:gd name="connsiteX6" fmla="*/ 77910 w 799588"/>
                          <a:gd name="connsiteY6" fmla="*/ 61507 h 73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588" h="739486">
                            <a:moveTo>
                              <a:pt x="77910" y="61507"/>
                            </a:moveTo>
                            <a:lnTo>
                              <a:pt x="688877" y="0"/>
                            </a:lnTo>
                            <a:lnTo>
                              <a:pt x="713479" y="364940"/>
                            </a:lnTo>
                            <a:lnTo>
                              <a:pt x="799588" y="660173"/>
                            </a:lnTo>
                            <a:cubicBezTo>
                              <a:pt x="492054" y="787288"/>
                              <a:pt x="143516" y="742183"/>
                              <a:pt x="0" y="660174"/>
                            </a:cubicBezTo>
                            <a:lnTo>
                              <a:pt x="86110" y="340337"/>
                            </a:lnTo>
                            <a:lnTo>
                              <a:pt x="77910" y="61507"/>
                            </a:lnTo>
                            <a:close/>
                          </a:path>
                        </a:pathLst>
                      </a:custGeom>
                      <a:gradFill>
                        <a:gsLst>
                          <a:gs pos="0">
                            <a:schemeClr val="accent3">
                              <a:lumMod val="50000"/>
                            </a:schemeClr>
                          </a:gs>
                          <a:gs pos="97000">
                            <a:schemeClr val="accent3">
                              <a:lumMod val="50000"/>
                            </a:schemeClr>
                          </a:gs>
                          <a:gs pos="48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1026"/>
                      <p:cNvSpPr/>
                      <p:nvPr/>
                    </p:nvSpPr>
                    <p:spPr>
                      <a:xfrm>
                        <a:off x="1341069" y="1877706"/>
                        <a:ext cx="4193240" cy="3231083"/>
                      </a:xfrm>
                      <a:custGeom>
                        <a:avLst/>
                        <a:gdLst>
                          <a:gd name="connsiteX0" fmla="*/ 0 w 4881282"/>
                          <a:gd name="connsiteY0" fmla="*/ 0 h 3415553"/>
                          <a:gd name="connsiteX1" fmla="*/ 4881282 w 4881282"/>
                          <a:gd name="connsiteY1" fmla="*/ 0 h 3415553"/>
                          <a:gd name="connsiteX2" fmla="*/ 4881282 w 4881282"/>
                          <a:gd name="connsiteY2" fmla="*/ 3415553 h 3415553"/>
                          <a:gd name="connsiteX3" fmla="*/ 0 w 4881282"/>
                          <a:gd name="connsiteY3" fmla="*/ 3415553 h 3415553"/>
                          <a:gd name="connsiteX4" fmla="*/ 0 w 4881282"/>
                          <a:gd name="connsiteY4" fmla="*/ 0 h 3415553"/>
                          <a:gd name="connsiteX0" fmla="*/ 0 w 5023786"/>
                          <a:gd name="connsiteY0" fmla="*/ 154379 h 3415553"/>
                          <a:gd name="connsiteX1" fmla="*/ 5023786 w 5023786"/>
                          <a:gd name="connsiteY1" fmla="*/ 0 h 3415553"/>
                          <a:gd name="connsiteX2" fmla="*/ 5023786 w 5023786"/>
                          <a:gd name="connsiteY2" fmla="*/ 3415553 h 3415553"/>
                          <a:gd name="connsiteX3" fmla="*/ 142504 w 5023786"/>
                          <a:gd name="connsiteY3" fmla="*/ 3415553 h 3415553"/>
                          <a:gd name="connsiteX4" fmla="*/ 0 w 5023786"/>
                          <a:gd name="connsiteY4" fmla="*/ 154379 h 3415553"/>
                          <a:gd name="connsiteX0" fmla="*/ 0 w 5023786"/>
                          <a:gd name="connsiteY0" fmla="*/ 154379 h 3415553"/>
                          <a:gd name="connsiteX1" fmla="*/ 516751 w 5023786"/>
                          <a:gd name="connsiteY1" fmla="*/ 142678 h 3415553"/>
                          <a:gd name="connsiteX2" fmla="*/ 5023786 w 5023786"/>
                          <a:gd name="connsiteY2" fmla="*/ 0 h 3415553"/>
                          <a:gd name="connsiteX3" fmla="*/ 5023786 w 5023786"/>
                          <a:gd name="connsiteY3" fmla="*/ 3415553 h 3415553"/>
                          <a:gd name="connsiteX4" fmla="*/ 142504 w 5023786"/>
                          <a:gd name="connsiteY4" fmla="*/ 3415553 h 3415553"/>
                          <a:gd name="connsiteX5" fmla="*/ 0 w 5023786"/>
                          <a:gd name="connsiteY5" fmla="*/ 154379 h 3415553"/>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14780 w 5038566"/>
                          <a:gd name="connsiteY0" fmla="*/ 272958 h 3534132"/>
                          <a:gd name="connsiteX1" fmla="*/ 359339 w 5038566"/>
                          <a:gd name="connsiteY1" fmla="*/ 0 h 3534132"/>
                          <a:gd name="connsiteX2" fmla="*/ 5038566 w 5038566"/>
                          <a:gd name="connsiteY2" fmla="*/ 118579 h 3534132"/>
                          <a:gd name="connsiteX3" fmla="*/ 5038566 w 5038566"/>
                          <a:gd name="connsiteY3" fmla="*/ 3534132 h 3534132"/>
                          <a:gd name="connsiteX4" fmla="*/ 157284 w 5038566"/>
                          <a:gd name="connsiteY4" fmla="*/ 3534132 h 3534132"/>
                          <a:gd name="connsiteX5" fmla="*/ 14780 w 5038566"/>
                          <a:gd name="connsiteY5" fmla="*/ 272958 h 3534132"/>
                          <a:gd name="connsiteX0" fmla="*/ 15161 w 5038947"/>
                          <a:gd name="connsiteY0" fmla="*/ 291694 h 3552868"/>
                          <a:gd name="connsiteX1" fmla="*/ 359720 w 5038947"/>
                          <a:gd name="connsiteY1" fmla="*/ 18736 h 3552868"/>
                          <a:gd name="connsiteX2" fmla="*/ 5038947 w 5038947"/>
                          <a:gd name="connsiteY2" fmla="*/ 137315 h 3552868"/>
                          <a:gd name="connsiteX3" fmla="*/ 5038947 w 5038947"/>
                          <a:gd name="connsiteY3" fmla="*/ 3552868 h 3552868"/>
                          <a:gd name="connsiteX4" fmla="*/ 157665 w 5038947"/>
                          <a:gd name="connsiteY4" fmla="*/ 3552868 h 3552868"/>
                          <a:gd name="connsiteX5" fmla="*/ 15161 w 5038947"/>
                          <a:gd name="connsiteY5" fmla="*/ 291694 h 3552868"/>
                          <a:gd name="connsiteX0" fmla="*/ 15161 w 5038947"/>
                          <a:gd name="connsiteY0" fmla="*/ 286881 h 3548055"/>
                          <a:gd name="connsiteX1" fmla="*/ 359720 w 5038947"/>
                          <a:gd name="connsiteY1" fmla="*/ 13923 h 3548055"/>
                          <a:gd name="connsiteX2" fmla="*/ 5038947 w 5038947"/>
                          <a:gd name="connsiteY2" fmla="*/ 132502 h 3548055"/>
                          <a:gd name="connsiteX3" fmla="*/ 5038947 w 5038947"/>
                          <a:gd name="connsiteY3" fmla="*/ 3548055 h 3548055"/>
                          <a:gd name="connsiteX4" fmla="*/ 157665 w 5038947"/>
                          <a:gd name="connsiteY4" fmla="*/ 3548055 h 3548055"/>
                          <a:gd name="connsiteX5" fmla="*/ 15161 w 5038947"/>
                          <a:gd name="connsiteY5" fmla="*/ 286881 h 3548055"/>
                          <a:gd name="connsiteX0" fmla="*/ 19441 w 5043227"/>
                          <a:gd name="connsiteY0" fmla="*/ 282209 h 3543383"/>
                          <a:gd name="connsiteX1" fmla="*/ 364000 w 5043227"/>
                          <a:gd name="connsiteY1" fmla="*/ 9251 h 3543383"/>
                          <a:gd name="connsiteX2" fmla="*/ 5043227 w 5043227"/>
                          <a:gd name="connsiteY2" fmla="*/ 127830 h 3543383"/>
                          <a:gd name="connsiteX3" fmla="*/ 5043227 w 5043227"/>
                          <a:gd name="connsiteY3" fmla="*/ 3543383 h 3543383"/>
                          <a:gd name="connsiteX4" fmla="*/ 161945 w 5043227"/>
                          <a:gd name="connsiteY4" fmla="*/ 3543383 h 3543383"/>
                          <a:gd name="connsiteX5" fmla="*/ 19441 w 5043227"/>
                          <a:gd name="connsiteY5" fmla="*/ 282209 h 3543383"/>
                          <a:gd name="connsiteX0" fmla="*/ 2972 w 5026758"/>
                          <a:gd name="connsiteY0" fmla="*/ 284154 h 3545328"/>
                          <a:gd name="connsiteX1" fmla="*/ 347531 w 5026758"/>
                          <a:gd name="connsiteY1" fmla="*/ 11196 h 3545328"/>
                          <a:gd name="connsiteX2" fmla="*/ 5026758 w 5026758"/>
                          <a:gd name="connsiteY2" fmla="*/ 129775 h 3545328"/>
                          <a:gd name="connsiteX3" fmla="*/ 5026758 w 5026758"/>
                          <a:gd name="connsiteY3" fmla="*/ 3545328 h 3545328"/>
                          <a:gd name="connsiteX4" fmla="*/ 145476 w 5026758"/>
                          <a:gd name="connsiteY4" fmla="*/ 3545328 h 3545328"/>
                          <a:gd name="connsiteX5" fmla="*/ 2972 w 5026758"/>
                          <a:gd name="connsiteY5" fmla="*/ 284154 h 3545328"/>
                          <a:gd name="connsiteX0" fmla="*/ 10621 w 5034407"/>
                          <a:gd name="connsiteY0" fmla="*/ 284154 h 3545328"/>
                          <a:gd name="connsiteX1" fmla="*/ 355180 w 5034407"/>
                          <a:gd name="connsiteY1" fmla="*/ 11196 h 3545328"/>
                          <a:gd name="connsiteX2" fmla="*/ 5034407 w 5034407"/>
                          <a:gd name="connsiteY2" fmla="*/ 129775 h 3545328"/>
                          <a:gd name="connsiteX3" fmla="*/ 5034407 w 5034407"/>
                          <a:gd name="connsiteY3" fmla="*/ 3545328 h 3545328"/>
                          <a:gd name="connsiteX4" fmla="*/ 153125 w 5034407"/>
                          <a:gd name="connsiteY4" fmla="*/ 3545328 h 3545328"/>
                          <a:gd name="connsiteX5" fmla="*/ 10621 w 5034407"/>
                          <a:gd name="connsiteY5" fmla="*/ 284154 h 3545328"/>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242190 w 5034407"/>
                          <a:gd name="connsiteY4" fmla="*/ 4412227 h 4412227"/>
                          <a:gd name="connsiteX5" fmla="*/ 10621 w 5034407"/>
                          <a:gd name="connsiteY5" fmla="*/ 284154 h 4412227"/>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830194 w 5034407"/>
                          <a:gd name="connsiteY4" fmla="*/ 4304126 h 4412227"/>
                          <a:gd name="connsiteX5" fmla="*/ 242190 w 5034407"/>
                          <a:gd name="connsiteY5" fmla="*/ 4412227 h 4412227"/>
                          <a:gd name="connsiteX6" fmla="*/ 10621 w 5034407"/>
                          <a:gd name="connsiteY6" fmla="*/ 284154 h 441222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605847"/>
                          <a:gd name="connsiteX1" fmla="*/ 355180 w 5034407"/>
                          <a:gd name="connsiteY1" fmla="*/ 11196 h 4605847"/>
                          <a:gd name="connsiteX2" fmla="*/ 5034407 w 5034407"/>
                          <a:gd name="connsiteY2" fmla="*/ 129775 h 4605847"/>
                          <a:gd name="connsiteX3" fmla="*/ 5034407 w 5034407"/>
                          <a:gd name="connsiteY3" fmla="*/ 3545328 h 4605847"/>
                          <a:gd name="connsiteX4" fmla="*/ 652064 w 5034407"/>
                          <a:gd name="connsiteY4" fmla="*/ 4565384 h 4605847"/>
                          <a:gd name="connsiteX5" fmla="*/ 242190 w 5034407"/>
                          <a:gd name="connsiteY5" fmla="*/ 4412227 h 4605847"/>
                          <a:gd name="connsiteX6" fmla="*/ 10621 w 5034407"/>
                          <a:gd name="connsiteY6" fmla="*/ 284154 h 4605847"/>
                          <a:gd name="connsiteX0" fmla="*/ 10621 w 5034407"/>
                          <a:gd name="connsiteY0" fmla="*/ 284154 h 4595389"/>
                          <a:gd name="connsiteX1" fmla="*/ 355180 w 5034407"/>
                          <a:gd name="connsiteY1" fmla="*/ 11196 h 4595389"/>
                          <a:gd name="connsiteX2" fmla="*/ 5034407 w 5034407"/>
                          <a:gd name="connsiteY2" fmla="*/ 129775 h 4595389"/>
                          <a:gd name="connsiteX3" fmla="*/ 5034407 w 5034407"/>
                          <a:gd name="connsiteY3" fmla="*/ 3545328 h 4595389"/>
                          <a:gd name="connsiteX4" fmla="*/ 652064 w 5034407"/>
                          <a:gd name="connsiteY4" fmla="*/ 4565384 h 4595389"/>
                          <a:gd name="connsiteX5" fmla="*/ 242190 w 5034407"/>
                          <a:gd name="connsiteY5" fmla="*/ 4412227 h 4595389"/>
                          <a:gd name="connsiteX6" fmla="*/ 10621 w 5034407"/>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663451 w 5776615"/>
                          <a:gd name="connsiteY3" fmla="*/ 3443165 h 4595389"/>
                          <a:gd name="connsiteX4" fmla="*/ 5776615 w 5776615"/>
                          <a:gd name="connsiteY4" fmla="*/ 3996590 h 4595389"/>
                          <a:gd name="connsiteX5" fmla="*/ 652064 w 5776615"/>
                          <a:gd name="connsiteY5" fmla="*/ 4565384 h 4595389"/>
                          <a:gd name="connsiteX6" fmla="*/ 242190 w 5776615"/>
                          <a:gd name="connsiteY6" fmla="*/ 4412227 h 4595389"/>
                          <a:gd name="connsiteX7" fmla="*/ 10621 w 5776615"/>
                          <a:gd name="connsiteY7" fmla="*/ 284154 h 4595389"/>
                          <a:gd name="connsiteX0" fmla="*/ 10621 w 5942521"/>
                          <a:gd name="connsiteY0" fmla="*/ 284154 h 4595389"/>
                          <a:gd name="connsiteX1" fmla="*/ 355180 w 5942521"/>
                          <a:gd name="connsiteY1" fmla="*/ 11196 h 4595389"/>
                          <a:gd name="connsiteX2" fmla="*/ 5034407 w 5942521"/>
                          <a:gd name="connsiteY2" fmla="*/ 129775 h 4595389"/>
                          <a:gd name="connsiteX3" fmla="*/ 5942521 w 5942521"/>
                          <a:gd name="connsiteY3" fmla="*/ 3674734 h 4595389"/>
                          <a:gd name="connsiteX4" fmla="*/ 5776615 w 5942521"/>
                          <a:gd name="connsiteY4" fmla="*/ 3996590 h 4595389"/>
                          <a:gd name="connsiteX5" fmla="*/ 652064 w 5942521"/>
                          <a:gd name="connsiteY5" fmla="*/ 4565384 h 4595389"/>
                          <a:gd name="connsiteX6" fmla="*/ 242190 w 5942521"/>
                          <a:gd name="connsiteY6" fmla="*/ 4412227 h 4595389"/>
                          <a:gd name="connsiteX7" fmla="*/ 10621 w 5942521"/>
                          <a:gd name="connsiteY7" fmla="*/ 284154 h 4595389"/>
                          <a:gd name="connsiteX0" fmla="*/ 10621 w 5943108"/>
                          <a:gd name="connsiteY0" fmla="*/ 284154 h 4595389"/>
                          <a:gd name="connsiteX1" fmla="*/ 355180 w 5943108"/>
                          <a:gd name="connsiteY1" fmla="*/ 11196 h 4595389"/>
                          <a:gd name="connsiteX2" fmla="*/ 5034407 w 5943108"/>
                          <a:gd name="connsiteY2" fmla="*/ 129775 h 4595389"/>
                          <a:gd name="connsiteX3" fmla="*/ 5942521 w 5943108"/>
                          <a:gd name="connsiteY3" fmla="*/ 3674734 h 4595389"/>
                          <a:gd name="connsiteX4" fmla="*/ 5776615 w 5943108"/>
                          <a:gd name="connsiteY4" fmla="*/ 3996590 h 4595389"/>
                          <a:gd name="connsiteX5" fmla="*/ 652064 w 5943108"/>
                          <a:gd name="connsiteY5" fmla="*/ 4565384 h 4595389"/>
                          <a:gd name="connsiteX6" fmla="*/ 242190 w 5943108"/>
                          <a:gd name="connsiteY6" fmla="*/ 4412227 h 4595389"/>
                          <a:gd name="connsiteX7" fmla="*/ 10621 w 5943108"/>
                          <a:gd name="connsiteY7" fmla="*/ 284154 h 4595389"/>
                          <a:gd name="connsiteX0" fmla="*/ 10621 w 5944432"/>
                          <a:gd name="connsiteY0" fmla="*/ 284154 h 4595389"/>
                          <a:gd name="connsiteX1" fmla="*/ 355180 w 5944432"/>
                          <a:gd name="connsiteY1" fmla="*/ 11196 h 4595389"/>
                          <a:gd name="connsiteX2" fmla="*/ 5034407 w 5944432"/>
                          <a:gd name="connsiteY2" fmla="*/ 129775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710951 w 5944432"/>
                          <a:gd name="connsiteY3" fmla="*/ 682152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6171 w 5939982"/>
                          <a:gd name="connsiteY0" fmla="*/ 277048 h 4588283"/>
                          <a:gd name="connsiteX1" fmla="*/ 350730 w 5939982"/>
                          <a:gd name="connsiteY1" fmla="*/ 4090 h 4588283"/>
                          <a:gd name="connsiteX2" fmla="*/ 5671225 w 5939982"/>
                          <a:gd name="connsiteY2" fmla="*/ 205797 h 4588283"/>
                          <a:gd name="connsiteX3" fmla="*/ 5831192 w 5939982"/>
                          <a:gd name="connsiteY3" fmla="*/ 467228 h 4588283"/>
                          <a:gd name="connsiteX4" fmla="*/ 5938071 w 5939982"/>
                          <a:gd name="connsiteY4" fmla="*/ 3667628 h 4588283"/>
                          <a:gd name="connsiteX5" fmla="*/ 5772165 w 5939982"/>
                          <a:gd name="connsiteY5" fmla="*/ 3989484 h 4588283"/>
                          <a:gd name="connsiteX6" fmla="*/ 647614 w 5939982"/>
                          <a:gd name="connsiteY6" fmla="*/ 4558278 h 4588283"/>
                          <a:gd name="connsiteX7" fmla="*/ 237740 w 5939982"/>
                          <a:gd name="connsiteY7" fmla="*/ 4405121 h 4588283"/>
                          <a:gd name="connsiteX8" fmla="*/ 6171 w 5939982"/>
                          <a:gd name="connsiteY8" fmla="*/ 277048 h 4588283"/>
                          <a:gd name="connsiteX0" fmla="*/ 1628 w 5935439"/>
                          <a:gd name="connsiteY0" fmla="*/ 277047 h 4588282"/>
                          <a:gd name="connsiteX1" fmla="*/ 346187 w 5935439"/>
                          <a:gd name="connsiteY1" fmla="*/ 4089 h 4588282"/>
                          <a:gd name="connsiteX2" fmla="*/ 5666682 w 5935439"/>
                          <a:gd name="connsiteY2" fmla="*/ 205796 h 4588282"/>
                          <a:gd name="connsiteX3" fmla="*/ 5826649 w 5935439"/>
                          <a:gd name="connsiteY3" fmla="*/ 467227 h 4588282"/>
                          <a:gd name="connsiteX4" fmla="*/ 5933528 w 5935439"/>
                          <a:gd name="connsiteY4" fmla="*/ 3667627 h 4588282"/>
                          <a:gd name="connsiteX5" fmla="*/ 5767622 w 5935439"/>
                          <a:gd name="connsiteY5" fmla="*/ 3989483 h 4588282"/>
                          <a:gd name="connsiteX6" fmla="*/ 643071 w 5935439"/>
                          <a:gd name="connsiteY6" fmla="*/ 4558277 h 4588282"/>
                          <a:gd name="connsiteX7" fmla="*/ 233197 w 5935439"/>
                          <a:gd name="connsiteY7" fmla="*/ 4405120 h 4588282"/>
                          <a:gd name="connsiteX8" fmla="*/ 1628 w 5935439"/>
                          <a:gd name="connsiteY8" fmla="*/ 277047 h 4588282"/>
                          <a:gd name="connsiteX0" fmla="*/ 1628 w 5935439"/>
                          <a:gd name="connsiteY0" fmla="*/ 277047 h 4575746"/>
                          <a:gd name="connsiteX1" fmla="*/ 346187 w 5935439"/>
                          <a:gd name="connsiteY1" fmla="*/ 4089 h 4575746"/>
                          <a:gd name="connsiteX2" fmla="*/ 5666682 w 5935439"/>
                          <a:gd name="connsiteY2" fmla="*/ 205796 h 4575746"/>
                          <a:gd name="connsiteX3" fmla="*/ 5826649 w 5935439"/>
                          <a:gd name="connsiteY3" fmla="*/ 467227 h 4575746"/>
                          <a:gd name="connsiteX4" fmla="*/ 5933528 w 5935439"/>
                          <a:gd name="connsiteY4" fmla="*/ 3667627 h 4575746"/>
                          <a:gd name="connsiteX5" fmla="*/ 5767622 w 5935439"/>
                          <a:gd name="connsiteY5" fmla="*/ 3989483 h 4575746"/>
                          <a:gd name="connsiteX6" fmla="*/ 643071 w 5935439"/>
                          <a:gd name="connsiteY6" fmla="*/ 4558277 h 4575746"/>
                          <a:gd name="connsiteX7" fmla="*/ 233197 w 5935439"/>
                          <a:gd name="connsiteY7" fmla="*/ 4405120 h 4575746"/>
                          <a:gd name="connsiteX8" fmla="*/ 1628 w 5935439"/>
                          <a:gd name="connsiteY8" fmla="*/ 277047 h 4575746"/>
                          <a:gd name="connsiteX0" fmla="*/ 1628 w 5935439"/>
                          <a:gd name="connsiteY0" fmla="*/ 277047 h 4576361"/>
                          <a:gd name="connsiteX1" fmla="*/ 346187 w 5935439"/>
                          <a:gd name="connsiteY1" fmla="*/ 4089 h 4576361"/>
                          <a:gd name="connsiteX2" fmla="*/ 5666682 w 5935439"/>
                          <a:gd name="connsiteY2" fmla="*/ 205796 h 4576361"/>
                          <a:gd name="connsiteX3" fmla="*/ 5826649 w 5935439"/>
                          <a:gd name="connsiteY3" fmla="*/ 467227 h 4576361"/>
                          <a:gd name="connsiteX4" fmla="*/ 5933528 w 5935439"/>
                          <a:gd name="connsiteY4" fmla="*/ 3667627 h 4576361"/>
                          <a:gd name="connsiteX5" fmla="*/ 5767622 w 5935439"/>
                          <a:gd name="connsiteY5" fmla="*/ 3989483 h 4576361"/>
                          <a:gd name="connsiteX6" fmla="*/ 643071 w 5935439"/>
                          <a:gd name="connsiteY6" fmla="*/ 4558277 h 4576361"/>
                          <a:gd name="connsiteX7" fmla="*/ 233197 w 5935439"/>
                          <a:gd name="connsiteY7" fmla="*/ 4405120 h 4576361"/>
                          <a:gd name="connsiteX8" fmla="*/ 1628 w 5935439"/>
                          <a:gd name="connsiteY8" fmla="*/ 277047 h 4576361"/>
                          <a:gd name="connsiteX0" fmla="*/ 1628 w 5935439"/>
                          <a:gd name="connsiteY0" fmla="*/ 277047 h 4573522"/>
                          <a:gd name="connsiteX1" fmla="*/ 346187 w 5935439"/>
                          <a:gd name="connsiteY1" fmla="*/ 4089 h 4573522"/>
                          <a:gd name="connsiteX2" fmla="*/ 5666682 w 5935439"/>
                          <a:gd name="connsiteY2" fmla="*/ 205796 h 4573522"/>
                          <a:gd name="connsiteX3" fmla="*/ 5826649 w 5935439"/>
                          <a:gd name="connsiteY3" fmla="*/ 467227 h 4573522"/>
                          <a:gd name="connsiteX4" fmla="*/ 5933528 w 5935439"/>
                          <a:gd name="connsiteY4" fmla="*/ 3667627 h 4573522"/>
                          <a:gd name="connsiteX5" fmla="*/ 5767622 w 5935439"/>
                          <a:gd name="connsiteY5" fmla="*/ 3989483 h 4573522"/>
                          <a:gd name="connsiteX6" fmla="*/ 643071 w 5935439"/>
                          <a:gd name="connsiteY6" fmla="*/ 4558277 h 4573522"/>
                          <a:gd name="connsiteX7" fmla="*/ 233197 w 5935439"/>
                          <a:gd name="connsiteY7" fmla="*/ 4405120 h 4573522"/>
                          <a:gd name="connsiteX8" fmla="*/ 1628 w 5935439"/>
                          <a:gd name="connsiteY8" fmla="*/ 277047 h 45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5439" h="4573522">
                            <a:moveTo>
                              <a:pt x="1628" y="277047"/>
                            </a:moveTo>
                            <a:cubicBezTo>
                              <a:pt x="-16413" y="-21756"/>
                              <a:pt x="116622" y="-5773"/>
                              <a:pt x="346187" y="4089"/>
                            </a:cubicBezTo>
                            <a:lnTo>
                              <a:pt x="5666682" y="205796"/>
                            </a:lnTo>
                            <a:cubicBezTo>
                              <a:pt x="5815007" y="215750"/>
                              <a:pt x="5820829" y="237579"/>
                              <a:pt x="5826649" y="467227"/>
                            </a:cubicBezTo>
                            <a:lnTo>
                              <a:pt x="5933528" y="3667627"/>
                            </a:lnTo>
                            <a:cubicBezTo>
                              <a:pt x="5943540" y="3941167"/>
                              <a:pt x="5917926" y="3959387"/>
                              <a:pt x="5767622" y="3989483"/>
                            </a:cubicBezTo>
                            <a:lnTo>
                              <a:pt x="643071" y="4558277"/>
                            </a:lnTo>
                            <a:cubicBezTo>
                              <a:pt x="348110" y="4597331"/>
                              <a:pt x="253894" y="4566540"/>
                              <a:pt x="233197" y="4405120"/>
                            </a:cubicBezTo>
                            <a:lnTo>
                              <a:pt x="1628" y="277047"/>
                            </a:lnTo>
                            <a:close/>
                          </a:path>
                        </a:pathLst>
                      </a:custGeom>
                      <a:gradFill>
                        <a:gsLst>
                          <a:gs pos="0">
                            <a:schemeClr val="accent3"/>
                          </a:gs>
                          <a:gs pos="100000">
                            <a:schemeClr val="accent3">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1028"/>
                      <p:cNvSpPr/>
                      <p:nvPr/>
                    </p:nvSpPr>
                    <p:spPr>
                      <a:xfrm>
                        <a:off x="2883384" y="1853437"/>
                        <a:ext cx="2567801" cy="429706"/>
                      </a:xfrm>
                      <a:custGeom>
                        <a:avLst/>
                        <a:gdLst>
                          <a:gd name="connsiteX0" fmla="*/ 0 w 1499616"/>
                          <a:gd name="connsiteY0" fmla="*/ 0 h 290526"/>
                          <a:gd name="connsiteX1" fmla="*/ 1499616 w 1499616"/>
                          <a:gd name="connsiteY1" fmla="*/ 0 h 290526"/>
                          <a:gd name="connsiteX2" fmla="*/ 1499616 w 1499616"/>
                          <a:gd name="connsiteY2" fmla="*/ 290526 h 290526"/>
                          <a:gd name="connsiteX3" fmla="*/ 0 w 1499616"/>
                          <a:gd name="connsiteY3" fmla="*/ 290526 h 290526"/>
                          <a:gd name="connsiteX4" fmla="*/ 0 w 1499616"/>
                          <a:gd name="connsiteY4" fmla="*/ 0 h 290526"/>
                          <a:gd name="connsiteX0" fmla="*/ 0 w 1499616"/>
                          <a:gd name="connsiteY0" fmla="*/ 3865 h 294391"/>
                          <a:gd name="connsiteX1" fmla="*/ 983091 w 1499616"/>
                          <a:gd name="connsiteY1" fmla="*/ 0 h 294391"/>
                          <a:gd name="connsiteX2" fmla="*/ 1499616 w 1499616"/>
                          <a:gd name="connsiteY2" fmla="*/ 3865 h 294391"/>
                          <a:gd name="connsiteX3" fmla="*/ 1499616 w 1499616"/>
                          <a:gd name="connsiteY3" fmla="*/ 294391 h 294391"/>
                          <a:gd name="connsiteX4" fmla="*/ 0 w 1499616"/>
                          <a:gd name="connsiteY4" fmla="*/ 294391 h 294391"/>
                          <a:gd name="connsiteX5" fmla="*/ 0 w 1499616"/>
                          <a:gd name="connsiteY5" fmla="*/ 3865 h 294391"/>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249788 w 1749404"/>
                          <a:gd name="connsiteY4" fmla="*/ 473406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584325 w 1749404"/>
                          <a:gd name="connsiteY4" fmla="*/ 174553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718140 w 1749404"/>
                          <a:gd name="connsiteY4" fmla="*/ 112106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700298 w 1749404"/>
                          <a:gd name="connsiteY4" fmla="*/ 254842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813594 w 1749404"/>
                          <a:gd name="connsiteY5" fmla="*/ 241463 h 473406"/>
                          <a:gd name="connsiteX6" fmla="*/ 0 w 1749404"/>
                          <a:gd name="connsiteY6"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224809 w 1749404"/>
                          <a:gd name="connsiteY5" fmla="*/ 317291 h 473406"/>
                          <a:gd name="connsiteX6" fmla="*/ 0 w 1749404"/>
                          <a:gd name="connsiteY6"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224809 w 1749404"/>
                          <a:gd name="connsiteY5" fmla="*/ 317291 h 473406"/>
                          <a:gd name="connsiteX6" fmla="*/ 95455 w 1749404"/>
                          <a:gd name="connsiteY6" fmla="*/ 125490 h 473406"/>
                          <a:gd name="connsiteX7" fmla="*/ 0 w 1749404"/>
                          <a:gd name="connsiteY7" fmla="*/ 0 h 473406"/>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211552 w 3634406"/>
                          <a:gd name="connsiteY5" fmla="*/ 521878 h 557559"/>
                          <a:gd name="connsiteX6" fmla="*/ 2109811 w 3634406"/>
                          <a:gd name="connsiteY6" fmla="*/ 401444 h 557559"/>
                          <a:gd name="connsiteX7" fmla="*/ 0 w 3634406"/>
                          <a:gd name="connsiteY7" fmla="*/ 0 h 557559"/>
                          <a:gd name="connsiteX8" fmla="*/ 1885002 w 3634406"/>
                          <a:gd name="connsiteY8"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345366 w 3634406"/>
                          <a:gd name="connsiteY5" fmla="*/ 441589 h 557559"/>
                          <a:gd name="connsiteX6" fmla="*/ 2109811 w 3634406"/>
                          <a:gd name="connsiteY6" fmla="*/ 401444 h 557559"/>
                          <a:gd name="connsiteX7" fmla="*/ 0 w 3634406"/>
                          <a:gd name="connsiteY7" fmla="*/ 0 h 557559"/>
                          <a:gd name="connsiteX8" fmla="*/ 1885002 w 3634406"/>
                          <a:gd name="connsiteY8"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345366 w 3634406"/>
                          <a:gd name="connsiteY5" fmla="*/ 441589 h 557559"/>
                          <a:gd name="connsiteX6" fmla="*/ 2109811 w 3634406"/>
                          <a:gd name="connsiteY6" fmla="*/ 414826 h 557559"/>
                          <a:gd name="connsiteX7" fmla="*/ 0 w 3634406"/>
                          <a:gd name="connsiteY7" fmla="*/ 0 h 557559"/>
                          <a:gd name="connsiteX8" fmla="*/ 1885002 w 3634406"/>
                          <a:gd name="connsiteY8" fmla="*/ 84153 h 55755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45366 w 3634406"/>
                          <a:gd name="connsiteY5" fmla="*/ 441589 h 608239"/>
                          <a:gd name="connsiteX6" fmla="*/ 2109811 w 3634406"/>
                          <a:gd name="connsiteY6" fmla="*/ 414826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52935 w 3634406"/>
                          <a:gd name="connsiteY5" fmla="*/ 479435 h 608239"/>
                          <a:gd name="connsiteX6" fmla="*/ 2109811 w 3634406"/>
                          <a:gd name="connsiteY6" fmla="*/ 414826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63182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63182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665"/>
                          <a:gd name="connsiteY0" fmla="*/ 84153 h 608239"/>
                          <a:gd name="connsiteX1" fmla="*/ 3394432 w 3634665"/>
                          <a:gd name="connsiteY1" fmla="*/ 138274 h 608239"/>
                          <a:gd name="connsiteX2" fmla="*/ 3634406 w 3634665"/>
                          <a:gd name="connsiteY2" fmla="*/ 267033 h 608239"/>
                          <a:gd name="connsiteX3" fmla="*/ 3634406 w 3634665"/>
                          <a:gd name="connsiteY3" fmla="*/ 557559 h 608239"/>
                          <a:gd name="connsiteX4" fmla="*/ 3363182 w 3634665"/>
                          <a:gd name="connsiteY4" fmla="*/ 607838 h 608239"/>
                          <a:gd name="connsiteX5" fmla="*/ 3352935 w 3634665"/>
                          <a:gd name="connsiteY5" fmla="*/ 479435 h 608239"/>
                          <a:gd name="connsiteX6" fmla="*/ 2109811 w 3634665"/>
                          <a:gd name="connsiteY6" fmla="*/ 475378 h 608239"/>
                          <a:gd name="connsiteX7" fmla="*/ 0 w 3634665"/>
                          <a:gd name="connsiteY7" fmla="*/ 0 h 608239"/>
                          <a:gd name="connsiteX8" fmla="*/ 1885002 w 3634665"/>
                          <a:gd name="connsiteY8" fmla="*/ 84153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665" h="608239">
                            <a:moveTo>
                              <a:pt x="1885002" y="84153"/>
                            </a:moveTo>
                            <a:lnTo>
                              <a:pt x="3394432" y="138274"/>
                            </a:lnTo>
                            <a:cubicBezTo>
                              <a:pt x="3568093" y="141049"/>
                              <a:pt x="3639570" y="155449"/>
                              <a:pt x="3634406" y="267033"/>
                            </a:cubicBezTo>
                            <a:lnTo>
                              <a:pt x="3634406" y="557559"/>
                            </a:lnTo>
                            <a:cubicBezTo>
                              <a:pt x="3538952" y="551612"/>
                              <a:pt x="3458636" y="613785"/>
                              <a:pt x="3363182" y="607838"/>
                            </a:cubicBezTo>
                            <a:cubicBezTo>
                              <a:pt x="3362289" y="575129"/>
                              <a:pt x="3353828" y="512144"/>
                              <a:pt x="3352935" y="479435"/>
                            </a:cubicBezTo>
                            <a:lnTo>
                              <a:pt x="2109811" y="475378"/>
                            </a:lnTo>
                            <a:cubicBezTo>
                              <a:pt x="1375317" y="404010"/>
                              <a:pt x="667586" y="187341"/>
                              <a:pt x="0" y="0"/>
                            </a:cubicBezTo>
                            <a:lnTo>
                              <a:pt x="1885002" y="84153"/>
                            </a:lnTo>
                            <a:close/>
                          </a:path>
                        </a:pathLst>
                      </a:custGeom>
                      <a:gradFill>
                        <a:gsLst>
                          <a:gs pos="0">
                            <a:schemeClr val="bg1">
                              <a:alpha val="25000"/>
                            </a:schemeClr>
                          </a:gs>
                          <a:gs pos="100000">
                            <a:schemeClr val="bg1">
                              <a:alpha val="54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3" name="Rectangle 1023"/>
                    <p:cNvSpPr/>
                    <p:nvPr/>
                  </p:nvSpPr>
                  <p:spPr>
                    <a:xfrm>
                      <a:off x="1039549" y="965824"/>
                      <a:ext cx="4289447" cy="3080694"/>
                    </a:xfrm>
                    <a:custGeom>
                      <a:avLst/>
                      <a:gdLst>
                        <a:gd name="connsiteX0" fmla="*/ 0 w 5271247"/>
                        <a:gd name="connsiteY0" fmla="*/ 0 h 3012141"/>
                        <a:gd name="connsiteX1" fmla="*/ 5271247 w 5271247"/>
                        <a:gd name="connsiteY1" fmla="*/ 0 h 3012141"/>
                        <a:gd name="connsiteX2" fmla="*/ 5271247 w 5271247"/>
                        <a:gd name="connsiteY2" fmla="*/ 3012141 h 3012141"/>
                        <a:gd name="connsiteX3" fmla="*/ 0 w 5271247"/>
                        <a:gd name="connsiteY3" fmla="*/ 3012141 h 3012141"/>
                        <a:gd name="connsiteX4" fmla="*/ 0 w 5271247"/>
                        <a:gd name="connsiteY4" fmla="*/ 0 h 3012141"/>
                        <a:gd name="connsiteX0" fmla="*/ 0 w 5271247"/>
                        <a:gd name="connsiteY0" fmla="*/ 0 h 3012141"/>
                        <a:gd name="connsiteX1" fmla="*/ 5271247 w 5271247"/>
                        <a:gd name="connsiteY1" fmla="*/ 94129 h 3012141"/>
                        <a:gd name="connsiteX2" fmla="*/ 5271247 w 5271247"/>
                        <a:gd name="connsiteY2" fmla="*/ 3012141 h 3012141"/>
                        <a:gd name="connsiteX3" fmla="*/ 0 w 5271247"/>
                        <a:gd name="connsiteY3" fmla="*/ 3012141 h 3012141"/>
                        <a:gd name="connsiteX4" fmla="*/ 0 w 5271247"/>
                        <a:gd name="connsiteY4" fmla="*/ 0 h 3012141"/>
                        <a:gd name="connsiteX0" fmla="*/ 0 w 5271247"/>
                        <a:gd name="connsiteY0" fmla="*/ 0 h 3832412"/>
                        <a:gd name="connsiteX1" fmla="*/ 5271247 w 5271247"/>
                        <a:gd name="connsiteY1" fmla="*/ 94129 h 3832412"/>
                        <a:gd name="connsiteX2" fmla="*/ 5271247 w 5271247"/>
                        <a:gd name="connsiteY2" fmla="*/ 3012141 h 3832412"/>
                        <a:gd name="connsiteX3" fmla="*/ 228600 w 5271247"/>
                        <a:gd name="connsiteY3" fmla="*/ 3832412 h 3832412"/>
                        <a:gd name="connsiteX4" fmla="*/ 0 w 5271247"/>
                        <a:gd name="connsiteY4" fmla="*/ 0 h 3832412"/>
                        <a:gd name="connsiteX0" fmla="*/ 0 w 5284694"/>
                        <a:gd name="connsiteY0" fmla="*/ 0 h 3872753"/>
                        <a:gd name="connsiteX1" fmla="*/ 5284694 w 5284694"/>
                        <a:gd name="connsiteY1" fmla="*/ 134470 h 3872753"/>
                        <a:gd name="connsiteX2" fmla="*/ 5284694 w 5284694"/>
                        <a:gd name="connsiteY2" fmla="*/ 3052482 h 3872753"/>
                        <a:gd name="connsiteX3" fmla="*/ 242047 w 5284694"/>
                        <a:gd name="connsiteY3" fmla="*/ 3872753 h 3872753"/>
                        <a:gd name="connsiteX4" fmla="*/ 0 w 5284694"/>
                        <a:gd name="connsiteY4" fmla="*/ 0 h 3872753"/>
                        <a:gd name="connsiteX0" fmla="*/ 0 w 5325036"/>
                        <a:gd name="connsiteY0" fmla="*/ 0 h 3872753"/>
                        <a:gd name="connsiteX1" fmla="*/ 5325036 w 5325036"/>
                        <a:gd name="connsiteY1" fmla="*/ 134470 h 3872753"/>
                        <a:gd name="connsiteX2" fmla="*/ 5325036 w 5325036"/>
                        <a:gd name="connsiteY2" fmla="*/ 3052482 h 3872753"/>
                        <a:gd name="connsiteX3" fmla="*/ 282389 w 5325036"/>
                        <a:gd name="connsiteY3" fmla="*/ 3872753 h 3872753"/>
                        <a:gd name="connsiteX4" fmla="*/ 0 w 5325036"/>
                        <a:gd name="connsiteY4" fmla="*/ 0 h 3872753"/>
                        <a:gd name="connsiteX0" fmla="*/ 0 w 5392271"/>
                        <a:gd name="connsiteY0" fmla="*/ 0 h 3872753"/>
                        <a:gd name="connsiteX1" fmla="*/ 5325036 w 5392271"/>
                        <a:gd name="connsiteY1" fmla="*/ 134470 h 3872753"/>
                        <a:gd name="connsiteX2" fmla="*/ 5392271 w 5392271"/>
                        <a:gd name="connsiteY2" fmla="*/ 3348317 h 3872753"/>
                        <a:gd name="connsiteX3" fmla="*/ 282389 w 5392271"/>
                        <a:gd name="connsiteY3" fmla="*/ 3872753 h 3872753"/>
                        <a:gd name="connsiteX4" fmla="*/ 0 w 5392271"/>
                        <a:gd name="connsiteY4" fmla="*/ 0 h 3872753"/>
                        <a:gd name="connsiteX0" fmla="*/ 0 w 5392271"/>
                        <a:gd name="connsiteY0" fmla="*/ 0 h 3872753"/>
                        <a:gd name="connsiteX1" fmla="*/ 5325036 w 5392271"/>
                        <a:gd name="connsiteY1" fmla="*/ 134470 h 3872753"/>
                        <a:gd name="connsiteX2" fmla="*/ 5392271 w 5392271"/>
                        <a:gd name="connsiteY2" fmla="*/ 3348317 h 3872753"/>
                        <a:gd name="connsiteX3" fmla="*/ 282389 w 5392271"/>
                        <a:gd name="connsiteY3" fmla="*/ 3872753 h 3872753"/>
                        <a:gd name="connsiteX4" fmla="*/ 0 w 5392271"/>
                        <a:gd name="connsiteY4" fmla="*/ 0 h 3872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2271" h="3872753">
                          <a:moveTo>
                            <a:pt x="0" y="0"/>
                          </a:moveTo>
                          <a:lnTo>
                            <a:pt x="5325036" y="134470"/>
                          </a:lnTo>
                          <a:lnTo>
                            <a:pt x="5392271" y="3348317"/>
                          </a:lnTo>
                          <a:lnTo>
                            <a:pt x="282389" y="3872753"/>
                          </a:lnTo>
                          <a:lnTo>
                            <a:pt x="0" y="0"/>
                          </a:lnTo>
                          <a:close/>
                        </a:path>
                      </a:pathLst>
                    </a:custGeom>
                    <a:gradFill>
                      <a:gsLst>
                        <a:gs pos="0">
                          <a:schemeClr val="accent1">
                            <a:lumMod val="40000"/>
                            <a:lumOff val="60000"/>
                          </a:schemeClr>
                        </a:gs>
                        <a:gs pos="100000">
                          <a:schemeClr val="accent1"/>
                        </a:gs>
                      </a:gsLst>
                      <a:lin ang="5400000" scaled="1"/>
                    </a:gra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4" name="Rectangle 1027"/>
                    <p:cNvSpPr/>
                    <p:nvPr/>
                  </p:nvSpPr>
                  <p:spPr>
                    <a:xfrm>
                      <a:off x="1063897" y="983784"/>
                      <a:ext cx="4197211" cy="1275209"/>
                    </a:xfrm>
                    <a:custGeom>
                      <a:avLst/>
                      <a:gdLst>
                        <a:gd name="connsiteX0" fmla="*/ 0 w 3998976"/>
                        <a:gd name="connsiteY0" fmla="*/ 0 h 1658112"/>
                        <a:gd name="connsiteX1" fmla="*/ 3998976 w 3998976"/>
                        <a:gd name="connsiteY1" fmla="*/ 0 h 1658112"/>
                        <a:gd name="connsiteX2" fmla="*/ 3998976 w 3998976"/>
                        <a:gd name="connsiteY2" fmla="*/ 1658112 h 1658112"/>
                        <a:gd name="connsiteX3" fmla="*/ 0 w 3998976"/>
                        <a:gd name="connsiteY3" fmla="*/ 1658112 h 1658112"/>
                        <a:gd name="connsiteX4" fmla="*/ 0 w 3998976"/>
                        <a:gd name="connsiteY4" fmla="*/ 0 h 1658112"/>
                        <a:gd name="connsiteX0" fmla="*/ 0 w 3998976"/>
                        <a:gd name="connsiteY0" fmla="*/ 0 h 1658112"/>
                        <a:gd name="connsiteX1" fmla="*/ 3998976 w 3998976"/>
                        <a:gd name="connsiteY1" fmla="*/ 0 h 1658112"/>
                        <a:gd name="connsiteX2" fmla="*/ 3998976 w 3998976"/>
                        <a:gd name="connsiteY2" fmla="*/ 1658112 h 1658112"/>
                        <a:gd name="connsiteX3" fmla="*/ 109728 w 3998976"/>
                        <a:gd name="connsiteY3" fmla="*/ 1341120 h 1658112"/>
                        <a:gd name="connsiteX4" fmla="*/ 0 w 3998976"/>
                        <a:gd name="connsiteY4" fmla="*/ 0 h 1658112"/>
                        <a:gd name="connsiteX0" fmla="*/ 0 w 5291328"/>
                        <a:gd name="connsiteY0" fmla="*/ 0 h 1658112"/>
                        <a:gd name="connsiteX1" fmla="*/ 5291328 w 5291328"/>
                        <a:gd name="connsiteY1" fmla="*/ 158496 h 1658112"/>
                        <a:gd name="connsiteX2" fmla="*/ 3998976 w 5291328"/>
                        <a:gd name="connsiteY2" fmla="*/ 1658112 h 1658112"/>
                        <a:gd name="connsiteX3" fmla="*/ 109728 w 5291328"/>
                        <a:gd name="connsiteY3" fmla="*/ 1341120 h 1658112"/>
                        <a:gd name="connsiteX4" fmla="*/ 0 w 5291328"/>
                        <a:gd name="connsiteY4" fmla="*/ 0 h 1658112"/>
                        <a:gd name="connsiteX0" fmla="*/ 0 w 5291328"/>
                        <a:gd name="connsiteY0" fmla="*/ 0 h 1658112"/>
                        <a:gd name="connsiteX1" fmla="*/ 5291328 w 5291328"/>
                        <a:gd name="connsiteY1" fmla="*/ 158496 h 1658112"/>
                        <a:gd name="connsiteX2" fmla="*/ 3998976 w 5291328"/>
                        <a:gd name="connsiteY2" fmla="*/ 1658112 h 1658112"/>
                        <a:gd name="connsiteX3" fmla="*/ 109728 w 5291328"/>
                        <a:gd name="connsiteY3" fmla="*/ 1341120 h 1658112"/>
                        <a:gd name="connsiteX4" fmla="*/ 0 w 5291328"/>
                        <a:gd name="connsiteY4" fmla="*/ 0 h 1658112"/>
                        <a:gd name="connsiteX0" fmla="*/ 0 w 5315712"/>
                        <a:gd name="connsiteY0" fmla="*/ 0 h 1524000"/>
                        <a:gd name="connsiteX1" fmla="*/ 5291328 w 5315712"/>
                        <a:gd name="connsiteY1" fmla="*/ 158496 h 1524000"/>
                        <a:gd name="connsiteX2" fmla="*/ 5315712 w 5315712"/>
                        <a:gd name="connsiteY2" fmla="*/ 1524000 h 1524000"/>
                        <a:gd name="connsiteX3" fmla="*/ 109728 w 5315712"/>
                        <a:gd name="connsiteY3" fmla="*/ 1341120 h 1524000"/>
                        <a:gd name="connsiteX4" fmla="*/ 0 w 5315712"/>
                        <a:gd name="connsiteY4" fmla="*/ 0 h 1524000"/>
                        <a:gd name="connsiteX0" fmla="*/ 0 w 5315712"/>
                        <a:gd name="connsiteY0" fmla="*/ 0 h 1538137"/>
                        <a:gd name="connsiteX1" fmla="*/ 5291328 w 5315712"/>
                        <a:gd name="connsiteY1" fmla="*/ 158496 h 1538137"/>
                        <a:gd name="connsiteX2" fmla="*/ 5315712 w 5315712"/>
                        <a:gd name="connsiteY2" fmla="*/ 1524000 h 1538137"/>
                        <a:gd name="connsiteX3" fmla="*/ 109728 w 5315712"/>
                        <a:gd name="connsiteY3" fmla="*/ 1341120 h 1538137"/>
                        <a:gd name="connsiteX4" fmla="*/ 0 w 5315712"/>
                        <a:gd name="connsiteY4" fmla="*/ 0 h 1538137"/>
                        <a:gd name="connsiteX0" fmla="*/ 0 w 5315712"/>
                        <a:gd name="connsiteY0" fmla="*/ 0 h 1609246"/>
                        <a:gd name="connsiteX1" fmla="*/ 5291328 w 5315712"/>
                        <a:gd name="connsiteY1" fmla="*/ 158496 h 1609246"/>
                        <a:gd name="connsiteX2" fmla="*/ 5315712 w 5315712"/>
                        <a:gd name="connsiteY2" fmla="*/ 1524000 h 1609246"/>
                        <a:gd name="connsiteX3" fmla="*/ 109728 w 5315712"/>
                        <a:gd name="connsiteY3" fmla="*/ 1341120 h 1609246"/>
                        <a:gd name="connsiteX4" fmla="*/ 0 w 5315712"/>
                        <a:gd name="connsiteY4" fmla="*/ 0 h 1609246"/>
                        <a:gd name="connsiteX0" fmla="*/ 0 w 5276321"/>
                        <a:gd name="connsiteY0" fmla="*/ 0 h 1598503"/>
                        <a:gd name="connsiteX1" fmla="*/ 5251937 w 5276321"/>
                        <a:gd name="connsiteY1" fmla="*/ 147753 h 1598503"/>
                        <a:gd name="connsiteX2" fmla="*/ 5276321 w 5276321"/>
                        <a:gd name="connsiteY2" fmla="*/ 1513257 h 1598503"/>
                        <a:gd name="connsiteX3" fmla="*/ 70337 w 5276321"/>
                        <a:gd name="connsiteY3" fmla="*/ 1330377 h 1598503"/>
                        <a:gd name="connsiteX4" fmla="*/ 0 w 5276321"/>
                        <a:gd name="connsiteY4" fmla="*/ 0 h 1598503"/>
                        <a:gd name="connsiteX0" fmla="*/ 0 w 5276321"/>
                        <a:gd name="connsiteY0" fmla="*/ 0 h 1603070"/>
                        <a:gd name="connsiteX1" fmla="*/ 5251937 w 5276321"/>
                        <a:gd name="connsiteY1" fmla="*/ 147753 h 1603070"/>
                        <a:gd name="connsiteX2" fmla="*/ 5276321 w 5276321"/>
                        <a:gd name="connsiteY2" fmla="*/ 1513257 h 1603070"/>
                        <a:gd name="connsiteX3" fmla="*/ 102567 w 5276321"/>
                        <a:gd name="connsiteY3" fmla="*/ 1337538 h 1603070"/>
                        <a:gd name="connsiteX4" fmla="*/ 0 w 5276321"/>
                        <a:gd name="connsiteY4" fmla="*/ 0 h 1603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321" h="1603070">
                          <a:moveTo>
                            <a:pt x="0" y="0"/>
                          </a:moveTo>
                          <a:lnTo>
                            <a:pt x="5251937" y="147753"/>
                          </a:lnTo>
                          <a:lnTo>
                            <a:pt x="5276321" y="1513257"/>
                          </a:lnTo>
                          <a:cubicBezTo>
                            <a:pt x="3540993" y="1452297"/>
                            <a:pt x="2069543" y="1849602"/>
                            <a:pt x="102567" y="1337538"/>
                          </a:cubicBezTo>
                          <a:lnTo>
                            <a:pt x="0" y="0"/>
                          </a:lnTo>
                          <a:close/>
                        </a:path>
                      </a:pathLst>
                    </a:custGeom>
                    <a:gradFill>
                      <a:gsLst>
                        <a:gs pos="0">
                          <a:schemeClr val="accent1">
                            <a:alpha val="20000"/>
                          </a:schemeClr>
                        </a:gs>
                        <a:gs pos="100000">
                          <a:schemeClr val="accent1">
                            <a:alpha val="3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5" name="Group 774"/>
                    <p:cNvGrpSpPr/>
                    <p:nvPr/>
                  </p:nvGrpSpPr>
                  <p:grpSpPr>
                    <a:xfrm>
                      <a:off x="4607188" y="3724161"/>
                      <a:ext cx="647448" cy="139869"/>
                      <a:chOff x="4607188" y="3781593"/>
                      <a:chExt cx="647448" cy="139869"/>
                    </a:xfrm>
                  </p:grpSpPr>
                  <p:sp>
                    <p:nvSpPr>
                      <p:cNvPr id="776" name="Rectangle 8"/>
                      <p:cNvSpPr/>
                      <p:nvPr/>
                    </p:nvSpPr>
                    <p:spPr>
                      <a:xfrm>
                        <a:off x="4607188" y="3847980"/>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Rectangle 8"/>
                      <p:cNvSpPr/>
                      <p:nvPr/>
                    </p:nvSpPr>
                    <p:spPr>
                      <a:xfrm>
                        <a:off x="4720087" y="3834701"/>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Rectangle 8"/>
                      <p:cNvSpPr/>
                      <p:nvPr/>
                    </p:nvSpPr>
                    <p:spPr>
                      <a:xfrm>
                        <a:off x="4832986" y="3821424"/>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8"/>
                      <p:cNvSpPr/>
                      <p:nvPr/>
                    </p:nvSpPr>
                    <p:spPr>
                      <a:xfrm>
                        <a:off x="4945885" y="3808147"/>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8"/>
                      <p:cNvSpPr/>
                      <p:nvPr/>
                    </p:nvSpPr>
                    <p:spPr>
                      <a:xfrm>
                        <a:off x="5058784" y="3794870"/>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Rectangle 8"/>
                      <p:cNvSpPr/>
                      <p:nvPr/>
                    </p:nvSpPr>
                    <p:spPr>
                      <a:xfrm>
                        <a:off x="5171681" y="3781593"/>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47" name="Group 446"/>
                <p:cNvGrpSpPr/>
                <p:nvPr/>
              </p:nvGrpSpPr>
              <p:grpSpPr>
                <a:xfrm>
                  <a:off x="1409504" y="2570753"/>
                  <a:ext cx="735163" cy="180145"/>
                  <a:chOff x="1745375" y="3849919"/>
                  <a:chExt cx="5070566" cy="1242509"/>
                </a:xfrm>
              </p:grpSpPr>
              <p:pic>
                <p:nvPicPr>
                  <p:cNvPr id="448" name="Picture 447"/>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20950256">
                    <a:off x="1745375" y="4185920"/>
                    <a:ext cx="5070566" cy="755161"/>
                  </a:xfrm>
                  <a:prstGeom prst="rect">
                    <a:avLst/>
                  </a:prstGeom>
                </p:spPr>
              </p:pic>
              <p:grpSp>
                <p:nvGrpSpPr>
                  <p:cNvPr id="449" name="Group 448"/>
                  <p:cNvGrpSpPr/>
                  <p:nvPr/>
                </p:nvGrpSpPr>
                <p:grpSpPr>
                  <a:xfrm>
                    <a:off x="1900850" y="3849919"/>
                    <a:ext cx="4397829" cy="1242509"/>
                    <a:chOff x="1492937" y="5079505"/>
                    <a:chExt cx="5883825" cy="1828585"/>
                  </a:xfrm>
                </p:grpSpPr>
                <p:grpSp>
                  <p:nvGrpSpPr>
                    <p:cNvPr id="450" name="Group 449"/>
                    <p:cNvGrpSpPr/>
                    <p:nvPr/>
                  </p:nvGrpSpPr>
                  <p:grpSpPr>
                    <a:xfrm>
                      <a:off x="1492937" y="5152191"/>
                      <a:ext cx="5883825" cy="1755899"/>
                      <a:chOff x="3650326" y="4822150"/>
                      <a:chExt cx="7511796" cy="2191636"/>
                    </a:xfrm>
                  </p:grpSpPr>
                  <p:sp>
                    <p:nvSpPr>
                      <p:cNvPr id="767" name="Rectangle 1"/>
                      <p:cNvSpPr/>
                      <p:nvPr/>
                    </p:nvSpPr>
                    <p:spPr>
                      <a:xfrm rot="20844084">
                        <a:off x="3650326" y="4822150"/>
                        <a:ext cx="7336966" cy="1316390"/>
                      </a:xfrm>
                      <a:custGeom>
                        <a:avLst/>
                        <a:gdLst>
                          <a:gd name="connsiteX0" fmla="*/ 0 w 7437710"/>
                          <a:gd name="connsiteY0" fmla="*/ 0 h 1579521"/>
                          <a:gd name="connsiteX1" fmla="*/ 7437710 w 7437710"/>
                          <a:gd name="connsiteY1" fmla="*/ 0 h 1579521"/>
                          <a:gd name="connsiteX2" fmla="*/ 7437710 w 7437710"/>
                          <a:gd name="connsiteY2" fmla="*/ 1579521 h 1579521"/>
                          <a:gd name="connsiteX3" fmla="*/ 0 w 7437710"/>
                          <a:gd name="connsiteY3" fmla="*/ 1579521 h 1579521"/>
                          <a:gd name="connsiteX4" fmla="*/ 0 w 7437710"/>
                          <a:gd name="connsiteY4" fmla="*/ 0 h 1579521"/>
                          <a:gd name="connsiteX0" fmla="*/ 0 w 7437710"/>
                          <a:gd name="connsiteY0" fmla="*/ 0 h 1579521"/>
                          <a:gd name="connsiteX1" fmla="*/ 6187599 w 7437710"/>
                          <a:gd name="connsiteY1" fmla="*/ 649155 h 1579521"/>
                          <a:gd name="connsiteX2" fmla="*/ 7437710 w 7437710"/>
                          <a:gd name="connsiteY2" fmla="*/ 1579521 h 1579521"/>
                          <a:gd name="connsiteX3" fmla="*/ 0 w 7437710"/>
                          <a:gd name="connsiteY3" fmla="*/ 1579521 h 1579521"/>
                          <a:gd name="connsiteX4" fmla="*/ 0 w 7437710"/>
                          <a:gd name="connsiteY4" fmla="*/ 0 h 1579521"/>
                          <a:gd name="connsiteX0" fmla="*/ 0 w 7443500"/>
                          <a:gd name="connsiteY0" fmla="*/ 0 h 1579521"/>
                          <a:gd name="connsiteX1" fmla="*/ 6187599 w 7443500"/>
                          <a:gd name="connsiteY1" fmla="*/ 649155 h 1579521"/>
                          <a:gd name="connsiteX2" fmla="*/ 7443500 w 7443500"/>
                          <a:gd name="connsiteY2" fmla="*/ 1572412 h 1579521"/>
                          <a:gd name="connsiteX3" fmla="*/ 0 w 7443500"/>
                          <a:gd name="connsiteY3" fmla="*/ 1579521 h 1579521"/>
                          <a:gd name="connsiteX4" fmla="*/ 0 w 7443500"/>
                          <a:gd name="connsiteY4" fmla="*/ 0 h 1579521"/>
                          <a:gd name="connsiteX0" fmla="*/ 38376 w 7443500"/>
                          <a:gd name="connsiteY0" fmla="*/ 0 h 1318847"/>
                          <a:gd name="connsiteX1" fmla="*/ 6187599 w 7443500"/>
                          <a:gd name="connsiteY1" fmla="*/ 388481 h 1318847"/>
                          <a:gd name="connsiteX2" fmla="*/ 7443500 w 7443500"/>
                          <a:gd name="connsiteY2" fmla="*/ 1311738 h 1318847"/>
                          <a:gd name="connsiteX3" fmla="*/ 0 w 7443500"/>
                          <a:gd name="connsiteY3" fmla="*/ 1318847 h 1318847"/>
                          <a:gd name="connsiteX4" fmla="*/ 38376 w 7443500"/>
                          <a:gd name="connsiteY4" fmla="*/ 0 h 1318847"/>
                          <a:gd name="connsiteX0" fmla="*/ 0 w 7405124"/>
                          <a:gd name="connsiteY0" fmla="*/ 0 h 1311738"/>
                          <a:gd name="connsiteX1" fmla="*/ 6149223 w 7405124"/>
                          <a:gd name="connsiteY1" fmla="*/ 388481 h 1311738"/>
                          <a:gd name="connsiteX2" fmla="*/ 7405124 w 7405124"/>
                          <a:gd name="connsiteY2" fmla="*/ 1311738 h 1311738"/>
                          <a:gd name="connsiteX3" fmla="*/ 640118 w 7405124"/>
                          <a:gd name="connsiteY3" fmla="*/ 1121756 h 1311738"/>
                          <a:gd name="connsiteX4" fmla="*/ 0 w 7405124"/>
                          <a:gd name="connsiteY4" fmla="*/ 0 h 1311738"/>
                          <a:gd name="connsiteX0" fmla="*/ 0 w 7342931"/>
                          <a:gd name="connsiteY0" fmla="*/ 0 h 1251619"/>
                          <a:gd name="connsiteX1" fmla="*/ 6149223 w 7342931"/>
                          <a:gd name="connsiteY1" fmla="*/ 388481 h 1251619"/>
                          <a:gd name="connsiteX2" fmla="*/ 7342931 w 7342931"/>
                          <a:gd name="connsiteY2" fmla="*/ 1251619 h 1251619"/>
                          <a:gd name="connsiteX3" fmla="*/ 640118 w 7342931"/>
                          <a:gd name="connsiteY3" fmla="*/ 1121756 h 1251619"/>
                          <a:gd name="connsiteX4" fmla="*/ 0 w 7342931"/>
                          <a:gd name="connsiteY4" fmla="*/ 0 h 1251619"/>
                          <a:gd name="connsiteX0" fmla="*/ 0 w 7387797"/>
                          <a:gd name="connsiteY0" fmla="*/ 0 h 1295259"/>
                          <a:gd name="connsiteX1" fmla="*/ 6149223 w 7387797"/>
                          <a:gd name="connsiteY1" fmla="*/ 388481 h 1295259"/>
                          <a:gd name="connsiteX2" fmla="*/ 7387797 w 7387797"/>
                          <a:gd name="connsiteY2" fmla="*/ 1295259 h 1295259"/>
                          <a:gd name="connsiteX3" fmla="*/ 640118 w 7387797"/>
                          <a:gd name="connsiteY3" fmla="*/ 1121756 h 1295259"/>
                          <a:gd name="connsiteX4" fmla="*/ 0 w 7387797"/>
                          <a:gd name="connsiteY4" fmla="*/ 0 h 1295259"/>
                          <a:gd name="connsiteX0" fmla="*/ 0 w 7385436"/>
                          <a:gd name="connsiteY0" fmla="*/ 0 h 1294732"/>
                          <a:gd name="connsiteX1" fmla="*/ 6146862 w 7385436"/>
                          <a:gd name="connsiteY1" fmla="*/ 387954 h 1294732"/>
                          <a:gd name="connsiteX2" fmla="*/ 7385436 w 7385436"/>
                          <a:gd name="connsiteY2" fmla="*/ 1294732 h 1294732"/>
                          <a:gd name="connsiteX3" fmla="*/ 637757 w 7385436"/>
                          <a:gd name="connsiteY3" fmla="*/ 1121229 h 1294732"/>
                          <a:gd name="connsiteX4" fmla="*/ 0 w 7385436"/>
                          <a:gd name="connsiteY4" fmla="*/ 0 h 1294732"/>
                          <a:gd name="connsiteX0" fmla="*/ 0 w 7382712"/>
                          <a:gd name="connsiteY0" fmla="*/ 0 h 1306646"/>
                          <a:gd name="connsiteX1" fmla="*/ 6146862 w 7382712"/>
                          <a:gd name="connsiteY1" fmla="*/ 387954 h 1306646"/>
                          <a:gd name="connsiteX2" fmla="*/ 7382713 w 7382712"/>
                          <a:gd name="connsiteY2" fmla="*/ 1306646 h 1306646"/>
                          <a:gd name="connsiteX3" fmla="*/ 637757 w 7382712"/>
                          <a:gd name="connsiteY3" fmla="*/ 1121229 h 1306646"/>
                          <a:gd name="connsiteX4" fmla="*/ 0 w 7382712"/>
                          <a:gd name="connsiteY4" fmla="*/ 0 h 1306646"/>
                          <a:gd name="connsiteX0" fmla="*/ 0 w 7382714"/>
                          <a:gd name="connsiteY0" fmla="*/ 0 h 1306646"/>
                          <a:gd name="connsiteX1" fmla="*/ 6149586 w 7382714"/>
                          <a:gd name="connsiteY1" fmla="*/ 376041 h 1306646"/>
                          <a:gd name="connsiteX2" fmla="*/ 7382713 w 7382714"/>
                          <a:gd name="connsiteY2" fmla="*/ 1306646 h 1306646"/>
                          <a:gd name="connsiteX3" fmla="*/ 637757 w 7382714"/>
                          <a:gd name="connsiteY3" fmla="*/ 1121229 h 1306646"/>
                          <a:gd name="connsiteX4" fmla="*/ 0 w 7382714"/>
                          <a:gd name="connsiteY4" fmla="*/ 0 h 1306646"/>
                          <a:gd name="connsiteX0" fmla="*/ 0 w 7382712"/>
                          <a:gd name="connsiteY0" fmla="*/ 0 h 1306646"/>
                          <a:gd name="connsiteX1" fmla="*/ 6176680 w 7382712"/>
                          <a:gd name="connsiteY1" fmla="*/ 369453 h 1306646"/>
                          <a:gd name="connsiteX2" fmla="*/ 7382713 w 7382712"/>
                          <a:gd name="connsiteY2" fmla="*/ 1306646 h 1306646"/>
                          <a:gd name="connsiteX3" fmla="*/ 637757 w 7382712"/>
                          <a:gd name="connsiteY3" fmla="*/ 1121229 h 1306646"/>
                          <a:gd name="connsiteX4" fmla="*/ 0 w 7382712"/>
                          <a:gd name="connsiteY4" fmla="*/ 0 h 1306646"/>
                          <a:gd name="connsiteX0" fmla="*/ 0 w 7375259"/>
                          <a:gd name="connsiteY0" fmla="*/ 0 h 1311272"/>
                          <a:gd name="connsiteX1" fmla="*/ 6176680 w 7375259"/>
                          <a:gd name="connsiteY1" fmla="*/ 369453 h 1311272"/>
                          <a:gd name="connsiteX2" fmla="*/ 7375260 w 7375259"/>
                          <a:gd name="connsiteY2" fmla="*/ 1311272 h 1311272"/>
                          <a:gd name="connsiteX3" fmla="*/ 637757 w 7375259"/>
                          <a:gd name="connsiteY3" fmla="*/ 1121229 h 1311272"/>
                          <a:gd name="connsiteX4" fmla="*/ 0 w 7375259"/>
                          <a:gd name="connsiteY4" fmla="*/ 0 h 1311272"/>
                          <a:gd name="connsiteX0" fmla="*/ 0 w 7376622"/>
                          <a:gd name="connsiteY0" fmla="*/ 0 h 1305315"/>
                          <a:gd name="connsiteX1" fmla="*/ 6178041 w 7376622"/>
                          <a:gd name="connsiteY1" fmla="*/ 363496 h 1305315"/>
                          <a:gd name="connsiteX2" fmla="*/ 7376621 w 7376622"/>
                          <a:gd name="connsiteY2" fmla="*/ 1305315 h 1305315"/>
                          <a:gd name="connsiteX3" fmla="*/ 639118 w 7376622"/>
                          <a:gd name="connsiteY3" fmla="*/ 1115272 h 1305315"/>
                          <a:gd name="connsiteX4" fmla="*/ 0 w 7376622"/>
                          <a:gd name="connsiteY4" fmla="*/ 0 h 1305315"/>
                          <a:gd name="connsiteX0" fmla="*/ 0 w 7371887"/>
                          <a:gd name="connsiteY0" fmla="*/ 0 h 1298027"/>
                          <a:gd name="connsiteX1" fmla="*/ 6173308 w 7371887"/>
                          <a:gd name="connsiteY1" fmla="*/ 356208 h 1298027"/>
                          <a:gd name="connsiteX2" fmla="*/ 7371888 w 7371887"/>
                          <a:gd name="connsiteY2" fmla="*/ 1298027 h 1298027"/>
                          <a:gd name="connsiteX3" fmla="*/ 634385 w 7371887"/>
                          <a:gd name="connsiteY3" fmla="*/ 1107984 h 1298027"/>
                          <a:gd name="connsiteX4" fmla="*/ 0 w 7371887"/>
                          <a:gd name="connsiteY4" fmla="*/ 0 h 1298027"/>
                          <a:gd name="connsiteX0" fmla="*/ 1 w 7377983"/>
                          <a:gd name="connsiteY0" fmla="*/ 0 h 1299358"/>
                          <a:gd name="connsiteX1" fmla="*/ 6179403 w 7377983"/>
                          <a:gd name="connsiteY1" fmla="*/ 357539 h 1299358"/>
                          <a:gd name="connsiteX2" fmla="*/ 7377983 w 7377983"/>
                          <a:gd name="connsiteY2" fmla="*/ 1299358 h 1299358"/>
                          <a:gd name="connsiteX3" fmla="*/ 640480 w 7377983"/>
                          <a:gd name="connsiteY3" fmla="*/ 1109315 h 1299358"/>
                          <a:gd name="connsiteX4" fmla="*/ 1 w 7377983"/>
                          <a:gd name="connsiteY4" fmla="*/ 0 h 1299358"/>
                          <a:gd name="connsiteX0" fmla="*/ 0 w 7340016"/>
                          <a:gd name="connsiteY0" fmla="*/ -1 h 1321608"/>
                          <a:gd name="connsiteX1" fmla="*/ 6141436 w 7340016"/>
                          <a:gd name="connsiteY1" fmla="*/ 379789 h 1321608"/>
                          <a:gd name="connsiteX2" fmla="*/ 7340016 w 7340016"/>
                          <a:gd name="connsiteY2" fmla="*/ 1321608 h 1321608"/>
                          <a:gd name="connsiteX3" fmla="*/ 602513 w 7340016"/>
                          <a:gd name="connsiteY3" fmla="*/ 1131565 h 1321608"/>
                          <a:gd name="connsiteX4" fmla="*/ 0 w 7340016"/>
                          <a:gd name="connsiteY4" fmla="*/ -1 h 1321608"/>
                          <a:gd name="connsiteX0" fmla="*/ 0 w 7336935"/>
                          <a:gd name="connsiteY0" fmla="*/ 1 h 1316388"/>
                          <a:gd name="connsiteX1" fmla="*/ 6138355 w 7336935"/>
                          <a:gd name="connsiteY1" fmla="*/ 374569 h 1316388"/>
                          <a:gd name="connsiteX2" fmla="*/ 7336935 w 7336935"/>
                          <a:gd name="connsiteY2" fmla="*/ 1316388 h 1316388"/>
                          <a:gd name="connsiteX3" fmla="*/ 599432 w 7336935"/>
                          <a:gd name="connsiteY3" fmla="*/ 1126345 h 1316388"/>
                          <a:gd name="connsiteX4" fmla="*/ 0 w 7336935"/>
                          <a:gd name="connsiteY4" fmla="*/ 1 h 131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6935" h="1316388">
                            <a:moveTo>
                              <a:pt x="0" y="1"/>
                            </a:moveTo>
                            <a:lnTo>
                              <a:pt x="6138355" y="374569"/>
                            </a:lnTo>
                            <a:lnTo>
                              <a:pt x="7336935" y="1316388"/>
                            </a:lnTo>
                            <a:lnTo>
                              <a:pt x="599432" y="1126345"/>
                            </a:lnTo>
                            <a:lnTo>
                              <a:pt x="0" y="1"/>
                            </a:lnTo>
                            <a:close/>
                          </a:path>
                        </a:pathLst>
                      </a:custGeom>
                      <a:gradFill flip="none" rotWithShape="1">
                        <a:gsLst>
                          <a:gs pos="0">
                            <a:schemeClr val="accent2">
                              <a:lumMod val="75000"/>
                            </a:schemeClr>
                          </a:gs>
                          <a:gs pos="100000">
                            <a:schemeClr val="accent2">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8" name="Rectangle 2"/>
                      <p:cNvSpPr/>
                      <p:nvPr/>
                    </p:nvSpPr>
                    <p:spPr>
                      <a:xfrm rot="20879885">
                        <a:off x="4294982" y="5901064"/>
                        <a:ext cx="6867140" cy="281976"/>
                      </a:xfrm>
                      <a:custGeom>
                        <a:avLst/>
                        <a:gdLst>
                          <a:gd name="connsiteX0" fmla="*/ 0 w 3383556"/>
                          <a:gd name="connsiteY0" fmla="*/ 0 h 194006"/>
                          <a:gd name="connsiteX1" fmla="*/ 3383556 w 3383556"/>
                          <a:gd name="connsiteY1" fmla="*/ 0 h 194006"/>
                          <a:gd name="connsiteX2" fmla="*/ 3383556 w 3383556"/>
                          <a:gd name="connsiteY2" fmla="*/ 194006 h 194006"/>
                          <a:gd name="connsiteX3" fmla="*/ 0 w 3383556"/>
                          <a:gd name="connsiteY3" fmla="*/ 194006 h 194006"/>
                          <a:gd name="connsiteX4" fmla="*/ 0 w 3383556"/>
                          <a:gd name="connsiteY4" fmla="*/ 0 h 194006"/>
                          <a:gd name="connsiteX0" fmla="*/ 0 w 3383556"/>
                          <a:gd name="connsiteY0" fmla="*/ 0 h 206040"/>
                          <a:gd name="connsiteX1" fmla="*/ 3383556 w 3383556"/>
                          <a:gd name="connsiteY1" fmla="*/ 0 h 206040"/>
                          <a:gd name="connsiteX2" fmla="*/ 3380998 w 3383556"/>
                          <a:gd name="connsiteY2" fmla="*/ 206040 h 206040"/>
                          <a:gd name="connsiteX3" fmla="*/ 0 w 3383556"/>
                          <a:gd name="connsiteY3" fmla="*/ 194006 h 206040"/>
                          <a:gd name="connsiteX4" fmla="*/ 0 w 3383556"/>
                          <a:gd name="connsiteY4" fmla="*/ 0 h 206040"/>
                          <a:gd name="connsiteX0" fmla="*/ 0 w 3404210"/>
                          <a:gd name="connsiteY0" fmla="*/ 0 h 206040"/>
                          <a:gd name="connsiteX1" fmla="*/ 3404210 w 3404210"/>
                          <a:gd name="connsiteY1" fmla="*/ 21160 h 206040"/>
                          <a:gd name="connsiteX2" fmla="*/ 3380998 w 3404210"/>
                          <a:gd name="connsiteY2" fmla="*/ 206040 h 206040"/>
                          <a:gd name="connsiteX3" fmla="*/ 0 w 3404210"/>
                          <a:gd name="connsiteY3" fmla="*/ 194006 h 206040"/>
                          <a:gd name="connsiteX4" fmla="*/ 0 w 3404210"/>
                          <a:gd name="connsiteY4" fmla="*/ 0 h 206040"/>
                          <a:gd name="connsiteX0" fmla="*/ 0 w 3435588"/>
                          <a:gd name="connsiteY0" fmla="*/ 0 h 206040"/>
                          <a:gd name="connsiteX1" fmla="*/ 3404210 w 3435588"/>
                          <a:gd name="connsiteY1" fmla="*/ 21160 h 206040"/>
                          <a:gd name="connsiteX2" fmla="*/ 3380998 w 3435588"/>
                          <a:gd name="connsiteY2" fmla="*/ 206040 h 206040"/>
                          <a:gd name="connsiteX3" fmla="*/ 0 w 3435588"/>
                          <a:gd name="connsiteY3" fmla="*/ 194006 h 206040"/>
                          <a:gd name="connsiteX4" fmla="*/ 0 w 3435588"/>
                          <a:gd name="connsiteY4" fmla="*/ 0 h 206040"/>
                          <a:gd name="connsiteX0" fmla="*/ 0 w 3452186"/>
                          <a:gd name="connsiteY0" fmla="*/ 0 h 206040"/>
                          <a:gd name="connsiteX1" fmla="*/ 3404210 w 3452186"/>
                          <a:gd name="connsiteY1" fmla="*/ 21160 h 206040"/>
                          <a:gd name="connsiteX2" fmla="*/ 3380998 w 3452186"/>
                          <a:gd name="connsiteY2" fmla="*/ 206040 h 206040"/>
                          <a:gd name="connsiteX3" fmla="*/ 0 w 3452186"/>
                          <a:gd name="connsiteY3" fmla="*/ 194006 h 206040"/>
                          <a:gd name="connsiteX4" fmla="*/ 0 w 3452186"/>
                          <a:gd name="connsiteY4" fmla="*/ 0 h 206040"/>
                          <a:gd name="connsiteX0" fmla="*/ 0 w 3452541"/>
                          <a:gd name="connsiteY0" fmla="*/ 0 h 281645"/>
                          <a:gd name="connsiteX1" fmla="*/ 3404565 w 3452541"/>
                          <a:gd name="connsiteY1" fmla="*/ 96765 h 281645"/>
                          <a:gd name="connsiteX2" fmla="*/ 3381353 w 3452541"/>
                          <a:gd name="connsiteY2" fmla="*/ 281645 h 281645"/>
                          <a:gd name="connsiteX3" fmla="*/ 355 w 3452541"/>
                          <a:gd name="connsiteY3" fmla="*/ 269611 h 281645"/>
                          <a:gd name="connsiteX4" fmla="*/ 0 w 3452541"/>
                          <a:gd name="connsiteY4" fmla="*/ 0 h 281645"/>
                          <a:gd name="connsiteX0" fmla="*/ 0 w 3452541"/>
                          <a:gd name="connsiteY0" fmla="*/ 0 h 281645"/>
                          <a:gd name="connsiteX1" fmla="*/ 3404565 w 3452541"/>
                          <a:gd name="connsiteY1" fmla="*/ 96765 h 281645"/>
                          <a:gd name="connsiteX2" fmla="*/ 3381353 w 3452541"/>
                          <a:gd name="connsiteY2" fmla="*/ 281645 h 281645"/>
                          <a:gd name="connsiteX3" fmla="*/ 3969 w 3452541"/>
                          <a:gd name="connsiteY3" fmla="*/ 216619 h 281645"/>
                          <a:gd name="connsiteX4" fmla="*/ 0 w 3452541"/>
                          <a:gd name="connsiteY4" fmla="*/ 0 h 281645"/>
                          <a:gd name="connsiteX0" fmla="*/ 26013 w 3478554"/>
                          <a:gd name="connsiteY0" fmla="*/ 0 h 281645"/>
                          <a:gd name="connsiteX1" fmla="*/ 3430578 w 3478554"/>
                          <a:gd name="connsiteY1" fmla="*/ 96765 h 281645"/>
                          <a:gd name="connsiteX2" fmla="*/ 3407366 w 3478554"/>
                          <a:gd name="connsiteY2" fmla="*/ 281645 h 281645"/>
                          <a:gd name="connsiteX3" fmla="*/ 29982 w 3478554"/>
                          <a:gd name="connsiteY3" fmla="*/ 216619 h 281645"/>
                          <a:gd name="connsiteX4" fmla="*/ 26013 w 3478554"/>
                          <a:gd name="connsiteY4" fmla="*/ 0 h 281645"/>
                          <a:gd name="connsiteX0" fmla="*/ 46075 w 3498616"/>
                          <a:gd name="connsiteY0" fmla="*/ 0 h 281645"/>
                          <a:gd name="connsiteX1" fmla="*/ 3450640 w 3498616"/>
                          <a:gd name="connsiteY1" fmla="*/ 96765 h 281645"/>
                          <a:gd name="connsiteX2" fmla="*/ 3427428 w 3498616"/>
                          <a:gd name="connsiteY2" fmla="*/ 281645 h 281645"/>
                          <a:gd name="connsiteX3" fmla="*/ 50044 w 3498616"/>
                          <a:gd name="connsiteY3" fmla="*/ 216619 h 281645"/>
                          <a:gd name="connsiteX4" fmla="*/ 46075 w 3498616"/>
                          <a:gd name="connsiteY4" fmla="*/ 0 h 281645"/>
                          <a:gd name="connsiteX0" fmla="*/ 55794 w 3508335"/>
                          <a:gd name="connsiteY0" fmla="*/ 0 h 281645"/>
                          <a:gd name="connsiteX1" fmla="*/ 3460359 w 3508335"/>
                          <a:gd name="connsiteY1" fmla="*/ 96765 h 281645"/>
                          <a:gd name="connsiteX2" fmla="*/ 3437147 w 3508335"/>
                          <a:gd name="connsiteY2" fmla="*/ 281645 h 281645"/>
                          <a:gd name="connsiteX3" fmla="*/ 59763 w 3508335"/>
                          <a:gd name="connsiteY3" fmla="*/ 216619 h 281645"/>
                          <a:gd name="connsiteX4" fmla="*/ 55794 w 3508335"/>
                          <a:gd name="connsiteY4" fmla="*/ 0 h 281645"/>
                          <a:gd name="connsiteX0" fmla="*/ 52974 w 3505515"/>
                          <a:gd name="connsiteY0" fmla="*/ 0 h 281645"/>
                          <a:gd name="connsiteX1" fmla="*/ 3457539 w 3505515"/>
                          <a:gd name="connsiteY1" fmla="*/ 96765 h 281645"/>
                          <a:gd name="connsiteX2" fmla="*/ 3434327 w 3505515"/>
                          <a:gd name="connsiteY2" fmla="*/ 281645 h 281645"/>
                          <a:gd name="connsiteX3" fmla="*/ 62219 w 3505515"/>
                          <a:gd name="connsiteY3" fmla="*/ 227199 h 281645"/>
                          <a:gd name="connsiteX4" fmla="*/ 52974 w 3505515"/>
                          <a:gd name="connsiteY4" fmla="*/ 0 h 281645"/>
                          <a:gd name="connsiteX0" fmla="*/ 56103 w 3508644"/>
                          <a:gd name="connsiteY0" fmla="*/ 0 h 281645"/>
                          <a:gd name="connsiteX1" fmla="*/ 3460668 w 3508644"/>
                          <a:gd name="connsiteY1" fmla="*/ 96765 h 281645"/>
                          <a:gd name="connsiteX2" fmla="*/ 3437456 w 3508644"/>
                          <a:gd name="connsiteY2" fmla="*/ 281645 h 281645"/>
                          <a:gd name="connsiteX3" fmla="*/ 59507 w 3508644"/>
                          <a:gd name="connsiteY3" fmla="*/ 241537 h 281645"/>
                          <a:gd name="connsiteX4" fmla="*/ 56103 w 3508644"/>
                          <a:gd name="connsiteY4" fmla="*/ 0 h 281645"/>
                          <a:gd name="connsiteX0" fmla="*/ 57037 w 3509578"/>
                          <a:gd name="connsiteY0" fmla="*/ 0 h 281645"/>
                          <a:gd name="connsiteX1" fmla="*/ 3461602 w 3509578"/>
                          <a:gd name="connsiteY1" fmla="*/ 96765 h 281645"/>
                          <a:gd name="connsiteX2" fmla="*/ 3438390 w 3509578"/>
                          <a:gd name="connsiteY2" fmla="*/ 281645 h 281645"/>
                          <a:gd name="connsiteX3" fmla="*/ 60441 w 3509578"/>
                          <a:gd name="connsiteY3" fmla="*/ 241537 h 281645"/>
                          <a:gd name="connsiteX4" fmla="*/ 57037 w 3509578"/>
                          <a:gd name="connsiteY4" fmla="*/ 0 h 281645"/>
                          <a:gd name="connsiteX0" fmla="*/ 57037 w 3508400"/>
                          <a:gd name="connsiteY0" fmla="*/ 0 h 281975"/>
                          <a:gd name="connsiteX1" fmla="*/ 3461602 w 3508400"/>
                          <a:gd name="connsiteY1" fmla="*/ 96765 h 281975"/>
                          <a:gd name="connsiteX2" fmla="*/ 3438390 w 3508400"/>
                          <a:gd name="connsiteY2" fmla="*/ 281645 h 281975"/>
                          <a:gd name="connsiteX3" fmla="*/ 60441 w 3508400"/>
                          <a:gd name="connsiteY3" fmla="*/ 241537 h 281975"/>
                          <a:gd name="connsiteX4" fmla="*/ 57037 w 3508400"/>
                          <a:gd name="connsiteY4" fmla="*/ 0 h 28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400" h="281975">
                            <a:moveTo>
                              <a:pt x="57037" y="0"/>
                            </a:moveTo>
                            <a:lnTo>
                              <a:pt x="3461602" y="96765"/>
                            </a:lnTo>
                            <a:cubicBezTo>
                              <a:pt x="3543524" y="170465"/>
                              <a:pt x="3506354" y="289052"/>
                              <a:pt x="3438390" y="281645"/>
                            </a:cubicBezTo>
                            <a:lnTo>
                              <a:pt x="60441" y="241537"/>
                            </a:lnTo>
                            <a:cubicBezTo>
                              <a:pt x="-30048" y="214672"/>
                              <a:pt x="-8595" y="24781"/>
                              <a:pt x="57037"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Rectangle 3"/>
                      <p:cNvSpPr/>
                      <p:nvPr/>
                    </p:nvSpPr>
                    <p:spPr>
                      <a:xfrm rot="19146721">
                        <a:off x="3951054" y="5528033"/>
                        <a:ext cx="164940" cy="1485753"/>
                      </a:xfrm>
                      <a:custGeom>
                        <a:avLst/>
                        <a:gdLst>
                          <a:gd name="connsiteX0" fmla="*/ 0 w 149096"/>
                          <a:gd name="connsiteY0" fmla="*/ 0 h 1279654"/>
                          <a:gd name="connsiteX1" fmla="*/ 149096 w 149096"/>
                          <a:gd name="connsiteY1" fmla="*/ 0 h 1279654"/>
                          <a:gd name="connsiteX2" fmla="*/ 149096 w 149096"/>
                          <a:gd name="connsiteY2" fmla="*/ 1279654 h 1279654"/>
                          <a:gd name="connsiteX3" fmla="*/ 0 w 149096"/>
                          <a:gd name="connsiteY3" fmla="*/ 1279654 h 1279654"/>
                          <a:gd name="connsiteX4" fmla="*/ 0 w 149096"/>
                          <a:gd name="connsiteY4" fmla="*/ 0 h 1279654"/>
                          <a:gd name="connsiteX0" fmla="*/ 0 w 149096"/>
                          <a:gd name="connsiteY0" fmla="*/ 0 h 1281587"/>
                          <a:gd name="connsiteX1" fmla="*/ 149096 w 149096"/>
                          <a:gd name="connsiteY1" fmla="*/ 0 h 1281587"/>
                          <a:gd name="connsiteX2" fmla="*/ 149096 w 149096"/>
                          <a:gd name="connsiteY2" fmla="*/ 1279654 h 1281587"/>
                          <a:gd name="connsiteX3" fmla="*/ 0 w 149096"/>
                          <a:gd name="connsiteY3" fmla="*/ 1279654 h 1281587"/>
                          <a:gd name="connsiteX4" fmla="*/ 65537 w 149096"/>
                          <a:gd name="connsiteY4" fmla="*/ 1281587 h 1281587"/>
                          <a:gd name="connsiteX5" fmla="*/ 0 w 149096"/>
                          <a:gd name="connsiteY5" fmla="*/ 0 h 1281587"/>
                          <a:gd name="connsiteX0" fmla="*/ 0 w 149096"/>
                          <a:gd name="connsiteY0" fmla="*/ 0 h 1476093"/>
                          <a:gd name="connsiteX1" fmla="*/ 149096 w 149096"/>
                          <a:gd name="connsiteY1" fmla="*/ 0 h 1476093"/>
                          <a:gd name="connsiteX2" fmla="*/ 149096 w 149096"/>
                          <a:gd name="connsiteY2" fmla="*/ 1279654 h 1476093"/>
                          <a:gd name="connsiteX3" fmla="*/ 34701 w 149096"/>
                          <a:gd name="connsiteY3" fmla="*/ 1476093 h 1476093"/>
                          <a:gd name="connsiteX4" fmla="*/ 65537 w 149096"/>
                          <a:gd name="connsiteY4" fmla="*/ 1281587 h 1476093"/>
                          <a:gd name="connsiteX5" fmla="*/ 0 w 149096"/>
                          <a:gd name="connsiteY5" fmla="*/ 0 h 1476093"/>
                          <a:gd name="connsiteX0" fmla="*/ 8796 w 157892"/>
                          <a:gd name="connsiteY0" fmla="*/ 0 h 1476093"/>
                          <a:gd name="connsiteX1" fmla="*/ 157892 w 157892"/>
                          <a:gd name="connsiteY1" fmla="*/ 0 h 1476093"/>
                          <a:gd name="connsiteX2" fmla="*/ 157892 w 157892"/>
                          <a:gd name="connsiteY2" fmla="*/ 1279654 h 1476093"/>
                          <a:gd name="connsiteX3" fmla="*/ 43497 w 157892"/>
                          <a:gd name="connsiteY3" fmla="*/ 1476093 h 1476093"/>
                          <a:gd name="connsiteX4" fmla="*/ 0 w 157892"/>
                          <a:gd name="connsiteY4" fmla="*/ 1297221 h 1476093"/>
                          <a:gd name="connsiteX5" fmla="*/ 8796 w 157892"/>
                          <a:gd name="connsiteY5" fmla="*/ 0 h 1476093"/>
                          <a:gd name="connsiteX0" fmla="*/ 8796 w 157892"/>
                          <a:gd name="connsiteY0" fmla="*/ 0 h 1444535"/>
                          <a:gd name="connsiteX1" fmla="*/ 157892 w 157892"/>
                          <a:gd name="connsiteY1" fmla="*/ 0 h 1444535"/>
                          <a:gd name="connsiteX2" fmla="*/ 157892 w 157892"/>
                          <a:gd name="connsiteY2" fmla="*/ 1279654 h 1444535"/>
                          <a:gd name="connsiteX3" fmla="*/ 29223 w 157892"/>
                          <a:gd name="connsiteY3" fmla="*/ 1444535 h 1444535"/>
                          <a:gd name="connsiteX4" fmla="*/ 0 w 157892"/>
                          <a:gd name="connsiteY4" fmla="*/ 1297221 h 1444535"/>
                          <a:gd name="connsiteX5" fmla="*/ 8796 w 157892"/>
                          <a:gd name="connsiteY5" fmla="*/ 0 h 1444535"/>
                          <a:gd name="connsiteX0" fmla="*/ 2216 w 151312"/>
                          <a:gd name="connsiteY0" fmla="*/ 0 h 1444535"/>
                          <a:gd name="connsiteX1" fmla="*/ 151312 w 151312"/>
                          <a:gd name="connsiteY1" fmla="*/ 0 h 1444535"/>
                          <a:gd name="connsiteX2" fmla="*/ 151312 w 151312"/>
                          <a:gd name="connsiteY2" fmla="*/ 1279654 h 1444535"/>
                          <a:gd name="connsiteX3" fmla="*/ 22643 w 151312"/>
                          <a:gd name="connsiteY3" fmla="*/ 1444535 h 1444535"/>
                          <a:gd name="connsiteX4" fmla="*/ 0 w 151312"/>
                          <a:gd name="connsiteY4" fmla="*/ 1293317 h 1444535"/>
                          <a:gd name="connsiteX5" fmla="*/ 2216 w 151312"/>
                          <a:gd name="connsiteY5" fmla="*/ 0 h 1444535"/>
                          <a:gd name="connsiteX0" fmla="*/ 2216 w 151312"/>
                          <a:gd name="connsiteY0" fmla="*/ 0 h 1444535"/>
                          <a:gd name="connsiteX1" fmla="*/ 151312 w 151312"/>
                          <a:gd name="connsiteY1" fmla="*/ 0 h 1444535"/>
                          <a:gd name="connsiteX2" fmla="*/ 151312 w 151312"/>
                          <a:gd name="connsiteY2" fmla="*/ 1279654 h 1444535"/>
                          <a:gd name="connsiteX3" fmla="*/ 22643 w 151312"/>
                          <a:gd name="connsiteY3" fmla="*/ 1444535 h 1444535"/>
                          <a:gd name="connsiteX4" fmla="*/ 0 w 151312"/>
                          <a:gd name="connsiteY4" fmla="*/ 1293317 h 1444535"/>
                          <a:gd name="connsiteX5" fmla="*/ 2216 w 151312"/>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68329"/>
                          <a:gd name="connsiteY0" fmla="*/ 0 h 1444535"/>
                          <a:gd name="connsiteX1" fmla="*/ 156509 w 168329"/>
                          <a:gd name="connsiteY1" fmla="*/ 0 h 1444535"/>
                          <a:gd name="connsiteX2" fmla="*/ 168329 w 168329"/>
                          <a:gd name="connsiteY2" fmla="*/ 1277090 h 1444535"/>
                          <a:gd name="connsiteX3" fmla="*/ 27840 w 168329"/>
                          <a:gd name="connsiteY3" fmla="*/ 1444535 h 1444535"/>
                          <a:gd name="connsiteX4" fmla="*/ 5197 w 168329"/>
                          <a:gd name="connsiteY4" fmla="*/ 1293317 h 1444535"/>
                          <a:gd name="connsiteX5" fmla="*/ 7413 w 168329"/>
                          <a:gd name="connsiteY5" fmla="*/ 0 h 1444535"/>
                          <a:gd name="connsiteX0" fmla="*/ 5781 w 166697"/>
                          <a:gd name="connsiteY0" fmla="*/ 0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5781 w 166697"/>
                          <a:gd name="connsiteY5" fmla="*/ 0 h 1444535"/>
                          <a:gd name="connsiteX0" fmla="*/ 5781 w 166697"/>
                          <a:gd name="connsiteY0" fmla="*/ 0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5781 w 166697"/>
                          <a:gd name="connsiteY5" fmla="*/ 0 h 1444535"/>
                          <a:gd name="connsiteX0" fmla="*/ 22262 w 166697"/>
                          <a:gd name="connsiteY0" fmla="*/ 62268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22262 w 166697"/>
                          <a:gd name="connsiteY5" fmla="*/ 62268 h 1444535"/>
                          <a:gd name="connsiteX0" fmla="*/ 15572 w 166697"/>
                          <a:gd name="connsiteY0" fmla="*/ 88474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15572 w 166697"/>
                          <a:gd name="connsiteY5" fmla="*/ 88474 h 1444535"/>
                          <a:gd name="connsiteX0" fmla="*/ 15572 w 166697"/>
                          <a:gd name="connsiteY0" fmla="*/ 94072 h 1450133"/>
                          <a:gd name="connsiteX1" fmla="*/ 137325 w 166697"/>
                          <a:gd name="connsiteY1" fmla="*/ 0 h 1450133"/>
                          <a:gd name="connsiteX2" fmla="*/ 166697 w 166697"/>
                          <a:gd name="connsiteY2" fmla="*/ 1282688 h 1450133"/>
                          <a:gd name="connsiteX3" fmla="*/ 26208 w 166697"/>
                          <a:gd name="connsiteY3" fmla="*/ 1450133 h 1450133"/>
                          <a:gd name="connsiteX4" fmla="*/ 3565 w 166697"/>
                          <a:gd name="connsiteY4" fmla="*/ 1298915 h 1450133"/>
                          <a:gd name="connsiteX5" fmla="*/ 15572 w 166697"/>
                          <a:gd name="connsiteY5" fmla="*/ 94072 h 1450133"/>
                          <a:gd name="connsiteX0" fmla="*/ 15572 w 166697"/>
                          <a:gd name="connsiteY0" fmla="*/ 94283 h 1450344"/>
                          <a:gd name="connsiteX1" fmla="*/ 137325 w 166697"/>
                          <a:gd name="connsiteY1" fmla="*/ 211 h 1450344"/>
                          <a:gd name="connsiteX2" fmla="*/ 166697 w 166697"/>
                          <a:gd name="connsiteY2" fmla="*/ 1282899 h 1450344"/>
                          <a:gd name="connsiteX3" fmla="*/ 26208 w 166697"/>
                          <a:gd name="connsiteY3" fmla="*/ 1450344 h 1450344"/>
                          <a:gd name="connsiteX4" fmla="*/ 3565 w 166697"/>
                          <a:gd name="connsiteY4" fmla="*/ 1299126 h 1450344"/>
                          <a:gd name="connsiteX5" fmla="*/ 15572 w 166697"/>
                          <a:gd name="connsiteY5" fmla="*/ 94283 h 1450344"/>
                          <a:gd name="connsiteX0" fmla="*/ 15572 w 166697"/>
                          <a:gd name="connsiteY0" fmla="*/ 94371 h 1450432"/>
                          <a:gd name="connsiteX1" fmla="*/ 137325 w 166697"/>
                          <a:gd name="connsiteY1" fmla="*/ 299 h 1450432"/>
                          <a:gd name="connsiteX2" fmla="*/ 166697 w 166697"/>
                          <a:gd name="connsiteY2" fmla="*/ 1282987 h 1450432"/>
                          <a:gd name="connsiteX3" fmla="*/ 26208 w 166697"/>
                          <a:gd name="connsiteY3" fmla="*/ 1450432 h 1450432"/>
                          <a:gd name="connsiteX4" fmla="*/ 3565 w 166697"/>
                          <a:gd name="connsiteY4" fmla="*/ 1299214 h 1450432"/>
                          <a:gd name="connsiteX5" fmla="*/ 15572 w 166697"/>
                          <a:gd name="connsiteY5" fmla="*/ 94371 h 1450432"/>
                          <a:gd name="connsiteX0" fmla="*/ 15572 w 166697"/>
                          <a:gd name="connsiteY0" fmla="*/ 89293 h 1445354"/>
                          <a:gd name="connsiteX1" fmla="*/ 137700 w 166697"/>
                          <a:gd name="connsiteY1" fmla="*/ 333 h 1445354"/>
                          <a:gd name="connsiteX2" fmla="*/ 166697 w 166697"/>
                          <a:gd name="connsiteY2" fmla="*/ 1277909 h 1445354"/>
                          <a:gd name="connsiteX3" fmla="*/ 26208 w 166697"/>
                          <a:gd name="connsiteY3" fmla="*/ 1445354 h 1445354"/>
                          <a:gd name="connsiteX4" fmla="*/ 3565 w 166697"/>
                          <a:gd name="connsiteY4" fmla="*/ 1294136 h 1445354"/>
                          <a:gd name="connsiteX5" fmla="*/ 15572 w 166697"/>
                          <a:gd name="connsiteY5" fmla="*/ 89293 h 1445354"/>
                          <a:gd name="connsiteX0" fmla="*/ 15572 w 164072"/>
                          <a:gd name="connsiteY0" fmla="*/ 89293 h 1445354"/>
                          <a:gd name="connsiteX1" fmla="*/ 137700 w 164072"/>
                          <a:gd name="connsiteY1" fmla="*/ 333 h 1445354"/>
                          <a:gd name="connsiteX2" fmla="*/ 164071 w 164072"/>
                          <a:gd name="connsiteY2" fmla="*/ 1368038 h 1445354"/>
                          <a:gd name="connsiteX3" fmla="*/ 26208 w 164072"/>
                          <a:gd name="connsiteY3" fmla="*/ 1445354 h 1445354"/>
                          <a:gd name="connsiteX4" fmla="*/ 3565 w 164072"/>
                          <a:gd name="connsiteY4" fmla="*/ 1294136 h 1445354"/>
                          <a:gd name="connsiteX5" fmla="*/ 15572 w 164072"/>
                          <a:gd name="connsiteY5" fmla="*/ 89293 h 1445354"/>
                          <a:gd name="connsiteX0" fmla="*/ 22326 w 170824"/>
                          <a:gd name="connsiteY0" fmla="*/ 89293 h 1465196"/>
                          <a:gd name="connsiteX1" fmla="*/ 144454 w 170824"/>
                          <a:gd name="connsiteY1" fmla="*/ 333 h 1465196"/>
                          <a:gd name="connsiteX2" fmla="*/ 170825 w 170824"/>
                          <a:gd name="connsiteY2" fmla="*/ 1368038 h 1465196"/>
                          <a:gd name="connsiteX3" fmla="*/ 16988 w 170824"/>
                          <a:gd name="connsiteY3" fmla="*/ 1465196 h 1465196"/>
                          <a:gd name="connsiteX4" fmla="*/ 10319 w 170824"/>
                          <a:gd name="connsiteY4" fmla="*/ 1294136 h 1465196"/>
                          <a:gd name="connsiteX5" fmla="*/ 22326 w 170824"/>
                          <a:gd name="connsiteY5" fmla="*/ 89293 h 1465196"/>
                          <a:gd name="connsiteX0" fmla="*/ 17976 w 166475"/>
                          <a:gd name="connsiteY0" fmla="*/ 89293 h 1465196"/>
                          <a:gd name="connsiteX1" fmla="*/ 140104 w 166475"/>
                          <a:gd name="connsiteY1" fmla="*/ 333 h 1465196"/>
                          <a:gd name="connsiteX2" fmla="*/ 166475 w 166475"/>
                          <a:gd name="connsiteY2" fmla="*/ 1368038 h 1465196"/>
                          <a:gd name="connsiteX3" fmla="*/ 12638 w 166475"/>
                          <a:gd name="connsiteY3" fmla="*/ 1465196 h 1465196"/>
                          <a:gd name="connsiteX4" fmla="*/ 5969 w 166475"/>
                          <a:gd name="connsiteY4" fmla="*/ 1294136 h 1465196"/>
                          <a:gd name="connsiteX5" fmla="*/ 17976 w 166475"/>
                          <a:gd name="connsiteY5" fmla="*/ 89293 h 1465196"/>
                          <a:gd name="connsiteX0" fmla="*/ 14961 w 163460"/>
                          <a:gd name="connsiteY0" fmla="*/ 89293 h 1514111"/>
                          <a:gd name="connsiteX1" fmla="*/ 137089 w 163460"/>
                          <a:gd name="connsiteY1" fmla="*/ 333 h 1514111"/>
                          <a:gd name="connsiteX2" fmla="*/ 163460 w 163460"/>
                          <a:gd name="connsiteY2" fmla="*/ 1368038 h 1514111"/>
                          <a:gd name="connsiteX3" fmla="*/ 18659 w 163460"/>
                          <a:gd name="connsiteY3" fmla="*/ 1514111 h 1514111"/>
                          <a:gd name="connsiteX4" fmla="*/ 2954 w 163460"/>
                          <a:gd name="connsiteY4" fmla="*/ 1294136 h 1514111"/>
                          <a:gd name="connsiteX5" fmla="*/ 14961 w 163460"/>
                          <a:gd name="connsiteY5" fmla="*/ 89293 h 1514111"/>
                          <a:gd name="connsiteX0" fmla="*/ 16438 w 164937"/>
                          <a:gd name="connsiteY0" fmla="*/ 89293 h 1520724"/>
                          <a:gd name="connsiteX1" fmla="*/ 138566 w 164937"/>
                          <a:gd name="connsiteY1" fmla="*/ 333 h 1520724"/>
                          <a:gd name="connsiteX2" fmla="*/ 164937 w 164937"/>
                          <a:gd name="connsiteY2" fmla="*/ 1368038 h 1520724"/>
                          <a:gd name="connsiteX3" fmla="*/ 14812 w 164937"/>
                          <a:gd name="connsiteY3" fmla="*/ 1520724 h 1520724"/>
                          <a:gd name="connsiteX4" fmla="*/ 4431 w 164937"/>
                          <a:gd name="connsiteY4" fmla="*/ 1294136 h 1520724"/>
                          <a:gd name="connsiteX5" fmla="*/ 16438 w 164937"/>
                          <a:gd name="connsiteY5" fmla="*/ 89293 h 1520724"/>
                          <a:gd name="connsiteX0" fmla="*/ 16438 w 164937"/>
                          <a:gd name="connsiteY0" fmla="*/ 26627 h 1458058"/>
                          <a:gd name="connsiteX1" fmla="*/ 126717 w 164937"/>
                          <a:gd name="connsiteY1" fmla="*/ 19206 h 1458058"/>
                          <a:gd name="connsiteX2" fmla="*/ 164937 w 164937"/>
                          <a:gd name="connsiteY2" fmla="*/ 1305372 h 1458058"/>
                          <a:gd name="connsiteX3" fmla="*/ 14812 w 164937"/>
                          <a:gd name="connsiteY3" fmla="*/ 1458058 h 1458058"/>
                          <a:gd name="connsiteX4" fmla="*/ 4431 w 164937"/>
                          <a:gd name="connsiteY4" fmla="*/ 1231470 h 1458058"/>
                          <a:gd name="connsiteX5" fmla="*/ 16438 w 164937"/>
                          <a:gd name="connsiteY5" fmla="*/ 26627 h 1458058"/>
                          <a:gd name="connsiteX0" fmla="*/ 16438 w 164937"/>
                          <a:gd name="connsiteY0" fmla="*/ 41697 h 1473128"/>
                          <a:gd name="connsiteX1" fmla="*/ 118917 w 164937"/>
                          <a:gd name="connsiteY1" fmla="*/ 3873 h 1473128"/>
                          <a:gd name="connsiteX2" fmla="*/ 164937 w 164937"/>
                          <a:gd name="connsiteY2" fmla="*/ 1320442 h 1473128"/>
                          <a:gd name="connsiteX3" fmla="*/ 14812 w 164937"/>
                          <a:gd name="connsiteY3" fmla="*/ 1473128 h 1473128"/>
                          <a:gd name="connsiteX4" fmla="*/ 4431 w 164937"/>
                          <a:gd name="connsiteY4" fmla="*/ 1246540 h 1473128"/>
                          <a:gd name="connsiteX5" fmla="*/ 16438 w 164937"/>
                          <a:gd name="connsiteY5" fmla="*/ 41697 h 1473128"/>
                          <a:gd name="connsiteX0" fmla="*/ 16438 w 164937"/>
                          <a:gd name="connsiteY0" fmla="*/ 54320 h 1485751"/>
                          <a:gd name="connsiteX1" fmla="*/ 118917 w 164937"/>
                          <a:gd name="connsiteY1" fmla="*/ 16496 h 1485751"/>
                          <a:gd name="connsiteX2" fmla="*/ 164937 w 164937"/>
                          <a:gd name="connsiteY2" fmla="*/ 1333065 h 1485751"/>
                          <a:gd name="connsiteX3" fmla="*/ 14812 w 164937"/>
                          <a:gd name="connsiteY3" fmla="*/ 1485751 h 1485751"/>
                          <a:gd name="connsiteX4" fmla="*/ 4431 w 164937"/>
                          <a:gd name="connsiteY4" fmla="*/ 1259163 h 1485751"/>
                          <a:gd name="connsiteX5" fmla="*/ 16438 w 164937"/>
                          <a:gd name="connsiteY5" fmla="*/ 54320 h 14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937" h="1485751">
                            <a:moveTo>
                              <a:pt x="16438" y="54320"/>
                            </a:moveTo>
                            <a:cubicBezTo>
                              <a:pt x="17770" y="1775"/>
                              <a:pt x="58496" y="-16395"/>
                              <a:pt x="118917" y="16496"/>
                            </a:cubicBezTo>
                            <a:cubicBezTo>
                              <a:pt x="128708" y="444059"/>
                              <a:pt x="155146" y="905502"/>
                              <a:pt x="164937" y="1333065"/>
                            </a:cubicBezTo>
                            <a:cubicBezTo>
                              <a:pt x="48294" y="1340164"/>
                              <a:pt x="5292" y="1417409"/>
                              <a:pt x="14812" y="1485751"/>
                            </a:cubicBezTo>
                            <a:cubicBezTo>
                              <a:pt x="-3374" y="1412696"/>
                              <a:pt x="-2161" y="1303725"/>
                              <a:pt x="4431" y="1259163"/>
                            </a:cubicBezTo>
                            <a:cubicBezTo>
                              <a:pt x="5170" y="828057"/>
                              <a:pt x="15699" y="485426"/>
                              <a:pt x="16438" y="5432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1" name="Group 450"/>
                    <p:cNvGrpSpPr/>
                    <p:nvPr/>
                  </p:nvGrpSpPr>
                  <p:grpSpPr>
                    <a:xfrm>
                      <a:off x="1702612" y="5094412"/>
                      <a:ext cx="5199714" cy="1403981"/>
                      <a:chOff x="1702611" y="5094407"/>
                      <a:chExt cx="5199711" cy="1403980"/>
                    </a:xfrm>
                  </p:grpSpPr>
                  <p:sp>
                    <p:nvSpPr>
                      <p:cNvPr id="653" name="Rectangle 22"/>
                      <p:cNvSpPr/>
                      <p:nvPr/>
                    </p:nvSpPr>
                    <p:spPr>
                      <a:xfrm>
                        <a:off x="5208616" y="5226251"/>
                        <a:ext cx="223606"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22"/>
                      <p:cNvSpPr/>
                      <p:nvPr/>
                    </p:nvSpPr>
                    <p:spPr>
                      <a:xfrm>
                        <a:off x="5522864" y="5179314"/>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22"/>
                      <p:cNvSpPr/>
                      <p:nvPr/>
                    </p:nvSpPr>
                    <p:spPr>
                      <a:xfrm rot="60000">
                        <a:off x="1702611" y="5784400"/>
                        <a:ext cx="315360" cy="15486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22"/>
                      <p:cNvSpPr/>
                      <p:nvPr/>
                    </p:nvSpPr>
                    <p:spPr>
                      <a:xfrm rot="60000">
                        <a:off x="2168969" y="5721817"/>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22"/>
                      <p:cNvSpPr/>
                      <p:nvPr/>
                    </p:nvSpPr>
                    <p:spPr>
                      <a:xfrm rot="60000">
                        <a:off x="2412966" y="5681225"/>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22"/>
                      <p:cNvSpPr/>
                      <p:nvPr/>
                    </p:nvSpPr>
                    <p:spPr>
                      <a:xfrm rot="60000">
                        <a:off x="2662759" y="5640638"/>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22"/>
                      <p:cNvSpPr/>
                      <p:nvPr/>
                    </p:nvSpPr>
                    <p:spPr>
                      <a:xfrm rot="60000">
                        <a:off x="2904493" y="5599580"/>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22"/>
                      <p:cNvSpPr/>
                      <p:nvPr/>
                    </p:nvSpPr>
                    <p:spPr>
                      <a:xfrm rot="60000">
                        <a:off x="3261070" y="5538955"/>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22"/>
                      <p:cNvSpPr/>
                      <p:nvPr/>
                    </p:nvSpPr>
                    <p:spPr>
                      <a:xfrm rot="60000">
                        <a:off x="3502634" y="5502228"/>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22"/>
                      <p:cNvSpPr/>
                      <p:nvPr/>
                    </p:nvSpPr>
                    <p:spPr>
                      <a:xfrm rot="60000">
                        <a:off x="3718606" y="546774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22"/>
                      <p:cNvSpPr/>
                      <p:nvPr/>
                    </p:nvSpPr>
                    <p:spPr>
                      <a:xfrm rot="60000">
                        <a:off x="3934573" y="5436172"/>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22"/>
                      <p:cNvSpPr/>
                      <p:nvPr/>
                    </p:nvSpPr>
                    <p:spPr>
                      <a:xfrm rot="60000">
                        <a:off x="4239255" y="538350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22"/>
                      <p:cNvSpPr/>
                      <p:nvPr/>
                    </p:nvSpPr>
                    <p:spPr>
                      <a:xfrm rot="60000">
                        <a:off x="4460714" y="5348374"/>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22"/>
                      <p:cNvSpPr/>
                      <p:nvPr/>
                    </p:nvSpPr>
                    <p:spPr>
                      <a:xfrm>
                        <a:off x="1792501" y="58668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22"/>
                      <p:cNvSpPr/>
                      <p:nvPr/>
                    </p:nvSpPr>
                    <p:spPr>
                      <a:xfrm>
                        <a:off x="2315306" y="57958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22"/>
                      <p:cNvSpPr/>
                      <p:nvPr/>
                    </p:nvSpPr>
                    <p:spPr>
                      <a:xfrm>
                        <a:off x="4765413" y="5360108"/>
                        <a:ext cx="40873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22"/>
                      <p:cNvSpPr/>
                      <p:nvPr/>
                    </p:nvSpPr>
                    <p:spPr>
                      <a:xfrm>
                        <a:off x="6245456" y="5143882"/>
                        <a:ext cx="152279"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ectangle 669"/>
                      <p:cNvSpPr/>
                      <p:nvPr/>
                    </p:nvSpPr>
                    <p:spPr>
                      <a:xfrm>
                        <a:off x="1868354" y="5934426"/>
                        <a:ext cx="489586" cy="221886"/>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22"/>
                      <p:cNvSpPr/>
                      <p:nvPr/>
                    </p:nvSpPr>
                    <p:spPr>
                      <a:xfrm rot="21360000">
                        <a:off x="6406906" y="5094407"/>
                        <a:ext cx="182404" cy="47523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578"/>
                          <a:gd name="connsiteY0" fmla="*/ 0 h 224424"/>
                          <a:gd name="connsiteX1" fmla="*/ 287486 w 304578"/>
                          <a:gd name="connsiteY1" fmla="*/ 13315 h 224424"/>
                          <a:gd name="connsiteX2" fmla="*/ 304578 w 304578"/>
                          <a:gd name="connsiteY2" fmla="*/ 224424 h 224424"/>
                          <a:gd name="connsiteX3" fmla="*/ 2744 w 304578"/>
                          <a:gd name="connsiteY3" fmla="*/ 224424 h 224424"/>
                          <a:gd name="connsiteX4" fmla="*/ 0 w 304578"/>
                          <a:gd name="connsiteY4" fmla="*/ 0 h 224424"/>
                          <a:gd name="connsiteX0" fmla="*/ 0 w 304578"/>
                          <a:gd name="connsiteY0" fmla="*/ 0 h 224424"/>
                          <a:gd name="connsiteX1" fmla="*/ 287486 w 304578"/>
                          <a:gd name="connsiteY1" fmla="*/ 13315 h 224424"/>
                          <a:gd name="connsiteX2" fmla="*/ 304578 w 304578"/>
                          <a:gd name="connsiteY2" fmla="*/ 224424 h 224424"/>
                          <a:gd name="connsiteX3" fmla="*/ 5487 w 304578"/>
                          <a:gd name="connsiteY3" fmla="*/ 214951 h 224424"/>
                          <a:gd name="connsiteX4" fmla="*/ 0 w 304578"/>
                          <a:gd name="connsiteY4" fmla="*/ 0 h 224424"/>
                          <a:gd name="connsiteX0" fmla="*/ 0 w 301717"/>
                          <a:gd name="connsiteY0" fmla="*/ 0 h 214951"/>
                          <a:gd name="connsiteX1" fmla="*/ 287486 w 301717"/>
                          <a:gd name="connsiteY1" fmla="*/ 13315 h 214951"/>
                          <a:gd name="connsiteX2" fmla="*/ 301717 w 301717"/>
                          <a:gd name="connsiteY2" fmla="*/ 214856 h 214951"/>
                          <a:gd name="connsiteX3" fmla="*/ 5487 w 301717"/>
                          <a:gd name="connsiteY3" fmla="*/ 214951 h 214951"/>
                          <a:gd name="connsiteX4" fmla="*/ 0 w 301717"/>
                          <a:gd name="connsiteY4" fmla="*/ 0 h 21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17" h="214951">
                            <a:moveTo>
                              <a:pt x="0" y="0"/>
                            </a:moveTo>
                            <a:lnTo>
                              <a:pt x="287486" y="13315"/>
                            </a:lnTo>
                            <a:lnTo>
                              <a:pt x="301717" y="214856"/>
                            </a:lnTo>
                            <a:lnTo>
                              <a:pt x="5487" y="214951"/>
                            </a:lnTo>
                            <a:cubicBezTo>
                              <a:pt x="4572" y="140143"/>
                              <a:pt x="915" y="74808"/>
                              <a:pt x="0" y="0"/>
                            </a:cubicBez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22"/>
                      <p:cNvSpPr/>
                      <p:nvPr/>
                    </p:nvSpPr>
                    <p:spPr>
                      <a:xfrm rot="21540000">
                        <a:off x="5417467" y="5329704"/>
                        <a:ext cx="168604" cy="35631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 w 302548"/>
                          <a:gd name="connsiteY0" fmla="*/ 0 h 219660"/>
                          <a:gd name="connsiteX1" fmla="*/ 285456 w 302548"/>
                          <a:gd name="connsiteY1" fmla="*/ 8551 h 219660"/>
                          <a:gd name="connsiteX2" fmla="*/ 302548 w 302548"/>
                          <a:gd name="connsiteY2" fmla="*/ 219660 h 219660"/>
                          <a:gd name="connsiteX3" fmla="*/ 714 w 302548"/>
                          <a:gd name="connsiteY3" fmla="*/ 219660 h 219660"/>
                          <a:gd name="connsiteX4" fmla="*/ -1 w 302548"/>
                          <a:gd name="connsiteY4" fmla="*/ 0 h 219660"/>
                          <a:gd name="connsiteX0" fmla="*/ 13044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4 w 301837"/>
                          <a:gd name="connsiteY4" fmla="*/ 0 h 221950"/>
                          <a:gd name="connsiteX0" fmla="*/ 13043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3 w 301837"/>
                          <a:gd name="connsiteY4" fmla="*/ 0 h 22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7" h="221950">
                            <a:moveTo>
                              <a:pt x="13043" y="0"/>
                            </a:moveTo>
                            <a:lnTo>
                              <a:pt x="284745" y="10841"/>
                            </a:lnTo>
                            <a:lnTo>
                              <a:pt x="301837" y="221950"/>
                            </a:lnTo>
                            <a:lnTo>
                              <a:pt x="3" y="221950"/>
                            </a:lnTo>
                            <a:cubicBezTo>
                              <a:pt x="-235" y="148730"/>
                              <a:pt x="13281" y="73220"/>
                              <a:pt x="13043" y="0"/>
                            </a:cubicBezTo>
                            <a:close/>
                          </a:path>
                        </a:pathLst>
                      </a:custGeom>
                      <a:solidFill>
                        <a:schemeClr val="accent3">
                          <a:lumMod val="75000"/>
                        </a:schemeClr>
                      </a:solidFill>
                      <a:ln>
                        <a:noFill/>
                      </a:ln>
                      <a:effectLst/>
                      <a:scene3d>
                        <a:camera prst="isometricOffAxis1Top">
                          <a:rot lat="17829407" lon="18761985" rev="315111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p:cNvSpPr/>
                      <p:nvPr/>
                    </p:nvSpPr>
                    <p:spPr>
                      <a:xfrm>
                        <a:off x="1954170" y="6040083"/>
                        <a:ext cx="521880" cy="190442"/>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p:cNvSpPr/>
                      <p:nvPr/>
                    </p:nvSpPr>
                    <p:spPr>
                      <a:xfrm>
                        <a:off x="2050964" y="6135245"/>
                        <a:ext cx="321257" cy="221886"/>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22"/>
                      <p:cNvSpPr/>
                      <p:nvPr/>
                    </p:nvSpPr>
                    <p:spPr>
                      <a:xfrm rot="21360000">
                        <a:off x="6710866" y="5191283"/>
                        <a:ext cx="191456" cy="55434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498"/>
                          <a:gd name="connsiteY0" fmla="*/ 0 h 224144"/>
                          <a:gd name="connsiteX1" fmla="*/ 287406 w 304498"/>
                          <a:gd name="connsiteY1" fmla="*/ 13035 h 224144"/>
                          <a:gd name="connsiteX2" fmla="*/ 304498 w 304498"/>
                          <a:gd name="connsiteY2" fmla="*/ 224144 h 224144"/>
                          <a:gd name="connsiteX3" fmla="*/ 2664 w 304498"/>
                          <a:gd name="connsiteY3" fmla="*/ 224144 h 224144"/>
                          <a:gd name="connsiteX4" fmla="*/ 0 w 304498"/>
                          <a:gd name="connsiteY4" fmla="*/ 0 h 224144"/>
                          <a:gd name="connsiteX0" fmla="*/ 0 w 304498"/>
                          <a:gd name="connsiteY0" fmla="*/ 0 h 224144"/>
                          <a:gd name="connsiteX1" fmla="*/ 287406 w 304498"/>
                          <a:gd name="connsiteY1" fmla="*/ 13035 h 224144"/>
                          <a:gd name="connsiteX2" fmla="*/ 304498 w 304498"/>
                          <a:gd name="connsiteY2" fmla="*/ 224144 h 224144"/>
                          <a:gd name="connsiteX3" fmla="*/ 13187 w 304498"/>
                          <a:gd name="connsiteY3" fmla="*/ 220657 h 224144"/>
                          <a:gd name="connsiteX4" fmla="*/ 0 w 304498"/>
                          <a:gd name="connsiteY4" fmla="*/ 0 h 224144"/>
                          <a:gd name="connsiteX0" fmla="*/ 22026 w 291311"/>
                          <a:gd name="connsiteY0" fmla="*/ 0 h 223632"/>
                          <a:gd name="connsiteX1" fmla="*/ 274219 w 291311"/>
                          <a:gd name="connsiteY1" fmla="*/ 12523 h 223632"/>
                          <a:gd name="connsiteX2" fmla="*/ 291311 w 291311"/>
                          <a:gd name="connsiteY2" fmla="*/ 223632 h 223632"/>
                          <a:gd name="connsiteX3" fmla="*/ 0 w 291311"/>
                          <a:gd name="connsiteY3" fmla="*/ 220145 h 223632"/>
                          <a:gd name="connsiteX4" fmla="*/ 22026 w 291311"/>
                          <a:gd name="connsiteY4" fmla="*/ 0 h 22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11" h="223632">
                            <a:moveTo>
                              <a:pt x="22026" y="0"/>
                            </a:moveTo>
                            <a:lnTo>
                              <a:pt x="274219" y="12523"/>
                            </a:lnTo>
                            <a:lnTo>
                              <a:pt x="291311" y="223632"/>
                            </a:lnTo>
                            <a:lnTo>
                              <a:pt x="0" y="220145"/>
                            </a:lnTo>
                            <a:lnTo>
                              <a:pt x="22026"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p:cNvSpPr/>
                      <p:nvPr/>
                    </p:nvSpPr>
                    <p:spPr>
                      <a:xfrm>
                        <a:off x="2960794" y="6080807"/>
                        <a:ext cx="278284"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p:cNvSpPr/>
                      <p:nvPr/>
                    </p:nvSpPr>
                    <p:spPr>
                      <a:xfrm>
                        <a:off x="2665672" y="6136518"/>
                        <a:ext cx="278284"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p:cNvSpPr/>
                      <p:nvPr/>
                    </p:nvSpPr>
                    <p:spPr>
                      <a:xfrm>
                        <a:off x="2151570" y="6213834"/>
                        <a:ext cx="485830"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p:cNvSpPr/>
                      <p:nvPr/>
                    </p:nvSpPr>
                    <p:spPr>
                      <a:xfrm>
                        <a:off x="3217662" y="5919627"/>
                        <a:ext cx="1477557"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p:cNvSpPr/>
                      <p:nvPr/>
                    </p:nvSpPr>
                    <p:spPr>
                      <a:xfrm>
                        <a:off x="4668812" y="5791128"/>
                        <a:ext cx="231704"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p:cNvSpPr/>
                      <p:nvPr/>
                    </p:nvSpPr>
                    <p:spPr>
                      <a:xfrm>
                        <a:off x="4925495" y="5743577"/>
                        <a:ext cx="231704"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p:cNvSpPr/>
                      <p:nvPr/>
                    </p:nvSpPr>
                    <p:spPr>
                      <a:xfrm>
                        <a:off x="5179446" y="5687403"/>
                        <a:ext cx="360729"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22"/>
                      <p:cNvSpPr/>
                      <p:nvPr/>
                    </p:nvSpPr>
                    <p:spPr>
                      <a:xfrm>
                        <a:off x="6084761" y="5173976"/>
                        <a:ext cx="152279"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22"/>
                      <p:cNvSpPr/>
                      <p:nvPr/>
                    </p:nvSpPr>
                    <p:spPr>
                      <a:xfrm rot="60000">
                        <a:off x="6167958" y="5262008"/>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22"/>
                      <p:cNvSpPr/>
                      <p:nvPr/>
                    </p:nvSpPr>
                    <p:spPr>
                      <a:xfrm rot="60000">
                        <a:off x="6274064" y="5333335"/>
                        <a:ext cx="154861" cy="16775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22"/>
                      <p:cNvSpPr/>
                      <p:nvPr/>
                    </p:nvSpPr>
                    <p:spPr>
                      <a:xfrm>
                        <a:off x="6371310" y="5389752"/>
                        <a:ext cx="160605"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22"/>
                      <p:cNvSpPr/>
                      <p:nvPr/>
                    </p:nvSpPr>
                    <p:spPr>
                      <a:xfrm>
                        <a:off x="6274396" y="5513364"/>
                        <a:ext cx="362824" cy="18989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22"/>
                      <p:cNvSpPr/>
                      <p:nvPr/>
                    </p:nvSpPr>
                    <p:spPr>
                      <a:xfrm>
                        <a:off x="5890830" y="5208216"/>
                        <a:ext cx="190667"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22"/>
                      <p:cNvSpPr/>
                      <p:nvPr/>
                    </p:nvSpPr>
                    <p:spPr>
                      <a:xfrm rot="60000">
                        <a:off x="5992569" y="5288785"/>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22"/>
                      <p:cNvSpPr/>
                      <p:nvPr/>
                    </p:nvSpPr>
                    <p:spPr>
                      <a:xfrm rot="60000">
                        <a:off x="6106900" y="5360075"/>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22"/>
                      <p:cNvSpPr/>
                      <p:nvPr/>
                    </p:nvSpPr>
                    <p:spPr>
                      <a:xfrm>
                        <a:off x="5733046" y="5240418"/>
                        <a:ext cx="147673" cy="16849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7414 w 301834"/>
                          <a:gd name="connsiteY0" fmla="*/ 0 h 219125"/>
                          <a:gd name="connsiteX1" fmla="*/ 284742 w 301834"/>
                          <a:gd name="connsiteY1" fmla="*/ 8016 h 219125"/>
                          <a:gd name="connsiteX2" fmla="*/ 301834 w 301834"/>
                          <a:gd name="connsiteY2" fmla="*/ 219125 h 219125"/>
                          <a:gd name="connsiteX3" fmla="*/ 0 w 301834"/>
                          <a:gd name="connsiteY3" fmla="*/ 219125 h 219125"/>
                          <a:gd name="connsiteX4" fmla="*/ 17414 w 301834"/>
                          <a:gd name="connsiteY4" fmla="*/ 0 h 2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19125">
                            <a:moveTo>
                              <a:pt x="17414" y="0"/>
                            </a:moveTo>
                            <a:lnTo>
                              <a:pt x="284742" y="8016"/>
                            </a:lnTo>
                            <a:lnTo>
                              <a:pt x="301834" y="219125"/>
                            </a:lnTo>
                            <a:lnTo>
                              <a:pt x="0" y="219125"/>
                            </a:lnTo>
                            <a:lnTo>
                              <a:pt x="17414"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22"/>
                      <p:cNvSpPr/>
                      <p:nvPr/>
                    </p:nvSpPr>
                    <p:spPr>
                      <a:xfrm>
                        <a:off x="5845969" y="5326485"/>
                        <a:ext cx="135019"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22"/>
                      <p:cNvSpPr/>
                      <p:nvPr/>
                    </p:nvSpPr>
                    <p:spPr>
                      <a:xfrm>
                        <a:off x="5951435" y="5393810"/>
                        <a:ext cx="14767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22"/>
                      <p:cNvSpPr/>
                      <p:nvPr/>
                    </p:nvSpPr>
                    <p:spPr>
                      <a:xfrm>
                        <a:off x="6070692" y="5464233"/>
                        <a:ext cx="13911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22"/>
                      <p:cNvSpPr/>
                      <p:nvPr/>
                    </p:nvSpPr>
                    <p:spPr>
                      <a:xfrm>
                        <a:off x="5721636" y="5532755"/>
                        <a:ext cx="204154" cy="20203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39430 w 301834"/>
                          <a:gd name="connsiteY0" fmla="*/ 0 h 247963"/>
                          <a:gd name="connsiteX1" fmla="*/ 284742 w 301834"/>
                          <a:gd name="connsiteY1" fmla="*/ 36854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0 h 247963"/>
                          <a:gd name="connsiteX1" fmla="*/ 301640 w 301834"/>
                          <a:gd name="connsiteY1" fmla="*/ 18100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655 h 248618"/>
                          <a:gd name="connsiteX1" fmla="*/ 301640 w 301834"/>
                          <a:gd name="connsiteY1" fmla="*/ 0 h 248618"/>
                          <a:gd name="connsiteX2" fmla="*/ 301834 w 301834"/>
                          <a:gd name="connsiteY2" fmla="*/ 248618 h 248618"/>
                          <a:gd name="connsiteX3" fmla="*/ 0 w 301834"/>
                          <a:gd name="connsiteY3" fmla="*/ 248618 h 248618"/>
                          <a:gd name="connsiteX4" fmla="*/ 39430 w 301834"/>
                          <a:gd name="connsiteY4" fmla="*/ 655 h 24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48618">
                            <a:moveTo>
                              <a:pt x="39430" y="655"/>
                            </a:moveTo>
                            <a:lnTo>
                              <a:pt x="301640" y="0"/>
                            </a:lnTo>
                            <a:cubicBezTo>
                              <a:pt x="301705" y="76621"/>
                              <a:pt x="301769" y="171997"/>
                              <a:pt x="301834" y="248618"/>
                            </a:cubicBezTo>
                            <a:lnTo>
                              <a:pt x="0" y="248618"/>
                            </a:lnTo>
                            <a:lnTo>
                              <a:pt x="39430" y="655"/>
                            </a:lnTo>
                            <a:close/>
                          </a:path>
                        </a:pathLst>
                      </a:custGeom>
                      <a:solidFill>
                        <a:schemeClr val="accent3">
                          <a:lumMod val="75000"/>
                        </a:schemeClr>
                      </a:solidFill>
                      <a:ln>
                        <a:noFill/>
                      </a:ln>
                      <a:effectLst/>
                      <a:scene3d>
                        <a:camera prst="isometricOffAxis1Top">
                          <a:rot lat="18334547" lon="18134128" rev="3689064"/>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22"/>
                      <p:cNvSpPr/>
                      <p:nvPr/>
                    </p:nvSpPr>
                    <p:spPr>
                      <a:xfrm>
                        <a:off x="5618141" y="5665739"/>
                        <a:ext cx="214788" cy="21653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22"/>
                      <p:cNvSpPr/>
                      <p:nvPr/>
                    </p:nvSpPr>
                    <p:spPr>
                      <a:xfrm>
                        <a:off x="5490631" y="5277549"/>
                        <a:ext cx="189017"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22"/>
                      <p:cNvSpPr/>
                      <p:nvPr/>
                    </p:nvSpPr>
                    <p:spPr>
                      <a:xfrm>
                        <a:off x="5286230" y="5312339"/>
                        <a:ext cx="195394" cy="17444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23654 w 301834"/>
                          <a:gd name="connsiteY0" fmla="*/ 0 h 237416"/>
                          <a:gd name="connsiteX1" fmla="*/ 284742 w 301834"/>
                          <a:gd name="connsiteY1" fmla="*/ 26307 h 237416"/>
                          <a:gd name="connsiteX2" fmla="*/ 301834 w 301834"/>
                          <a:gd name="connsiteY2" fmla="*/ 237416 h 237416"/>
                          <a:gd name="connsiteX3" fmla="*/ 0 w 301834"/>
                          <a:gd name="connsiteY3" fmla="*/ 237416 h 237416"/>
                          <a:gd name="connsiteX4" fmla="*/ 23654 w 301834"/>
                          <a:gd name="connsiteY4" fmla="*/ 0 h 237416"/>
                          <a:gd name="connsiteX0" fmla="*/ 27596 w 301834"/>
                          <a:gd name="connsiteY0" fmla="*/ 0 h 226861"/>
                          <a:gd name="connsiteX1" fmla="*/ 284742 w 301834"/>
                          <a:gd name="connsiteY1" fmla="*/ 15752 h 226861"/>
                          <a:gd name="connsiteX2" fmla="*/ 301834 w 301834"/>
                          <a:gd name="connsiteY2" fmla="*/ 226861 h 226861"/>
                          <a:gd name="connsiteX3" fmla="*/ 0 w 301834"/>
                          <a:gd name="connsiteY3" fmla="*/ 226861 h 226861"/>
                          <a:gd name="connsiteX4" fmla="*/ 27596 w 301834"/>
                          <a:gd name="connsiteY4" fmla="*/ 0 h 226861"/>
                          <a:gd name="connsiteX0" fmla="*/ 27596 w 284742"/>
                          <a:gd name="connsiteY0" fmla="*/ 0 h 226861"/>
                          <a:gd name="connsiteX1" fmla="*/ 284742 w 284742"/>
                          <a:gd name="connsiteY1" fmla="*/ 15752 h 226861"/>
                          <a:gd name="connsiteX2" fmla="*/ 278180 w 284742"/>
                          <a:gd name="connsiteY2" fmla="*/ 226861 h 226861"/>
                          <a:gd name="connsiteX3" fmla="*/ 0 w 284742"/>
                          <a:gd name="connsiteY3" fmla="*/ 226861 h 226861"/>
                          <a:gd name="connsiteX4" fmla="*/ 27596 w 284742"/>
                          <a:gd name="connsiteY4" fmla="*/ 0 h 22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2" h="226861">
                            <a:moveTo>
                              <a:pt x="27596" y="0"/>
                            </a:moveTo>
                            <a:lnTo>
                              <a:pt x="284742" y="15752"/>
                            </a:lnTo>
                            <a:lnTo>
                              <a:pt x="278180" y="226861"/>
                            </a:lnTo>
                            <a:lnTo>
                              <a:pt x="0" y="226861"/>
                            </a:lnTo>
                            <a:lnTo>
                              <a:pt x="27596"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Freeform 698"/>
                      <p:cNvSpPr/>
                      <p:nvPr/>
                    </p:nvSpPr>
                    <p:spPr>
                      <a:xfrm rot="60000">
                        <a:off x="5027448" y="5362864"/>
                        <a:ext cx="381116" cy="376741"/>
                      </a:xfrm>
                      <a:custGeom>
                        <a:avLst/>
                        <a:gdLst>
                          <a:gd name="connsiteX0" fmla="*/ 0 w 564076"/>
                          <a:gd name="connsiteY0" fmla="*/ 0 h 305412"/>
                          <a:gd name="connsiteX1" fmla="*/ 350915 w 564076"/>
                          <a:gd name="connsiteY1" fmla="*/ 19873 h 305412"/>
                          <a:gd name="connsiteX2" fmla="*/ 357830 w 564076"/>
                          <a:gd name="connsiteY2" fmla="*/ 41915 h 305412"/>
                          <a:gd name="connsiteX3" fmla="*/ 545433 w 564076"/>
                          <a:gd name="connsiteY3" fmla="*/ 58044 h 305412"/>
                          <a:gd name="connsiteX4" fmla="*/ 564076 w 564076"/>
                          <a:gd name="connsiteY4" fmla="*/ 305412 h 305412"/>
                          <a:gd name="connsiteX5" fmla="*/ 234859 w 564076"/>
                          <a:gd name="connsiteY5" fmla="*/ 305412 h 305412"/>
                          <a:gd name="connsiteX6" fmla="*/ 234859 w 564076"/>
                          <a:gd name="connsiteY6" fmla="*/ 194032 h 305412"/>
                          <a:gd name="connsiteX7" fmla="*/ 0 w 564076"/>
                          <a:gd name="connsiteY7" fmla="*/ 203984 h 305412"/>
                          <a:gd name="connsiteX0" fmla="*/ 0 w 564076"/>
                          <a:gd name="connsiteY0" fmla="*/ 0 h 305412"/>
                          <a:gd name="connsiteX1" fmla="*/ 350915 w 564076"/>
                          <a:gd name="connsiteY1" fmla="*/ 19873 h 305412"/>
                          <a:gd name="connsiteX2" fmla="*/ 545433 w 564076"/>
                          <a:gd name="connsiteY2" fmla="*/ 58044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48094 w 564076"/>
                          <a:gd name="connsiteY1" fmla="*/ 1382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540671 w 564076"/>
                          <a:gd name="connsiteY1" fmla="*/ 22325 h 305412"/>
                          <a:gd name="connsiteX2" fmla="*/ 564076 w 564076"/>
                          <a:gd name="connsiteY2" fmla="*/ 305412 h 305412"/>
                          <a:gd name="connsiteX3" fmla="*/ 240498 w 564076"/>
                          <a:gd name="connsiteY3" fmla="*/ 303731 h 305412"/>
                          <a:gd name="connsiteX4" fmla="*/ 234859 w 564076"/>
                          <a:gd name="connsiteY4" fmla="*/ 204117 h 305412"/>
                          <a:gd name="connsiteX5" fmla="*/ 0 w 564076"/>
                          <a:gd name="connsiteY5" fmla="*/ 203984 h 305412"/>
                          <a:gd name="connsiteX6" fmla="*/ 0 w 564076"/>
                          <a:gd name="connsiteY6" fmla="*/ 0 h 305412"/>
                          <a:gd name="connsiteX0" fmla="*/ 0 w 564076"/>
                          <a:gd name="connsiteY0" fmla="*/ 4570 h 309982"/>
                          <a:gd name="connsiteX1" fmla="*/ 554771 w 564076"/>
                          <a:gd name="connsiteY1" fmla="*/ 0 h 309982"/>
                          <a:gd name="connsiteX2" fmla="*/ 564076 w 564076"/>
                          <a:gd name="connsiteY2" fmla="*/ 309982 h 309982"/>
                          <a:gd name="connsiteX3" fmla="*/ 240498 w 564076"/>
                          <a:gd name="connsiteY3" fmla="*/ 308301 h 309982"/>
                          <a:gd name="connsiteX4" fmla="*/ 234859 w 564076"/>
                          <a:gd name="connsiteY4" fmla="*/ 208687 h 309982"/>
                          <a:gd name="connsiteX5" fmla="*/ 0 w 564076"/>
                          <a:gd name="connsiteY5" fmla="*/ 208554 h 309982"/>
                          <a:gd name="connsiteX6" fmla="*/ 0 w 564076"/>
                          <a:gd name="connsiteY6" fmla="*/ 4570 h 309982"/>
                          <a:gd name="connsiteX0" fmla="*/ 0 w 564076"/>
                          <a:gd name="connsiteY0" fmla="*/ 2889 h 308301"/>
                          <a:gd name="connsiteX1" fmla="*/ 554771 w 564076"/>
                          <a:gd name="connsiteY1" fmla="*/ 0 h 308301"/>
                          <a:gd name="connsiteX2" fmla="*/ 564076 w 564076"/>
                          <a:gd name="connsiteY2" fmla="*/ 308301 h 308301"/>
                          <a:gd name="connsiteX3" fmla="*/ 240498 w 564076"/>
                          <a:gd name="connsiteY3" fmla="*/ 306620 h 308301"/>
                          <a:gd name="connsiteX4" fmla="*/ 234859 w 564076"/>
                          <a:gd name="connsiteY4" fmla="*/ 207006 h 308301"/>
                          <a:gd name="connsiteX5" fmla="*/ 0 w 564076"/>
                          <a:gd name="connsiteY5" fmla="*/ 206873 h 308301"/>
                          <a:gd name="connsiteX6" fmla="*/ 0 w 564076"/>
                          <a:gd name="connsiteY6" fmla="*/ 2889 h 308301"/>
                          <a:gd name="connsiteX0" fmla="*/ 0 w 564076"/>
                          <a:gd name="connsiteY0" fmla="*/ 1208 h 306620"/>
                          <a:gd name="connsiteX1" fmla="*/ 554771 w 564076"/>
                          <a:gd name="connsiteY1" fmla="*/ 0 h 306620"/>
                          <a:gd name="connsiteX2" fmla="*/ 564076 w 564076"/>
                          <a:gd name="connsiteY2" fmla="*/ 306620 h 306620"/>
                          <a:gd name="connsiteX3" fmla="*/ 240498 w 564076"/>
                          <a:gd name="connsiteY3" fmla="*/ 304939 h 306620"/>
                          <a:gd name="connsiteX4" fmla="*/ 234859 w 564076"/>
                          <a:gd name="connsiteY4" fmla="*/ 205325 h 306620"/>
                          <a:gd name="connsiteX5" fmla="*/ 0 w 564076"/>
                          <a:gd name="connsiteY5" fmla="*/ 205192 h 306620"/>
                          <a:gd name="connsiteX6" fmla="*/ 0 w 564076"/>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34859 w 554771"/>
                          <a:gd name="connsiteY4" fmla="*/ 205325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203643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58126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42997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172815 w 554771"/>
                          <a:gd name="connsiteY4" fmla="*/ 144810 h 308301"/>
                          <a:gd name="connsiteX5" fmla="*/ 0 w 554771"/>
                          <a:gd name="connsiteY5" fmla="*/ 142997 h 308301"/>
                          <a:gd name="connsiteX6" fmla="*/ 0 w 554771"/>
                          <a:gd name="connsiteY6" fmla="*/ 1208 h 308301"/>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2815 w 554771"/>
                          <a:gd name="connsiteY4" fmla="*/ 144810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69995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6232 w 561003"/>
                          <a:gd name="connsiteY5" fmla="*/ 152483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0 w 561003"/>
                          <a:gd name="connsiteY5" fmla="*/ 150702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91214 w 561003"/>
                          <a:gd name="connsiteY4" fmla="*/ 150934 h 319468"/>
                          <a:gd name="connsiteX5" fmla="*/ 0 w 561003"/>
                          <a:gd name="connsiteY5" fmla="*/ 150702 h 319468"/>
                          <a:gd name="connsiteX6" fmla="*/ 0 w 561003"/>
                          <a:gd name="connsiteY6" fmla="*/ 11 h 319468"/>
                          <a:gd name="connsiteX0" fmla="*/ 0 w 561003"/>
                          <a:gd name="connsiteY0" fmla="*/ 0 h 319457"/>
                          <a:gd name="connsiteX1" fmla="*/ 561003 w 561003"/>
                          <a:gd name="connsiteY1" fmla="*/ 572 h 319457"/>
                          <a:gd name="connsiteX2" fmla="*/ 559027 w 561003"/>
                          <a:gd name="connsiteY2" fmla="*/ 316095 h 319457"/>
                          <a:gd name="connsiteX3" fmla="*/ 176227 w 561003"/>
                          <a:gd name="connsiteY3" fmla="*/ 319457 h 319457"/>
                          <a:gd name="connsiteX4" fmla="*/ 191214 w 561003"/>
                          <a:gd name="connsiteY4" fmla="*/ 150923 h 319457"/>
                          <a:gd name="connsiteX5" fmla="*/ 0 w 561003"/>
                          <a:gd name="connsiteY5" fmla="*/ 150691 h 319457"/>
                          <a:gd name="connsiteX6" fmla="*/ 0 w 561003"/>
                          <a:gd name="connsiteY6" fmla="*/ 0 h 319457"/>
                          <a:gd name="connsiteX0" fmla="*/ 0 w 564119"/>
                          <a:gd name="connsiteY0" fmla="*/ 0 h 319457"/>
                          <a:gd name="connsiteX1" fmla="*/ 564119 w 564119"/>
                          <a:gd name="connsiteY1" fmla="*/ 20157 h 319457"/>
                          <a:gd name="connsiteX2" fmla="*/ 559027 w 564119"/>
                          <a:gd name="connsiteY2" fmla="*/ 316095 h 319457"/>
                          <a:gd name="connsiteX3" fmla="*/ 176227 w 564119"/>
                          <a:gd name="connsiteY3" fmla="*/ 319457 h 319457"/>
                          <a:gd name="connsiteX4" fmla="*/ 191214 w 564119"/>
                          <a:gd name="connsiteY4" fmla="*/ 150923 h 319457"/>
                          <a:gd name="connsiteX5" fmla="*/ 0 w 564119"/>
                          <a:gd name="connsiteY5" fmla="*/ 150691 h 319457"/>
                          <a:gd name="connsiteX6" fmla="*/ 0 w 564119"/>
                          <a:gd name="connsiteY6" fmla="*/ 0 h 319457"/>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91214 w 564119"/>
                          <a:gd name="connsiteY4" fmla="*/ 150923 h 316216"/>
                          <a:gd name="connsiteX5" fmla="*/ 0 w 564119"/>
                          <a:gd name="connsiteY5" fmla="*/ 150691 h 316216"/>
                          <a:gd name="connsiteX6" fmla="*/ 0 w 564119"/>
                          <a:gd name="connsiteY6" fmla="*/ 0 h 316216"/>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62641 w 564119"/>
                          <a:gd name="connsiteY4" fmla="*/ 151215 h 316216"/>
                          <a:gd name="connsiteX5" fmla="*/ 0 w 564119"/>
                          <a:gd name="connsiteY5" fmla="*/ 150691 h 316216"/>
                          <a:gd name="connsiteX6" fmla="*/ 0 w 564119"/>
                          <a:gd name="connsiteY6" fmla="*/ 0 h 316216"/>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62641 w 564119"/>
                          <a:gd name="connsiteY4" fmla="*/ 151215 h 316333"/>
                          <a:gd name="connsiteX5" fmla="*/ 0 w 564119"/>
                          <a:gd name="connsiteY5" fmla="*/ 150691 h 316333"/>
                          <a:gd name="connsiteX6" fmla="*/ 0 w 564119"/>
                          <a:gd name="connsiteY6" fmla="*/ 0 h 316333"/>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22738 w 564119"/>
                          <a:gd name="connsiteY4" fmla="*/ 154984 h 316333"/>
                          <a:gd name="connsiteX5" fmla="*/ 0 w 564119"/>
                          <a:gd name="connsiteY5" fmla="*/ 150691 h 316333"/>
                          <a:gd name="connsiteX6" fmla="*/ 0 w 564119"/>
                          <a:gd name="connsiteY6" fmla="*/ 0 h 316333"/>
                          <a:gd name="connsiteX0" fmla="*/ 0 w 564119"/>
                          <a:gd name="connsiteY0" fmla="*/ 0 h 316627"/>
                          <a:gd name="connsiteX1" fmla="*/ 564119 w 564119"/>
                          <a:gd name="connsiteY1" fmla="*/ 20157 h 316627"/>
                          <a:gd name="connsiteX2" fmla="*/ 559027 w 564119"/>
                          <a:gd name="connsiteY2" fmla="*/ 316095 h 316627"/>
                          <a:gd name="connsiteX3" fmla="*/ 124693 w 564119"/>
                          <a:gd name="connsiteY3" fmla="*/ 316627 h 316627"/>
                          <a:gd name="connsiteX4" fmla="*/ 122738 w 564119"/>
                          <a:gd name="connsiteY4" fmla="*/ 154984 h 316627"/>
                          <a:gd name="connsiteX5" fmla="*/ 0 w 564119"/>
                          <a:gd name="connsiteY5" fmla="*/ 150691 h 316627"/>
                          <a:gd name="connsiteX6" fmla="*/ 0 w 564119"/>
                          <a:gd name="connsiteY6" fmla="*/ 0 h 316627"/>
                          <a:gd name="connsiteX0" fmla="*/ 0 w 564119"/>
                          <a:gd name="connsiteY0" fmla="*/ 0 h 316095"/>
                          <a:gd name="connsiteX1" fmla="*/ 564119 w 564119"/>
                          <a:gd name="connsiteY1" fmla="*/ 20157 h 316095"/>
                          <a:gd name="connsiteX2" fmla="*/ 559027 w 564119"/>
                          <a:gd name="connsiteY2" fmla="*/ 316095 h 316095"/>
                          <a:gd name="connsiteX3" fmla="*/ 118878 w 564119"/>
                          <a:gd name="connsiteY3" fmla="*/ 313327 h 316095"/>
                          <a:gd name="connsiteX4" fmla="*/ 122738 w 564119"/>
                          <a:gd name="connsiteY4" fmla="*/ 154984 h 316095"/>
                          <a:gd name="connsiteX5" fmla="*/ 0 w 564119"/>
                          <a:gd name="connsiteY5" fmla="*/ 150691 h 316095"/>
                          <a:gd name="connsiteX6" fmla="*/ 0 w 564119"/>
                          <a:gd name="connsiteY6" fmla="*/ 0 h 316095"/>
                          <a:gd name="connsiteX0" fmla="*/ 0 w 564119"/>
                          <a:gd name="connsiteY0" fmla="*/ 0 h 320044"/>
                          <a:gd name="connsiteX1" fmla="*/ 564119 w 564119"/>
                          <a:gd name="connsiteY1" fmla="*/ 20157 h 320044"/>
                          <a:gd name="connsiteX2" fmla="*/ 559027 w 564119"/>
                          <a:gd name="connsiteY2" fmla="*/ 316095 h 320044"/>
                          <a:gd name="connsiteX3" fmla="*/ 119078 w 564119"/>
                          <a:gd name="connsiteY3" fmla="*/ 320044 h 320044"/>
                          <a:gd name="connsiteX4" fmla="*/ 122738 w 564119"/>
                          <a:gd name="connsiteY4" fmla="*/ 154984 h 320044"/>
                          <a:gd name="connsiteX5" fmla="*/ 0 w 564119"/>
                          <a:gd name="connsiteY5" fmla="*/ 150691 h 320044"/>
                          <a:gd name="connsiteX6" fmla="*/ 0 w 564119"/>
                          <a:gd name="connsiteY6" fmla="*/ 0 h 320044"/>
                          <a:gd name="connsiteX0" fmla="*/ 0 w 564119"/>
                          <a:gd name="connsiteY0" fmla="*/ 0 h 320161"/>
                          <a:gd name="connsiteX1" fmla="*/ 564119 w 564119"/>
                          <a:gd name="connsiteY1" fmla="*/ 20157 h 320161"/>
                          <a:gd name="connsiteX2" fmla="*/ 559027 w 564119"/>
                          <a:gd name="connsiteY2" fmla="*/ 316095 h 320161"/>
                          <a:gd name="connsiteX3" fmla="*/ 107647 w 564119"/>
                          <a:gd name="connsiteY3" fmla="*/ 320161 h 320161"/>
                          <a:gd name="connsiteX4" fmla="*/ 122738 w 564119"/>
                          <a:gd name="connsiteY4" fmla="*/ 154984 h 320161"/>
                          <a:gd name="connsiteX5" fmla="*/ 0 w 564119"/>
                          <a:gd name="connsiteY5" fmla="*/ 150691 h 320161"/>
                          <a:gd name="connsiteX6" fmla="*/ 0 w 564119"/>
                          <a:gd name="connsiteY6" fmla="*/ 0 h 320161"/>
                          <a:gd name="connsiteX0" fmla="*/ 0 w 564119"/>
                          <a:gd name="connsiteY0" fmla="*/ 0 h 327356"/>
                          <a:gd name="connsiteX1" fmla="*/ 564119 w 564119"/>
                          <a:gd name="connsiteY1" fmla="*/ 20157 h 327356"/>
                          <a:gd name="connsiteX2" fmla="*/ 559027 w 564119"/>
                          <a:gd name="connsiteY2" fmla="*/ 316095 h 327356"/>
                          <a:gd name="connsiteX3" fmla="*/ 103802 w 564119"/>
                          <a:gd name="connsiteY3" fmla="*/ 327356 h 327356"/>
                          <a:gd name="connsiteX4" fmla="*/ 122738 w 564119"/>
                          <a:gd name="connsiteY4" fmla="*/ 154984 h 327356"/>
                          <a:gd name="connsiteX5" fmla="*/ 0 w 564119"/>
                          <a:gd name="connsiteY5" fmla="*/ 150691 h 327356"/>
                          <a:gd name="connsiteX6" fmla="*/ 0 w 564119"/>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07"/>
                          <a:gd name="connsiteY0" fmla="*/ 0 h 327356"/>
                          <a:gd name="connsiteX1" fmla="*/ 563907 w 563907"/>
                          <a:gd name="connsiteY1" fmla="*/ 13004 h 327356"/>
                          <a:gd name="connsiteX2" fmla="*/ 559027 w 563907"/>
                          <a:gd name="connsiteY2" fmla="*/ 316095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27356"/>
                          <a:gd name="connsiteX1" fmla="*/ 563907 w 563907"/>
                          <a:gd name="connsiteY1" fmla="*/ 13004 h 327356"/>
                          <a:gd name="connsiteX2" fmla="*/ 559311 w 563907"/>
                          <a:gd name="connsiteY2" fmla="*/ 325634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34469"/>
                          <a:gd name="connsiteX1" fmla="*/ 563907 w 563907"/>
                          <a:gd name="connsiteY1" fmla="*/ 13004 h 334469"/>
                          <a:gd name="connsiteX2" fmla="*/ 559311 w 563907"/>
                          <a:gd name="connsiteY2" fmla="*/ 325634 h 334469"/>
                          <a:gd name="connsiteX3" fmla="*/ 108074 w 563907"/>
                          <a:gd name="connsiteY3" fmla="*/ 334469 h 334469"/>
                          <a:gd name="connsiteX4" fmla="*/ 122738 w 563907"/>
                          <a:gd name="connsiteY4" fmla="*/ 154984 h 334469"/>
                          <a:gd name="connsiteX5" fmla="*/ 0 w 563907"/>
                          <a:gd name="connsiteY5" fmla="*/ 150691 h 334469"/>
                          <a:gd name="connsiteX6" fmla="*/ 0 w 563907"/>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624"/>
                          <a:gd name="connsiteY0" fmla="*/ 0 h 334469"/>
                          <a:gd name="connsiteX1" fmla="*/ 563624 w 563624"/>
                          <a:gd name="connsiteY1" fmla="*/ 3467 h 334469"/>
                          <a:gd name="connsiteX2" fmla="*/ 559311 w 563624"/>
                          <a:gd name="connsiteY2" fmla="*/ 325634 h 334469"/>
                          <a:gd name="connsiteX3" fmla="*/ 108074 w 563624"/>
                          <a:gd name="connsiteY3" fmla="*/ 334469 h 334469"/>
                          <a:gd name="connsiteX4" fmla="*/ 122738 w 563624"/>
                          <a:gd name="connsiteY4" fmla="*/ 154984 h 334469"/>
                          <a:gd name="connsiteX5" fmla="*/ 0 w 563624"/>
                          <a:gd name="connsiteY5" fmla="*/ 150691 h 334469"/>
                          <a:gd name="connsiteX6" fmla="*/ 0 w 563624"/>
                          <a:gd name="connsiteY6" fmla="*/ 0 h 334469"/>
                          <a:gd name="connsiteX0" fmla="*/ 8114 w 571738"/>
                          <a:gd name="connsiteY0" fmla="*/ 0 h 334469"/>
                          <a:gd name="connsiteX1" fmla="*/ 571738 w 571738"/>
                          <a:gd name="connsiteY1" fmla="*/ 3467 h 334469"/>
                          <a:gd name="connsiteX2" fmla="*/ 567425 w 571738"/>
                          <a:gd name="connsiteY2" fmla="*/ 325634 h 334469"/>
                          <a:gd name="connsiteX3" fmla="*/ 116188 w 571738"/>
                          <a:gd name="connsiteY3" fmla="*/ 334469 h 334469"/>
                          <a:gd name="connsiteX4" fmla="*/ 130852 w 571738"/>
                          <a:gd name="connsiteY4" fmla="*/ 154984 h 334469"/>
                          <a:gd name="connsiteX5" fmla="*/ -1 w 571738"/>
                          <a:gd name="connsiteY5" fmla="*/ 150774 h 334469"/>
                          <a:gd name="connsiteX6" fmla="*/ 8114 w 571738"/>
                          <a:gd name="connsiteY6" fmla="*/ 0 h 334469"/>
                          <a:gd name="connsiteX0" fmla="*/ 8116 w 571740"/>
                          <a:gd name="connsiteY0" fmla="*/ 0 h 334469"/>
                          <a:gd name="connsiteX1" fmla="*/ 571740 w 571740"/>
                          <a:gd name="connsiteY1" fmla="*/ 3467 h 334469"/>
                          <a:gd name="connsiteX2" fmla="*/ 567427 w 571740"/>
                          <a:gd name="connsiteY2" fmla="*/ 325634 h 334469"/>
                          <a:gd name="connsiteX3" fmla="*/ 116190 w 571740"/>
                          <a:gd name="connsiteY3" fmla="*/ 334469 h 334469"/>
                          <a:gd name="connsiteX4" fmla="*/ 118680 w 571740"/>
                          <a:gd name="connsiteY4" fmla="*/ 155108 h 334469"/>
                          <a:gd name="connsiteX5" fmla="*/ 1 w 571740"/>
                          <a:gd name="connsiteY5" fmla="*/ 150774 h 334469"/>
                          <a:gd name="connsiteX6" fmla="*/ 8116 w 571740"/>
                          <a:gd name="connsiteY6" fmla="*/ 0 h 334469"/>
                          <a:gd name="connsiteX0" fmla="*/ 8114 w 571738"/>
                          <a:gd name="connsiteY0" fmla="*/ 0 h 334511"/>
                          <a:gd name="connsiteX1" fmla="*/ 571738 w 571738"/>
                          <a:gd name="connsiteY1" fmla="*/ 3467 h 334511"/>
                          <a:gd name="connsiteX2" fmla="*/ 567425 w 571738"/>
                          <a:gd name="connsiteY2" fmla="*/ 325634 h 334511"/>
                          <a:gd name="connsiteX3" fmla="*/ 112131 w 571738"/>
                          <a:gd name="connsiteY3" fmla="*/ 334511 h 334511"/>
                          <a:gd name="connsiteX4" fmla="*/ 118678 w 571738"/>
                          <a:gd name="connsiteY4" fmla="*/ 155108 h 334511"/>
                          <a:gd name="connsiteX5" fmla="*/ -1 w 571738"/>
                          <a:gd name="connsiteY5" fmla="*/ 150774 h 334511"/>
                          <a:gd name="connsiteX6" fmla="*/ 8114 w 571738"/>
                          <a:gd name="connsiteY6" fmla="*/ 0 h 334511"/>
                          <a:gd name="connsiteX0" fmla="*/ 8116 w 571740"/>
                          <a:gd name="connsiteY0" fmla="*/ 0 h 332210"/>
                          <a:gd name="connsiteX1" fmla="*/ 571740 w 571740"/>
                          <a:gd name="connsiteY1" fmla="*/ 3467 h 332210"/>
                          <a:gd name="connsiteX2" fmla="*/ 567427 w 571740"/>
                          <a:gd name="connsiteY2" fmla="*/ 325634 h 332210"/>
                          <a:gd name="connsiteX3" fmla="*/ 103947 w 571740"/>
                          <a:gd name="connsiteY3" fmla="*/ 332210 h 332210"/>
                          <a:gd name="connsiteX4" fmla="*/ 118680 w 571740"/>
                          <a:gd name="connsiteY4" fmla="*/ 155108 h 332210"/>
                          <a:gd name="connsiteX5" fmla="*/ 1 w 571740"/>
                          <a:gd name="connsiteY5" fmla="*/ 150774 h 332210"/>
                          <a:gd name="connsiteX6" fmla="*/ 8116 w 571740"/>
                          <a:gd name="connsiteY6" fmla="*/ 0 h 332210"/>
                          <a:gd name="connsiteX0" fmla="*/ 8114 w 571738"/>
                          <a:gd name="connsiteY0" fmla="*/ 0 h 332127"/>
                          <a:gd name="connsiteX1" fmla="*/ 571738 w 571738"/>
                          <a:gd name="connsiteY1" fmla="*/ 3467 h 332127"/>
                          <a:gd name="connsiteX2" fmla="*/ 567425 w 571738"/>
                          <a:gd name="connsiteY2" fmla="*/ 325634 h 332127"/>
                          <a:gd name="connsiteX3" fmla="*/ 112061 w 571738"/>
                          <a:gd name="connsiteY3" fmla="*/ 332127 h 332127"/>
                          <a:gd name="connsiteX4" fmla="*/ 118678 w 571738"/>
                          <a:gd name="connsiteY4" fmla="*/ 155108 h 332127"/>
                          <a:gd name="connsiteX5" fmla="*/ -1 w 571738"/>
                          <a:gd name="connsiteY5" fmla="*/ 150774 h 332127"/>
                          <a:gd name="connsiteX6" fmla="*/ 8114 w 571738"/>
                          <a:gd name="connsiteY6" fmla="*/ 0 h 33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738" h="332127">
                            <a:moveTo>
                              <a:pt x="8114" y="0"/>
                            </a:moveTo>
                            <a:lnTo>
                              <a:pt x="571738" y="3467"/>
                            </a:lnTo>
                            <a:cubicBezTo>
                              <a:pt x="571079" y="105674"/>
                              <a:pt x="568084" y="223427"/>
                              <a:pt x="567425" y="325634"/>
                            </a:cubicBezTo>
                            <a:lnTo>
                              <a:pt x="112061" y="332127"/>
                            </a:lnTo>
                            <a:cubicBezTo>
                              <a:pt x="111409" y="278246"/>
                              <a:pt x="119330" y="208989"/>
                              <a:pt x="118678" y="155108"/>
                            </a:cubicBezTo>
                            <a:lnTo>
                              <a:pt x="-1" y="150774"/>
                            </a:lnTo>
                            <a:lnTo>
                              <a:pt x="8114" y="0"/>
                            </a:lnTo>
                            <a:close/>
                          </a:path>
                        </a:pathLst>
                      </a:custGeom>
                      <a:solidFill>
                        <a:schemeClr val="accent3">
                          <a:lumMod val="75000"/>
                        </a:schemeClr>
                      </a:solidFill>
                      <a:ln>
                        <a:noFill/>
                      </a:ln>
                      <a:effectLst/>
                      <a:scene3d>
                        <a:camera prst="isometricOffAxis1Top">
                          <a:rot lat="18248762" lon="18861620" rev="310445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0" name="Rectangle 22"/>
                      <p:cNvSpPr/>
                      <p:nvPr/>
                    </p:nvSpPr>
                    <p:spPr>
                      <a:xfrm>
                        <a:off x="5044459" y="5584530"/>
                        <a:ext cx="578574" cy="192539"/>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22"/>
                      <p:cNvSpPr/>
                      <p:nvPr/>
                    </p:nvSpPr>
                    <p:spPr>
                      <a:xfrm rot="60000">
                        <a:off x="4679038" y="531529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22"/>
                      <p:cNvSpPr/>
                      <p:nvPr/>
                    </p:nvSpPr>
                    <p:spPr>
                      <a:xfrm rot="60000">
                        <a:off x="4900496" y="5280160"/>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22"/>
                      <p:cNvSpPr/>
                      <p:nvPr/>
                    </p:nvSpPr>
                    <p:spPr>
                      <a:xfrm>
                        <a:off x="5683973" y="515464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22"/>
                      <p:cNvSpPr/>
                      <p:nvPr/>
                    </p:nvSpPr>
                    <p:spPr>
                      <a:xfrm>
                        <a:off x="5840726" y="5128519"/>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22"/>
                      <p:cNvSpPr/>
                      <p:nvPr/>
                    </p:nvSpPr>
                    <p:spPr>
                      <a:xfrm>
                        <a:off x="6001835" y="510384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ectangle 22"/>
                      <p:cNvSpPr/>
                      <p:nvPr/>
                    </p:nvSpPr>
                    <p:spPr>
                      <a:xfrm rot="120000">
                        <a:off x="2075821" y="58360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22"/>
                      <p:cNvSpPr/>
                      <p:nvPr/>
                    </p:nvSpPr>
                    <p:spPr>
                      <a:xfrm>
                        <a:off x="2794828" y="570871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22"/>
                      <p:cNvSpPr/>
                      <p:nvPr/>
                    </p:nvSpPr>
                    <p:spPr>
                      <a:xfrm>
                        <a:off x="2555343" y="57514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22"/>
                      <p:cNvSpPr/>
                      <p:nvPr/>
                    </p:nvSpPr>
                    <p:spPr>
                      <a:xfrm>
                        <a:off x="3273924" y="562629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22"/>
                      <p:cNvSpPr/>
                      <p:nvPr/>
                    </p:nvSpPr>
                    <p:spPr>
                      <a:xfrm>
                        <a:off x="3029286" y="56664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22"/>
                      <p:cNvSpPr/>
                      <p:nvPr/>
                    </p:nvSpPr>
                    <p:spPr>
                      <a:xfrm>
                        <a:off x="3516474" y="55829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22"/>
                      <p:cNvSpPr/>
                      <p:nvPr/>
                    </p:nvSpPr>
                    <p:spPr>
                      <a:xfrm>
                        <a:off x="4003297" y="5503083"/>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22"/>
                      <p:cNvSpPr/>
                      <p:nvPr/>
                    </p:nvSpPr>
                    <p:spPr>
                      <a:xfrm>
                        <a:off x="3758660" y="554067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22"/>
                      <p:cNvSpPr/>
                      <p:nvPr/>
                    </p:nvSpPr>
                    <p:spPr>
                      <a:xfrm>
                        <a:off x="4245848" y="546229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22"/>
                      <p:cNvSpPr/>
                      <p:nvPr/>
                    </p:nvSpPr>
                    <p:spPr>
                      <a:xfrm>
                        <a:off x="4494787" y="542688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22"/>
                      <p:cNvSpPr/>
                      <p:nvPr/>
                    </p:nvSpPr>
                    <p:spPr>
                      <a:xfrm>
                        <a:off x="2623915" y="584158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22"/>
                      <p:cNvSpPr/>
                      <p:nvPr/>
                    </p:nvSpPr>
                    <p:spPr>
                      <a:xfrm>
                        <a:off x="2384430" y="58817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22"/>
                      <p:cNvSpPr/>
                      <p:nvPr/>
                    </p:nvSpPr>
                    <p:spPr>
                      <a:xfrm>
                        <a:off x="3103439" y="575443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22"/>
                      <p:cNvSpPr/>
                      <p:nvPr/>
                    </p:nvSpPr>
                    <p:spPr>
                      <a:xfrm>
                        <a:off x="2863953" y="579718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22"/>
                      <p:cNvSpPr/>
                      <p:nvPr/>
                    </p:nvSpPr>
                    <p:spPr>
                      <a:xfrm>
                        <a:off x="3582534" y="567201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22"/>
                      <p:cNvSpPr/>
                      <p:nvPr/>
                    </p:nvSpPr>
                    <p:spPr>
                      <a:xfrm>
                        <a:off x="3337895" y="571218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22"/>
                      <p:cNvSpPr/>
                      <p:nvPr/>
                    </p:nvSpPr>
                    <p:spPr>
                      <a:xfrm>
                        <a:off x="3825085" y="56286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22"/>
                      <p:cNvSpPr/>
                      <p:nvPr/>
                    </p:nvSpPr>
                    <p:spPr>
                      <a:xfrm>
                        <a:off x="4311908" y="554880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22"/>
                      <p:cNvSpPr/>
                      <p:nvPr/>
                    </p:nvSpPr>
                    <p:spPr>
                      <a:xfrm>
                        <a:off x="4067269" y="558639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Rectangle 22"/>
                      <p:cNvSpPr/>
                      <p:nvPr/>
                    </p:nvSpPr>
                    <p:spPr>
                      <a:xfrm>
                        <a:off x="4554458" y="550801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22"/>
                      <p:cNvSpPr/>
                      <p:nvPr/>
                    </p:nvSpPr>
                    <p:spPr>
                      <a:xfrm>
                        <a:off x="4802108" y="5473729"/>
                        <a:ext cx="18473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22"/>
                      <p:cNvSpPr/>
                      <p:nvPr/>
                    </p:nvSpPr>
                    <p:spPr>
                      <a:xfrm>
                        <a:off x="2711546" y="592540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22"/>
                      <p:cNvSpPr/>
                      <p:nvPr/>
                    </p:nvSpPr>
                    <p:spPr>
                      <a:xfrm>
                        <a:off x="2468250" y="597319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22"/>
                      <p:cNvSpPr/>
                      <p:nvPr/>
                    </p:nvSpPr>
                    <p:spPr>
                      <a:xfrm>
                        <a:off x="3179638" y="584587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22"/>
                      <p:cNvSpPr/>
                      <p:nvPr/>
                    </p:nvSpPr>
                    <p:spPr>
                      <a:xfrm rot="21540000">
                        <a:off x="2947772" y="588862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22"/>
                      <p:cNvSpPr/>
                      <p:nvPr/>
                    </p:nvSpPr>
                    <p:spPr>
                      <a:xfrm>
                        <a:off x="3658734" y="575583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22"/>
                      <p:cNvSpPr/>
                      <p:nvPr/>
                    </p:nvSpPr>
                    <p:spPr>
                      <a:xfrm>
                        <a:off x="3421715" y="579600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22"/>
                      <p:cNvSpPr/>
                      <p:nvPr/>
                    </p:nvSpPr>
                    <p:spPr>
                      <a:xfrm>
                        <a:off x="3905095" y="571247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22"/>
                      <p:cNvSpPr/>
                      <p:nvPr/>
                    </p:nvSpPr>
                    <p:spPr>
                      <a:xfrm>
                        <a:off x="4391918" y="563262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22"/>
                      <p:cNvSpPr/>
                      <p:nvPr/>
                    </p:nvSpPr>
                    <p:spPr>
                      <a:xfrm>
                        <a:off x="4143470" y="567021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22"/>
                      <p:cNvSpPr/>
                      <p:nvPr/>
                    </p:nvSpPr>
                    <p:spPr>
                      <a:xfrm>
                        <a:off x="4638279" y="559183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22"/>
                      <p:cNvSpPr/>
                      <p:nvPr/>
                    </p:nvSpPr>
                    <p:spPr>
                      <a:xfrm>
                        <a:off x="2373000" y="60912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22"/>
                      <p:cNvSpPr/>
                      <p:nvPr/>
                    </p:nvSpPr>
                    <p:spPr>
                      <a:xfrm>
                        <a:off x="2613030" y="604558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22"/>
                      <p:cNvSpPr/>
                      <p:nvPr/>
                    </p:nvSpPr>
                    <p:spPr>
                      <a:xfrm>
                        <a:off x="2853060" y="599986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22"/>
                      <p:cNvSpPr/>
                      <p:nvPr/>
                    </p:nvSpPr>
                    <p:spPr>
                      <a:xfrm rot="21540000">
                        <a:off x="3093090" y="596176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22"/>
                      <p:cNvSpPr/>
                      <p:nvPr/>
                    </p:nvSpPr>
                    <p:spPr>
                      <a:xfrm>
                        <a:off x="3333119" y="591604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22"/>
                      <p:cNvSpPr/>
                      <p:nvPr/>
                    </p:nvSpPr>
                    <p:spPr>
                      <a:xfrm>
                        <a:off x="3573148" y="587032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22"/>
                      <p:cNvSpPr/>
                      <p:nvPr/>
                    </p:nvSpPr>
                    <p:spPr>
                      <a:xfrm>
                        <a:off x="3813177" y="582460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22"/>
                      <p:cNvSpPr/>
                      <p:nvPr/>
                    </p:nvSpPr>
                    <p:spPr>
                      <a:xfrm>
                        <a:off x="4053208" y="578650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22"/>
                      <p:cNvSpPr/>
                      <p:nvPr/>
                    </p:nvSpPr>
                    <p:spPr>
                      <a:xfrm>
                        <a:off x="4293239" y="57445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22"/>
                      <p:cNvSpPr/>
                      <p:nvPr/>
                    </p:nvSpPr>
                    <p:spPr>
                      <a:xfrm>
                        <a:off x="4533270" y="570650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22"/>
                      <p:cNvSpPr/>
                      <p:nvPr/>
                    </p:nvSpPr>
                    <p:spPr>
                      <a:xfrm>
                        <a:off x="4773301" y="566078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Rectangle 22"/>
                      <p:cNvSpPr/>
                      <p:nvPr/>
                    </p:nvSpPr>
                    <p:spPr>
                      <a:xfrm>
                        <a:off x="4882121" y="5549942"/>
                        <a:ext cx="23807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22"/>
                      <p:cNvSpPr/>
                      <p:nvPr/>
                    </p:nvSpPr>
                    <p:spPr>
                      <a:xfrm>
                        <a:off x="5605541" y="5364087"/>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22"/>
                      <p:cNvSpPr/>
                      <p:nvPr/>
                    </p:nvSpPr>
                    <p:spPr>
                      <a:xfrm>
                        <a:off x="5704603" y="5436478"/>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22"/>
                      <p:cNvSpPr/>
                      <p:nvPr/>
                    </p:nvSpPr>
                    <p:spPr>
                      <a:xfrm>
                        <a:off x="5835311" y="5620034"/>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22"/>
                      <p:cNvSpPr/>
                      <p:nvPr/>
                    </p:nvSpPr>
                    <p:spPr>
                      <a:xfrm rot="21480000">
                        <a:off x="6052482" y="5570500"/>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Rectangle 22"/>
                      <p:cNvSpPr/>
                      <p:nvPr/>
                    </p:nvSpPr>
                    <p:spPr>
                      <a:xfrm rot="60000">
                        <a:off x="6213579" y="5428669"/>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Rectangle 22"/>
                      <p:cNvSpPr/>
                      <p:nvPr/>
                    </p:nvSpPr>
                    <p:spPr>
                      <a:xfrm rot="60000">
                        <a:off x="6628873" y="5462946"/>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2" name="Group 451"/>
                    <p:cNvGrpSpPr/>
                    <p:nvPr/>
                  </p:nvGrpSpPr>
                  <p:grpSpPr>
                    <a:xfrm>
                      <a:off x="1702612" y="5079505"/>
                      <a:ext cx="5199714" cy="1402964"/>
                      <a:chOff x="1702611" y="5024990"/>
                      <a:chExt cx="5199711" cy="1402965"/>
                    </a:xfrm>
                    <a:solidFill>
                      <a:schemeClr val="accent2"/>
                    </a:solidFill>
                  </p:grpSpPr>
                  <p:sp>
                    <p:nvSpPr>
                      <p:cNvPr id="453" name="Rectangle 22"/>
                      <p:cNvSpPr/>
                      <p:nvPr/>
                    </p:nvSpPr>
                    <p:spPr>
                      <a:xfrm>
                        <a:off x="5208616" y="5156837"/>
                        <a:ext cx="223606"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22"/>
                      <p:cNvSpPr/>
                      <p:nvPr/>
                    </p:nvSpPr>
                    <p:spPr>
                      <a:xfrm>
                        <a:off x="5522864" y="5112361"/>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22"/>
                      <p:cNvSpPr/>
                      <p:nvPr/>
                    </p:nvSpPr>
                    <p:spPr>
                      <a:xfrm rot="60000">
                        <a:off x="1702611" y="5713970"/>
                        <a:ext cx="315360" cy="15486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22"/>
                      <p:cNvSpPr/>
                      <p:nvPr/>
                    </p:nvSpPr>
                    <p:spPr>
                      <a:xfrm rot="60000">
                        <a:off x="2168969" y="5651386"/>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22"/>
                      <p:cNvSpPr/>
                      <p:nvPr/>
                    </p:nvSpPr>
                    <p:spPr>
                      <a:xfrm rot="60000">
                        <a:off x="2412966" y="5610794"/>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22"/>
                      <p:cNvSpPr/>
                      <p:nvPr/>
                    </p:nvSpPr>
                    <p:spPr>
                      <a:xfrm rot="60000">
                        <a:off x="2662759" y="5570208"/>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22"/>
                      <p:cNvSpPr/>
                      <p:nvPr/>
                    </p:nvSpPr>
                    <p:spPr>
                      <a:xfrm rot="60000">
                        <a:off x="2904493" y="5529150"/>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22"/>
                      <p:cNvSpPr/>
                      <p:nvPr/>
                    </p:nvSpPr>
                    <p:spPr>
                      <a:xfrm rot="60000">
                        <a:off x="3261070" y="5468527"/>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22"/>
                      <p:cNvSpPr/>
                      <p:nvPr/>
                    </p:nvSpPr>
                    <p:spPr>
                      <a:xfrm rot="60000">
                        <a:off x="3502634" y="5431798"/>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22"/>
                      <p:cNvSpPr/>
                      <p:nvPr/>
                    </p:nvSpPr>
                    <p:spPr>
                      <a:xfrm rot="60000">
                        <a:off x="3718606" y="5397316"/>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22"/>
                      <p:cNvSpPr/>
                      <p:nvPr/>
                    </p:nvSpPr>
                    <p:spPr>
                      <a:xfrm rot="60000">
                        <a:off x="3934573" y="536574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22"/>
                      <p:cNvSpPr/>
                      <p:nvPr/>
                    </p:nvSpPr>
                    <p:spPr>
                      <a:xfrm rot="60000">
                        <a:off x="4239255" y="531307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22"/>
                      <p:cNvSpPr/>
                      <p:nvPr/>
                    </p:nvSpPr>
                    <p:spPr>
                      <a:xfrm rot="60000">
                        <a:off x="4460714" y="527794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22"/>
                      <p:cNvSpPr/>
                      <p:nvPr/>
                    </p:nvSpPr>
                    <p:spPr>
                      <a:xfrm>
                        <a:off x="1792501" y="5796433"/>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22"/>
                      <p:cNvSpPr/>
                      <p:nvPr/>
                    </p:nvSpPr>
                    <p:spPr>
                      <a:xfrm>
                        <a:off x="2315306" y="57254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22"/>
                      <p:cNvSpPr/>
                      <p:nvPr/>
                    </p:nvSpPr>
                    <p:spPr>
                      <a:xfrm>
                        <a:off x="4765413" y="5289678"/>
                        <a:ext cx="40873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22"/>
                      <p:cNvSpPr/>
                      <p:nvPr/>
                    </p:nvSpPr>
                    <p:spPr>
                      <a:xfrm>
                        <a:off x="6245456" y="5074468"/>
                        <a:ext cx="152279"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p:cNvSpPr/>
                      <p:nvPr/>
                    </p:nvSpPr>
                    <p:spPr>
                      <a:xfrm>
                        <a:off x="1868354" y="5863996"/>
                        <a:ext cx="489586" cy="221886"/>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22"/>
                      <p:cNvSpPr/>
                      <p:nvPr/>
                    </p:nvSpPr>
                    <p:spPr>
                      <a:xfrm rot="21360000">
                        <a:off x="6406906" y="5024990"/>
                        <a:ext cx="182404" cy="47523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578"/>
                          <a:gd name="connsiteY0" fmla="*/ 0 h 224424"/>
                          <a:gd name="connsiteX1" fmla="*/ 287486 w 304578"/>
                          <a:gd name="connsiteY1" fmla="*/ 13315 h 224424"/>
                          <a:gd name="connsiteX2" fmla="*/ 304578 w 304578"/>
                          <a:gd name="connsiteY2" fmla="*/ 224424 h 224424"/>
                          <a:gd name="connsiteX3" fmla="*/ 2744 w 304578"/>
                          <a:gd name="connsiteY3" fmla="*/ 224424 h 224424"/>
                          <a:gd name="connsiteX4" fmla="*/ 0 w 304578"/>
                          <a:gd name="connsiteY4" fmla="*/ 0 h 224424"/>
                          <a:gd name="connsiteX0" fmla="*/ 0 w 304578"/>
                          <a:gd name="connsiteY0" fmla="*/ 0 h 224424"/>
                          <a:gd name="connsiteX1" fmla="*/ 287486 w 304578"/>
                          <a:gd name="connsiteY1" fmla="*/ 13315 h 224424"/>
                          <a:gd name="connsiteX2" fmla="*/ 304578 w 304578"/>
                          <a:gd name="connsiteY2" fmla="*/ 224424 h 224424"/>
                          <a:gd name="connsiteX3" fmla="*/ 5487 w 304578"/>
                          <a:gd name="connsiteY3" fmla="*/ 214951 h 224424"/>
                          <a:gd name="connsiteX4" fmla="*/ 0 w 304578"/>
                          <a:gd name="connsiteY4" fmla="*/ 0 h 224424"/>
                          <a:gd name="connsiteX0" fmla="*/ 0 w 301717"/>
                          <a:gd name="connsiteY0" fmla="*/ 0 h 214951"/>
                          <a:gd name="connsiteX1" fmla="*/ 287486 w 301717"/>
                          <a:gd name="connsiteY1" fmla="*/ 13315 h 214951"/>
                          <a:gd name="connsiteX2" fmla="*/ 301717 w 301717"/>
                          <a:gd name="connsiteY2" fmla="*/ 214856 h 214951"/>
                          <a:gd name="connsiteX3" fmla="*/ 5487 w 301717"/>
                          <a:gd name="connsiteY3" fmla="*/ 214951 h 214951"/>
                          <a:gd name="connsiteX4" fmla="*/ 0 w 301717"/>
                          <a:gd name="connsiteY4" fmla="*/ 0 h 21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17" h="214951">
                            <a:moveTo>
                              <a:pt x="0" y="0"/>
                            </a:moveTo>
                            <a:lnTo>
                              <a:pt x="287486" y="13315"/>
                            </a:lnTo>
                            <a:lnTo>
                              <a:pt x="301717" y="214856"/>
                            </a:lnTo>
                            <a:lnTo>
                              <a:pt x="5487" y="214951"/>
                            </a:lnTo>
                            <a:cubicBezTo>
                              <a:pt x="4572" y="140143"/>
                              <a:pt x="915" y="74808"/>
                              <a:pt x="0" y="0"/>
                            </a:cubicBez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22"/>
                      <p:cNvSpPr/>
                      <p:nvPr/>
                    </p:nvSpPr>
                    <p:spPr>
                      <a:xfrm rot="21540000">
                        <a:off x="5417467" y="5259272"/>
                        <a:ext cx="168604" cy="35631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 w 302548"/>
                          <a:gd name="connsiteY0" fmla="*/ 0 h 219660"/>
                          <a:gd name="connsiteX1" fmla="*/ 285456 w 302548"/>
                          <a:gd name="connsiteY1" fmla="*/ 8551 h 219660"/>
                          <a:gd name="connsiteX2" fmla="*/ 302548 w 302548"/>
                          <a:gd name="connsiteY2" fmla="*/ 219660 h 219660"/>
                          <a:gd name="connsiteX3" fmla="*/ 714 w 302548"/>
                          <a:gd name="connsiteY3" fmla="*/ 219660 h 219660"/>
                          <a:gd name="connsiteX4" fmla="*/ -1 w 302548"/>
                          <a:gd name="connsiteY4" fmla="*/ 0 h 219660"/>
                          <a:gd name="connsiteX0" fmla="*/ 13044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4 w 301837"/>
                          <a:gd name="connsiteY4" fmla="*/ 0 h 221950"/>
                          <a:gd name="connsiteX0" fmla="*/ 13043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3 w 301837"/>
                          <a:gd name="connsiteY4" fmla="*/ 0 h 22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7" h="221950">
                            <a:moveTo>
                              <a:pt x="13043" y="0"/>
                            </a:moveTo>
                            <a:lnTo>
                              <a:pt x="284745" y="10841"/>
                            </a:lnTo>
                            <a:lnTo>
                              <a:pt x="301837" y="221950"/>
                            </a:lnTo>
                            <a:lnTo>
                              <a:pt x="3" y="221950"/>
                            </a:lnTo>
                            <a:cubicBezTo>
                              <a:pt x="-235" y="148730"/>
                              <a:pt x="13281" y="73220"/>
                              <a:pt x="13043" y="0"/>
                            </a:cubicBezTo>
                            <a:close/>
                          </a:path>
                        </a:pathLst>
                      </a:custGeom>
                      <a:grpFill/>
                      <a:ln>
                        <a:noFill/>
                      </a:ln>
                      <a:effectLst/>
                      <a:scene3d>
                        <a:camera prst="isometricOffAxis1Top">
                          <a:rot lat="17829407" lon="18761985" rev="315111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1954170" y="5969650"/>
                        <a:ext cx="521880" cy="190442"/>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p:cNvSpPr/>
                      <p:nvPr/>
                    </p:nvSpPr>
                    <p:spPr>
                      <a:xfrm>
                        <a:off x="2050964" y="6064812"/>
                        <a:ext cx="321257" cy="221886"/>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22"/>
                      <p:cNvSpPr/>
                      <p:nvPr/>
                    </p:nvSpPr>
                    <p:spPr>
                      <a:xfrm rot="21360000">
                        <a:off x="6710866" y="5120850"/>
                        <a:ext cx="191456" cy="55434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498"/>
                          <a:gd name="connsiteY0" fmla="*/ 0 h 224144"/>
                          <a:gd name="connsiteX1" fmla="*/ 287406 w 304498"/>
                          <a:gd name="connsiteY1" fmla="*/ 13035 h 224144"/>
                          <a:gd name="connsiteX2" fmla="*/ 304498 w 304498"/>
                          <a:gd name="connsiteY2" fmla="*/ 224144 h 224144"/>
                          <a:gd name="connsiteX3" fmla="*/ 2664 w 304498"/>
                          <a:gd name="connsiteY3" fmla="*/ 224144 h 224144"/>
                          <a:gd name="connsiteX4" fmla="*/ 0 w 304498"/>
                          <a:gd name="connsiteY4" fmla="*/ 0 h 224144"/>
                          <a:gd name="connsiteX0" fmla="*/ 0 w 304498"/>
                          <a:gd name="connsiteY0" fmla="*/ 0 h 224144"/>
                          <a:gd name="connsiteX1" fmla="*/ 287406 w 304498"/>
                          <a:gd name="connsiteY1" fmla="*/ 13035 h 224144"/>
                          <a:gd name="connsiteX2" fmla="*/ 304498 w 304498"/>
                          <a:gd name="connsiteY2" fmla="*/ 224144 h 224144"/>
                          <a:gd name="connsiteX3" fmla="*/ 13187 w 304498"/>
                          <a:gd name="connsiteY3" fmla="*/ 220657 h 224144"/>
                          <a:gd name="connsiteX4" fmla="*/ 0 w 304498"/>
                          <a:gd name="connsiteY4" fmla="*/ 0 h 224144"/>
                          <a:gd name="connsiteX0" fmla="*/ 22026 w 291311"/>
                          <a:gd name="connsiteY0" fmla="*/ 0 h 223632"/>
                          <a:gd name="connsiteX1" fmla="*/ 274219 w 291311"/>
                          <a:gd name="connsiteY1" fmla="*/ 12523 h 223632"/>
                          <a:gd name="connsiteX2" fmla="*/ 291311 w 291311"/>
                          <a:gd name="connsiteY2" fmla="*/ 223632 h 223632"/>
                          <a:gd name="connsiteX3" fmla="*/ 0 w 291311"/>
                          <a:gd name="connsiteY3" fmla="*/ 220145 h 223632"/>
                          <a:gd name="connsiteX4" fmla="*/ 22026 w 291311"/>
                          <a:gd name="connsiteY4" fmla="*/ 0 h 22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11" h="223632">
                            <a:moveTo>
                              <a:pt x="22026" y="0"/>
                            </a:moveTo>
                            <a:lnTo>
                              <a:pt x="274219" y="12523"/>
                            </a:lnTo>
                            <a:lnTo>
                              <a:pt x="291311" y="223632"/>
                            </a:lnTo>
                            <a:lnTo>
                              <a:pt x="0" y="220145"/>
                            </a:lnTo>
                            <a:lnTo>
                              <a:pt x="22026"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2960794" y="6010375"/>
                        <a:ext cx="278284"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2665672" y="6066085"/>
                        <a:ext cx="278284"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551"/>
                      <p:cNvSpPr/>
                      <p:nvPr/>
                    </p:nvSpPr>
                    <p:spPr>
                      <a:xfrm>
                        <a:off x="2151570" y="6143402"/>
                        <a:ext cx="485830"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3217662" y="5849196"/>
                        <a:ext cx="1477557"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a:off x="4668812" y="5720696"/>
                        <a:ext cx="231704"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4925495" y="5673144"/>
                        <a:ext cx="231704"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a:off x="5179446" y="5616970"/>
                        <a:ext cx="360729"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22"/>
                      <p:cNvSpPr/>
                      <p:nvPr/>
                    </p:nvSpPr>
                    <p:spPr>
                      <a:xfrm>
                        <a:off x="6084761" y="5107021"/>
                        <a:ext cx="152279"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22"/>
                      <p:cNvSpPr/>
                      <p:nvPr/>
                    </p:nvSpPr>
                    <p:spPr>
                      <a:xfrm rot="60000">
                        <a:off x="6167958" y="5191576"/>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22"/>
                      <p:cNvSpPr/>
                      <p:nvPr/>
                    </p:nvSpPr>
                    <p:spPr>
                      <a:xfrm rot="60000">
                        <a:off x="6274064" y="5262902"/>
                        <a:ext cx="154861" cy="16775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22"/>
                      <p:cNvSpPr/>
                      <p:nvPr/>
                    </p:nvSpPr>
                    <p:spPr>
                      <a:xfrm>
                        <a:off x="6371310" y="5319319"/>
                        <a:ext cx="160605"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22"/>
                      <p:cNvSpPr/>
                      <p:nvPr/>
                    </p:nvSpPr>
                    <p:spPr>
                      <a:xfrm>
                        <a:off x="6274396" y="5443948"/>
                        <a:ext cx="362824" cy="18989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22"/>
                      <p:cNvSpPr/>
                      <p:nvPr/>
                    </p:nvSpPr>
                    <p:spPr>
                      <a:xfrm>
                        <a:off x="5890830" y="5141262"/>
                        <a:ext cx="190667"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22"/>
                      <p:cNvSpPr/>
                      <p:nvPr/>
                    </p:nvSpPr>
                    <p:spPr>
                      <a:xfrm rot="60000">
                        <a:off x="5992569" y="5218352"/>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22"/>
                      <p:cNvSpPr/>
                      <p:nvPr/>
                    </p:nvSpPr>
                    <p:spPr>
                      <a:xfrm rot="60000">
                        <a:off x="6106900" y="5289642"/>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22"/>
                      <p:cNvSpPr/>
                      <p:nvPr/>
                    </p:nvSpPr>
                    <p:spPr>
                      <a:xfrm>
                        <a:off x="5733046" y="5173463"/>
                        <a:ext cx="147673" cy="16849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7414 w 301834"/>
                          <a:gd name="connsiteY0" fmla="*/ 0 h 219125"/>
                          <a:gd name="connsiteX1" fmla="*/ 284742 w 301834"/>
                          <a:gd name="connsiteY1" fmla="*/ 8016 h 219125"/>
                          <a:gd name="connsiteX2" fmla="*/ 301834 w 301834"/>
                          <a:gd name="connsiteY2" fmla="*/ 219125 h 219125"/>
                          <a:gd name="connsiteX3" fmla="*/ 0 w 301834"/>
                          <a:gd name="connsiteY3" fmla="*/ 219125 h 219125"/>
                          <a:gd name="connsiteX4" fmla="*/ 17414 w 301834"/>
                          <a:gd name="connsiteY4" fmla="*/ 0 h 2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19125">
                            <a:moveTo>
                              <a:pt x="17414" y="0"/>
                            </a:moveTo>
                            <a:lnTo>
                              <a:pt x="284742" y="8016"/>
                            </a:lnTo>
                            <a:lnTo>
                              <a:pt x="301834" y="219125"/>
                            </a:lnTo>
                            <a:lnTo>
                              <a:pt x="0" y="219125"/>
                            </a:lnTo>
                            <a:lnTo>
                              <a:pt x="17414"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22"/>
                      <p:cNvSpPr/>
                      <p:nvPr/>
                    </p:nvSpPr>
                    <p:spPr>
                      <a:xfrm>
                        <a:off x="5845969" y="5256054"/>
                        <a:ext cx="135019"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22"/>
                      <p:cNvSpPr/>
                      <p:nvPr/>
                    </p:nvSpPr>
                    <p:spPr>
                      <a:xfrm>
                        <a:off x="5951435" y="5323379"/>
                        <a:ext cx="14767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22"/>
                      <p:cNvSpPr/>
                      <p:nvPr/>
                    </p:nvSpPr>
                    <p:spPr>
                      <a:xfrm>
                        <a:off x="6070692" y="5393801"/>
                        <a:ext cx="13911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22"/>
                      <p:cNvSpPr/>
                      <p:nvPr/>
                    </p:nvSpPr>
                    <p:spPr>
                      <a:xfrm>
                        <a:off x="5721636" y="5457401"/>
                        <a:ext cx="204154" cy="20203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39430 w 301834"/>
                          <a:gd name="connsiteY0" fmla="*/ 0 h 247963"/>
                          <a:gd name="connsiteX1" fmla="*/ 284742 w 301834"/>
                          <a:gd name="connsiteY1" fmla="*/ 36854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0 h 247963"/>
                          <a:gd name="connsiteX1" fmla="*/ 301640 w 301834"/>
                          <a:gd name="connsiteY1" fmla="*/ 18100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655 h 248618"/>
                          <a:gd name="connsiteX1" fmla="*/ 301640 w 301834"/>
                          <a:gd name="connsiteY1" fmla="*/ 0 h 248618"/>
                          <a:gd name="connsiteX2" fmla="*/ 301834 w 301834"/>
                          <a:gd name="connsiteY2" fmla="*/ 248618 h 248618"/>
                          <a:gd name="connsiteX3" fmla="*/ 0 w 301834"/>
                          <a:gd name="connsiteY3" fmla="*/ 248618 h 248618"/>
                          <a:gd name="connsiteX4" fmla="*/ 39430 w 301834"/>
                          <a:gd name="connsiteY4" fmla="*/ 655 h 24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48618">
                            <a:moveTo>
                              <a:pt x="39430" y="655"/>
                            </a:moveTo>
                            <a:lnTo>
                              <a:pt x="301640" y="0"/>
                            </a:lnTo>
                            <a:cubicBezTo>
                              <a:pt x="301705" y="76621"/>
                              <a:pt x="301769" y="171997"/>
                              <a:pt x="301834" y="248618"/>
                            </a:cubicBezTo>
                            <a:lnTo>
                              <a:pt x="0" y="248618"/>
                            </a:lnTo>
                            <a:lnTo>
                              <a:pt x="39430" y="655"/>
                            </a:lnTo>
                            <a:close/>
                          </a:path>
                        </a:pathLst>
                      </a:custGeom>
                      <a:grpFill/>
                      <a:ln>
                        <a:noFill/>
                      </a:ln>
                      <a:effectLst/>
                      <a:scene3d>
                        <a:camera prst="isometricOffAxis1Top">
                          <a:rot lat="18334547" lon="18134128" rev="3689064"/>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22"/>
                      <p:cNvSpPr/>
                      <p:nvPr/>
                    </p:nvSpPr>
                    <p:spPr>
                      <a:xfrm>
                        <a:off x="5618141" y="5602260"/>
                        <a:ext cx="214788" cy="21653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22"/>
                      <p:cNvSpPr/>
                      <p:nvPr/>
                    </p:nvSpPr>
                    <p:spPr>
                      <a:xfrm>
                        <a:off x="5490631" y="5207117"/>
                        <a:ext cx="189017"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22"/>
                      <p:cNvSpPr/>
                      <p:nvPr/>
                    </p:nvSpPr>
                    <p:spPr>
                      <a:xfrm>
                        <a:off x="5286230" y="5248862"/>
                        <a:ext cx="195394" cy="17444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23654 w 301834"/>
                          <a:gd name="connsiteY0" fmla="*/ 0 h 237416"/>
                          <a:gd name="connsiteX1" fmla="*/ 284742 w 301834"/>
                          <a:gd name="connsiteY1" fmla="*/ 26307 h 237416"/>
                          <a:gd name="connsiteX2" fmla="*/ 301834 w 301834"/>
                          <a:gd name="connsiteY2" fmla="*/ 237416 h 237416"/>
                          <a:gd name="connsiteX3" fmla="*/ 0 w 301834"/>
                          <a:gd name="connsiteY3" fmla="*/ 237416 h 237416"/>
                          <a:gd name="connsiteX4" fmla="*/ 23654 w 301834"/>
                          <a:gd name="connsiteY4" fmla="*/ 0 h 237416"/>
                          <a:gd name="connsiteX0" fmla="*/ 27596 w 301834"/>
                          <a:gd name="connsiteY0" fmla="*/ 0 h 226861"/>
                          <a:gd name="connsiteX1" fmla="*/ 284742 w 301834"/>
                          <a:gd name="connsiteY1" fmla="*/ 15752 h 226861"/>
                          <a:gd name="connsiteX2" fmla="*/ 301834 w 301834"/>
                          <a:gd name="connsiteY2" fmla="*/ 226861 h 226861"/>
                          <a:gd name="connsiteX3" fmla="*/ 0 w 301834"/>
                          <a:gd name="connsiteY3" fmla="*/ 226861 h 226861"/>
                          <a:gd name="connsiteX4" fmla="*/ 27596 w 301834"/>
                          <a:gd name="connsiteY4" fmla="*/ 0 h 226861"/>
                          <a:gd name="connsiteX0" fmla="*/ 27596 w 284742"/>
                          <a:gd name="connsiteY0" fmla="*/ 0 h 226861"/>
                          <a:gd name="connsiteX1" fmla="*/ 284742 w 284742"/>
                          <a:gd name="connsiteY1" fmla="*/ 15752 h 226861"/>
                          <a:gd name="connsiteX2" fmla="*/ 278180 w 284742"/>
                          <a:gd name="connsiteY2" fmla="*/ 226861 h 226861"/>
                          <a:gd name="connsiteX3" fmla="*/ 0 w 284742"/>
                          <a:gd name="connsiteY3" fmla="*/ 226861 h 226861"/>
                          <a:gd name="connsiteX4" fmla="*/ 27596 w 284742"/>
                          <a:gd name="connsiteY4" fmla="*/ 0 h 22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2" h="226861">
                            <a:moveTo>
                              <a:pt x="27596" y="0"/>
                            </a:moveTo>
                            <a:lnTo>
                              <a:pt x="284742" y="15752"/>
                            </a:lnTo>
                            <a:lnTo>
                              <a:pt x="278180" y="226861"/>
                            </a:lnTo>
                            <a:lnTo>
                              <a:pt x="0" y="226861"/>
                            </a:lnTo>
                            <a:lnTo>
                              <a:pt x="27596"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Freeform 572"/>
                      <p:cNvSpPr/>
                      <p:nvPr/>
                    </p:nvSpPr>
                    <p:spPr>
                      <a:xfrm rot="60000">
                        <a:off x="5027448" y="5292432"/>
                        <a:ext cx="381116" cy="376741"/>
                      </a:xfrm>
                      <a:custGeom>
                        <a:avLst/>
                        <a:gdLst>
                          <a:gd name="connsiteX0" fmla="*/ 0 w 564076"/>
                          <a:gd name="connsiteY0" fmla="*/ 0 h 305412"/>
                          <a:gd name="connsiteX1" fmla="*/ 350915 w 564076"/>
                          <a:gd name="connsiteY1" fmla="*/ 19873 h 305412"/>
                          <a:gd name="connsiteX2" fmla="*/ 357830 w 564076"/>
                          <a:gd name="connsiteY2" fmla="*/ 41915 h 305412"/>
                          <a:gd name="connsiteX3" fmla="*/ 545433 w 564076"/>
                          <a:gd name="connsiteY3" fmla="*/ 58044 h 305412"/>
                          <a:gd name="connsiteX4" fmla="*/ 564076 w 564076"/>
                          <a:gd name="connsiteY4" fmla="*/ 305412 h 305412"/>
                          <a:gd name="connsiteX5" fmla="*/ 234859 w 564076"/>
                          <a:gd name="connsiteY5" fmla="*/ 305412 h 305412"/>
                          <a:gd name="connsiteX6" fmla="*/ 234859 w 564076"/>
                          <a:gd name="connsiteY6" fmla="*/ 194032 h 305412"/>
                          <a:gd name="connsiteX7" fmla="*/ 0 w 564076"/>
                          <a:gd name="connsiteY7" fmla="*/ 203984 h 305412"/>
                          <a:gd name="connsiteX0" fmla="*/ 0 w 564076"/>
                          <a:gd name="connsiteY0" fmla="*/ 0 h 305412"/>
                          <a:gd name="connsiteX1" fmla="*/ 350915 w 564076"/>
                          <a:gd name="connsiteY1" fmla="*/ 19873 h 305412"/>
                          <a:gd name="connsiteX2" fmla="*/ 545433 w 564076"/>
                          <a:gd name="connsiteY2" fmla="*/ 58044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48094 w 564076"/>
                          <a:gd name="connsiteY1" fmla="*/ 1382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540671 w 564076"/>
                          <a:gd name="connsiteY1" fmla="*/ 22325 h 305412"/>
                          <a:gd name="connsiteX2" fmla="*/ 564076 w 564076"/>
                          <a:gd name="connsiteY2" fmla="*/ 305412 h 305412"/>
                          <a:gd name="connsiteX3" fmla="*/ 240498 w 564076"/>
                          <a:gd name="connsiteY3" fmla="*/ 303731 h 305412"/>
                          <a:gd name="connsiteX4" fmla="*/ 234859 w 564076"/>
                          <a:gd name="connsiteY4" fmla="*/ 204117 h 305412"/>
                          <a:gd name="connsiteX5" fmla="*/ 0 w 564076"/>
                          <a:gd name="connsiteY5" fmla="*/ 203984 h 305412"/>
                          <a:gd name="connsiteX6" fmla="*/ 0 w 564076"/>
                          <a:gd name="connsiteY6" fmla="*/ 0 h 305412"/>
                          <a:gd name="connsiteX0" fmla="*/ 0 w 564076"/>
                          <a:gd name="connsiteY0" fmla="*/ 4570 h 309982"/>
                          <a:gd name="connsiteX1" fmla="*/ 554771 w 564076"/>
                          <a:gd name="connsiteY1" fmla="*/ 0 h 309982"/>
                          <a:gd name="connsiteX2" fmla="*/ 564076 w 564076"/>
                          <a:gd name="connsiteY2" fmla="*/ 309982 h 309982"/>
                          <a:gd name="connsiteX3" fmla="*/ 240498 w 564076"/>
                          <a:gd name="connsiteY3" fmla="*/ 308301 h 309982"/>
                          <a:gd name="connsiteX4" fmla="*/ 234859 w 564076"/>
                          <a:gd name="connsiteY4" fmla="*/ 208687 h 309982"/>
                          <a:gd name="connsiteX5" fmla="*/ 0 w 564076"/>
                          <a:gd name="connsiteY5" fmla="*/ 208554 h 309982"/>
                          <a:gd name="connsiteX6" fmla="*/ 0 w 564076"/>
                          <a:gd name="connsiteY6" fmla="*/ 4570 h 309982"/>
                          <a:gd name="connsiteX0" fmla="*/ 0 w 564076"/>
                          <a:gd name="connsiteY0" fmla="*/ 2889 h 308301"/>
                          <a:gd name="connsiteX1" fmla="*/ 554771 w 564076"/>
                          <a:gd name="connsiteY1" fmla="*/ 0 h 308301"/>
                          <a:gd name="connsiteX2" fmla="*/ 564076 w 564076"/>
                          <a:gd name="connsiteY2" fmla="*/ 308301 h 308301"/>
                          <a:gd name="connsiteX3" fmla="*/ 240498 w 564076"/>
                          <a:gd name="connsiteY3" fmla="*/ 306620 h 308301"/>
                          <a:gd name="connsiteX4" fmla="*/ 234859 w 564076"/>
                          <a:gd name="connsiteY4" fmla="*/ 207006 h 308301"/>
                          <a:gd name="connsiteX5" fmla="*/ 0 w 564076"/>
                          <a:gd name="connsiteY5" fmla="*/ 206873 h 308301"/>
                          <a:gd name="connsiteX6" fmla="*/ 0 w 564076"/>
                          <a:gd name="connsiteY6" fmla="*/ 2889 h 308301"/>
                          <a:gd name="connsiteX0" fmla="*/ 0 w 564076"/>
                          <a:gd name="connsiteY0" fmla="*/ 1208 h 306620"/>
                          <a:gd name="connsiteX1" fmla="*/ 554771 w 564076"/>
                          <a:gd name="connsiteY1" fmla="*/ 0 h 306620"/>
                          <a:gd name="connsiteX2" fmla="*/ 564076 w 564076"/>
                          <a:gd name="connsiteY2" fmla="*/ 306620 h 306620"/>
                          <a:gd name="connsiteX3" fmla="*/ 240498 w 564076"/>
                          <a:gd name="connsiteY3" fmla="*/ 304939 h 306620"/>
                          <a:gd name="connsiteX4" fmla="*/ 234859 w 564076"/>
                          <a:gd name="connsiteY4" fmla="*/ 205325 h 306620"/>
                          <a:gd name="connsiteX5" fmla="*/ 0 w 564076"/>
                          <a:gd name="connsiteY5" fmla="*/ 205192 h 306620"/>
                          <a:gd name="connsiteX6" fmla="*/ 0 w 564076"/>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34859 w 554771"/>
                          <a:gd name="connsiteY4" fmla="*/ 205325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203643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58126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42997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172815 w 554771"/>
                          <a:gd name="connsiteY4" fmla="*/ 144810 h 308301"/>
                          <a:gd name="connsiteX5" fmla="*/ 0 w 554771"/>
                          <a:gd name="connsiteY5" fmla="*/ 142997 h 308301"/>
                          <a:gd name="connsiteX6" fmla="*/ 0 w 554771"/>
                          <a:gd name="connsiteY6" fmla="*/ 1208 h 308301"/>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2815 w 554771"/>
                          <a:gd name="connsiteY4" fmla="*/ 144810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69995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6232 w 561003"/>
                          <a:gd name="connsiteY5" fmla="*/ 152483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0 w 561003"/>
                          <a:gd name="connsiteY5" fmla="*/ 150702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91214 w 561003"/>
                          <a:gd name="connsiteY4" fmla="*/ 150934 h 319468"/>
                          <a:gd name="connsiteX5" fmla="*/ 0 w 561003"/>
                          <a:gd name="connsiteY5" fmla="*/ 150702 h 319468"/>
                          <a:gd name="connsiteX6" fmla="*/ 0 w 561003"/>
                          <a:gd name="connsiteY6" fmla="*/ 11 h 319468"/>
                          <a:gd name="connsiteX0" fmla="*/ 0 w 561003"/>
                          <a:gd name="connsiteY0" fmla="*/ 0 h 319457"/>
                          <a:gd name="connsiteX1" fmla="*/ 561003 w 561003"/>
                          <a:gd name="connsiteY1" fmla="*/ 572 h 319457"/>
                          <a:gd name="connsiteX2" fmla="*/ 559027 w 561003"/>
                          <a:gd name="connsiteY2" fmla="*/ 316095 h 319457"/>
                          <a:gd name="connsiteX3" fmla="*/ 176227 w 561003"/>
                          <a:gd name="connsiteY3" fmla="*/ 319457 h 319457"/>
                          <a:gd name="connsiteX4" fmla="*/ 191214 w 561003"/>
                          <a:gd name="connsiteY4" fmla="*/ 150923 h 319457"/>
                          <a:gd name="connsiteX5" fmla="*/ 0 w 561003"/>
                          <a:gd name="connsiteY5" fmla="*/ 150691 h 319457"/>
                          <a:gd name="connsiteX6" fmla="*/ 0 w 561003"/>
                          <a:gd name="connsiteY6" fmla="*/ 0 h 319457"/>
                          <a:gd name="connsiteX0" fmla="*/ 0 w 564119"/>
                          <a:gd name="connsiteY0" fmla="*/ 0 h 319457"/>
                          <a:gd name="connsiteX1" fmla="*/ 564119 w 564119"/>
                          <a:gd name="connsiteY1" fmla="*/ 20157 h 319457"/>
                          <a:gd name="connsiteX2" fmla="*/ 559027 w 564119"/>
                          <a:gd name="connsiteY2" fmla="*/ 316095 h 319457"/>
                          <a:gd name="connsiteX3" fmla="*/ 176227 w 564119"/>
                          <a:gd name="connsiteY3" fmla="*/ 319457 h 319457"/>
                          <a:gd name="connsiteX4" fmla="*/ 191214 w 564119"/>
                          <a:gd name="connsiteY4" fmla="*/ 150923 h 319457"/>
                          <a:gd name="connsiteX5" fmla="*/ 0 w 564119"/>
                          <a:gd name="connsiteY5" fmla="*/ 150691 h 319457"/>
                          <a:gd name="connsiteX6" fmla="*/ 0 w 564119"/>
                          <a:gd name="connsiteY6" fmla="*/ 0 h 319457"/>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91214 w 564119"/>
                          <a:gd name="connsiteY4" fmla="*/ 150923 h 316216"/>
                          <a:gd name="connsiteX5" fmla="*/ 0 w 564119"/>
                          <a:gd name="connsiteY5" fmla="*/ 150691 h 316216"/>
                          <a:gd name="connsiteX6" fmla="*/ 0 w 564119"/>
                          <a:gd name="connsiteY6" fmla="*/ 0 h 316216"/>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62641 w 564119"/>
                          <a:gd name="connsiteY4" fmla="*/ 151215 h 316216"/>
                          <a:gd name="connsiteX5" fmla="*/ 0 w 564119"/>
                          <a:gd name="connsiteY5" fmla="*/ 150691 h 316216"/>
                          <a:gd name="connsiteX6" fmla="*/ 0 w 564119"/>
                          <a:gd name="connsiteY6" fmla="*/ 0 h 316216"/>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62641 w 564119"/>
                          <a:gd name="connsiteY4" fmla="*/ 151215 h 316333"/>
                          <a:gd name="connsiteX5" fmla="*/ 0 w 564119"/>
                          <a:gd name="connsiteY5" fmla="*/ 150691 h 316333"/>
                          <a:gd name="connsiteX6" fmla="*/ 0 w 564119"/>
                          <a:gd name="connsiteY6" fmla="*/ 0 h 316333"/>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22738 w 564119"/>
                          <a:gd name="connsiteY4" fmla="*/ 154984 h 316333"/>
                          <a:gd name="connsiteX5" fmla="*/ 0 w 564119"/>
                          <a:gd name="connsiteY5" fmla="*/ 150691 h 316333"/>
                          <a:gd name="connsiteX6" fmla="*/ 0 w 564119"/>
                          <a:gd name="connsiteY6" fmla="*/ 0 h 316333"/>
                          <a:gd name="connsiteX0" fmla="*/ 0 w 564119"/>
                          <a:gd name="connsiteY0" fmla="*/ 0 h 316627"/>
                          <a:gd name="connsiteX1" fmla="*/ 564119 w 564119"/>
                          <a:gd name="connsiteY1" fmla="*/ 20157 h 316627"/>
                          <a:gd name="connsiteX2" fmla="*/ 559027 w 564119"/>
                          <a:gd name="connsiteY2" fmla="*/ 316095 h 316627"/>
                          <a:gd name="connsiteX3" fmla="*/ 124693 w 564119"/>
                          <a:gd name="connsiteY3" fmla="*/ 316627 h 316627"/>
                          <a:gd name="connsiteX4" fmla="*/ 122738 w 564119"/>
                          <a:gd name="connsiteY4" fmla="*/ 154984 h 316627"/>
                          <a:gd name="connsiteX5" fmla="*/ 0 w 564119"/>
                          <a:gd name="connsiteY5" fmla="*/ 150691 h 316627"/>
                          <a:gd name="connsiteX6" fmla="*/ 0 w 564119"/>
                          <a:gd name="connsiteY6" fmla="*/ 0 h 316627"/>
                          <a:gd name="connsiteX0" fmla="*/ 0 w 564119"/>
                          <a:gd name="connsiteY0" fmla="*/ 0 h 316095"/>
                          <a:gd name="connsiteX1" fmla="*/ 564119 w 564119"/>
                          <a:gd name="connsiteY1" fmla="*/ 20157 h 316095"/>
                          <a:gd name="connsiteX2" fmla="*/ 559027 w 564119"/>
                          <a:gd name="connsiteY2" fmla="*/ 316095 h 316095"/>
                          <a:gd name="connsiteX3" fmla="*/ 118878 w 564119"/>
                          <a:gd name="connsiteY3" fmla="*/ 313327 h 316095"/>
                          <a:gd name="connsiteX4" fmla="*/ 122738 w 564119"/>
                          <a:gd name="connsiteY4" fmla="*/ 154984 h 316095"/>
                          <a:gd name="connsiteX5" fmla="*/ 0 w 564119"/>
                          <a:gd name="connsiteY5" fmla="*/ 150691 h 316095"/>
                          <a:gd name="connsiteX6" fmla="*/ 0 w 564119"/>
                          <a:gd name="connsiteY6" fmla="*/ 0 h 316095"/>
                          <a:gd name="connsiteX0" fmla="*/ 0 w 564119"/>
                          <a:gd name="connsiteY0" fmla="*/ 0 h 320044"/>
                          <a:gd name="connsiteX1" fmla="*/ 564119 w 564119"/>
                          <a:gd name="connsiteY1" fmla="*/ 20157 h 320044"/>
                          <a:gd name="connsiteX2" fmla="*/ 559027 w 564119"/>
                          <a:gd name="connsiteY2" fmla="*/ 316095 h 320044"/>
                          <a:gd name="connsiteX3" fmla="*/ 119078 w 564119"/>
                          <a:gd name="connsiteY3" fmla="*/ 320044 h 320044"/>
                          <a:gd name="connsiteX4" fmla="*/ 122738 w 564119"/>
                          <a:gd name="connsiteY4" fmla="*/ 154984 h 320044"/>
                          <a:gd name="connsiteX5" fmla="*/ 0 w 564119"/>
                          <a:gd name="connsiteY5" fmla="*/ 150691 h 320044"/>
                          <a:gd name="connsiteX6" fmla="*/ 0 w 564119"/>
                          <a:gd name="connsiteY6" fmla="*/ 0 h 320044"/>
                          <a:gd name="connsiteX0" fmla="*/ 0 w 564119"/>
                          <a:gd name="connsiteY0" fmla="*/ 0 h 320161"/>
                          <a:gd name="connsiteX1" fmla="*/ 564119 w 564119"/>
                          <a:gd name="connsiteY1" fmla="*/ 20157 h 320161"/>
                          <a:gd name="connsiteX2" fmla="*/ 559027 w 564119"/>
                          <a:gd name="connsiteY2" fmla="*/ 316095 h 320161"/>
                          <a:gd name="connsiteX3" fmla="*/ 107647 w 564119"/>
                          <a:gd name="connsiteY3" fmla="*/ 320161 h 320161"/>
                          <a:gd name="connsiteX4" fmla="*/ 122738 w 564119"/>
                          <a:gd name="connsiteY4" fmla="*/ 154984 h 320161"/>
                          <a:gd name="connsiteX5" fmla="*/ 0 w 564119"/>
                          <a:gd name="connsiteY5" fmla="*/ 150691 h 320161"/>
                          <a:gd name="connsiteX6" fmla="*/ 0 w 564119"/>
                          <a:gd name="connsiteY6" fmla="*/ 0 h 320161"/>
                          <a:gd name="connsiteX0" fmla="*/ 0 w 564119"/>
                          <a:gd name="connsiteY0" fmla="*/ 0 h 327356"/>
                          <a:gd name="connsiteX1" fmla="*/ 564119 w 564119"/>
                          <a:gd name="connsiteY1" fmla="*/ 20157 h 327356"/>
                          <a:gd name="connsiteX2" fmla="*/ 559027 w 564119"/>
                          <a:gd name="connsiteY2" fmla="*/ 316095 h 327356"/>
                          <a:gd name="connsiteX3" fmla="*/ 103802 w 564119"/>
                          <a:gd name="connsiteY3" fmla="*/ 327356 h 327356"/>
                          <a:gd name="connsiteX4" fmla="*/ 122738 w 564119"/>
                          <a:gd name="connsiteY4" fmla="*/ 154984 h 327356"/>
                          <a:gd name="connsiteX5" fmla="*/ 0 w 564119"/>
                          <a:gd name="connsiteY5" fmla="*/ 150691 h 327356"/>
                          <a:gd name="connsiteX6" fmla="*/ 0 w 564119"/>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07"/>
                          <a:gd name="connsiteY0" fmla="*/ 0 h 327356"/>
                          <a:gd name="connsiteX1" fmla="*/ 563907 w 563907"/>
                          <a:gd name="connsiteY1" fmla="*/ 13004 h 327356"/>
                          <a:gd name="connsiteX2" fmla="*/ 559027 w 563907"/>
                          <a:gd name="connsiteY2" fmla="*/ 316095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27356"/>
                          <a:gd name="connsiteX1" fmla="*/ 563907 w 563907"/>
                          <a:gd name="connsiteY1" fmla="*/ 13004 h 327356"/>
                          <a:gd name="connsiteX2" fmla="*/ 559311 w 563907"/>
                          <a:gd name="connsiteY2" fmla="*/ 325634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34469"/>
                          <a:gd name="connsiteX1" fmla="*/ 563907 w 563907"/>
                          <a:gd name="connsiteY1" fmla="*/ 13004 h 334469"/>
                          <a:gd name="connsiteX2" fmla="*/ 559311 w 563907"/>
                          <a:gd name="connsiteY2" fmla="*/ 325634 h 334469"/>
                          <a:gd name="connsiteX3" fmla="*/ 108074 w 563907"/>
                          <a:gd name="connsiteY3" fmla="*/ 334469 h 334469"/>
                          <a:gd name="connsiteX4" fmla="*/ 122738 w 563907"/>
                          <a:gd name="connsiteY4" fmla="*/ 154984 h 334469"/>
                          <a:gd name="connsiteX5" fmla="*/ 0 w 563907"/>
                          <a:gd name="connsiteY5" fmla="*/ 150691 h 334469"/>
                          <a:gd name="connsiteX6" fmla="*/ 0 w 563907"/>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624"/>
                          <a:gd name="connsiteY0" fmla="*/ 0 h 334469"/>
                          <a:gd name="connsiteX1" fmla="*/ 563624 w 563624"/>
                          <a:gd name="connsiteY1" fmla="*/ 3467 h 334469"/>
                          <a:gd name="connsiteX2" fmla="*/ 559311 w 563624"/>
                          <a:gd name="connsiteY2" fmla="*/ 325634 h 334469"/>
                          <a:gd name="connsiteX3" fmla="*/ 108074 w 563624"/>
                          <a:gd name="connsiteY3" fmla="*/ 334469 h 334469"/>
                          <a:gd name="connsiteX4" fmla="*/ 122738 w 563624"/>
                          <a:gd name="connsiteY4" fmla="*/ 154984 h 334469"/>
                          <a:gd name="connsiteX5" fmla="*/ 0 w 563624"/>
                          <a:gd name="connsiteY5" fmla="*/ 150691 h 334469"/>
                          <a:gd name="connsiteX6" fmla="*/ 0 w 563624"/>
                          <a:gd name="connsiteY6" fmla="*/ 0 h 334469"/>
                          <a:gd name="connsiteX0" fmla="*/ 8114 w 571738"/>
                          <a:gd name="connsiteY0" fmla="*/ 0 h 334469"/>
                          <a:gd name="connsiteX1" fmla="*/ 571738 w 571738"/>
                          <a:gd name="connsiteY1" fmla="*/ 3467 h 334469"/>
                          <a:gd name="connsiteX2" fmla="*/ 567425 w 571738"/>
                          <a:gd name="connsiteY2" fmla="*/ 325634 h 334469"/>
                          <a:gd name="connsiteX3" fmla="*/ 116188 w 571738"/>
                          <a:gd name="connsiteY3" fmla="*/ 334469 h 334469"/>
                          <a:gd name="connsiteX4" fmla="*/ 130852 w 571738"/>
                          <a:gd name="connsiteY4" fmla="*/ 154984 h 334469"/>
                          <a:gd name="connsiteX5" fmla="*/ -1 w 571738"/>
                          <a:gd name="connsiteY5" fmla="*/ 150774 h 334469"/>
                          <a:gd name="connsiteX6" fmla="*/ 8114 w 571738"/>
                          <a:gd name="connsiteY6" fmla="*/ 0 h 334469"/>
                          <a:gd name="connsiteX0" fmla="*/ 8116 w 571740"/>
                          <a:gd name="connsiteY0" fmla="*/ 0 h 334469"/>
                          <a:gd name="connsiteX1" fmla="*/ 571740 w 571740"/>
                          <a:gd name="connsiteY1" fmla="*/ 3467 h 334469"/>
                          <a:gd name="connsiteX2" fmla="*/ 567427 w 571740"/>
                          <a:gd name="connsiteY2" fmla="*/ 325634 h 334469"/>
                          <a:gd name="connsiteX3" fmla="*/ 116190 w 571740"/>
                          <a:gd name="connsiteY3" fmla="*/ 334469 h 334469"/>
                          <a:gd name="connsiteX4" fmla="*/ 118680 w 571740"/>
                          <a:gd name="connsiteY4" fmla="*/ 155108 h 334469"/>
                          <a:gd name="connsiteX5" fmla="*/ 1 w 571740"/>
                          <a:gd name="connsiteY5" fmla="*/ 150774 h 334469"/>
                          <a:gd name="connsiteX6" fmla="*/ 8116 w 571740"/>
                          <a:gd name="connsiteY6" fmla="*/ 0 h 334469"/>
                          <a:gd name="connsiteX0" fmla="*/ 8114 w 571738"/>
                          <a:gd name="connsiteY0" fmla="*/ 0 h 334511"/>
                          <a:gd name="connsiteX1" fmla="*/ 571738 w 571738"/>
                          <a:gd name="connsiteY1" fmla="*/ 3467 h 334511"/>
                          <a:gd name="connsiteX2" fmla="*/ 567425 w 571738"/>
                          <a:gd name="connsiteY2" fmla="*/ 325634 h 334511"/>
                          <a:gd name="connsiteX3" fmla="*/ 112131 w 571738"/>
                          <a:gd name="connsiteY3" fmla="*/ 334511 h 334511"/>
                          <a:gd name="connsiteX4" fmla="*/ 118678 w 571738"/>
                          <a:gd name="connsiteY4" fmla="*/ 155108 h 334511"/>
                          <a:gd name="connsiteX5" fmla="*/ -1 w 571738"/>
                          <a:gd name="connsiteY5" fmla="*/ 150774 h 334511"/>
                          <a:gd name="connsiteX6" fmla="*/ 8114 w 571738"/>
                          <a:gd name="connsiteY6" fmla="*/ 0 h 334511"/>
                          <a:gd name="connsiteX0" fmla="*/ 8116 w 571740"/>
                          <a:gd name="connsiteY0" fmla="*/ 0 h 332210"/>
                          <a:gd name="connsiteX1" fmla="*/ 571740 w 571740"/>
                          <a:gd name="connsiteY1" fmla="*/ 3467 h 332210"/>
                          <a:gd name="connsiteX2" fmla="*/ 567427 w 571740"/>
                          <a:gd name="connsiteY2" fmla="*/ 325634 h 332210"/>
                          <a:gd name="connsiteX3" fmla="*/ 103947 w 571740"/>
                          <a:gd name="connsiteY3" fmla="*/ 332210 h 332210"/>
                          <a:gd name="connsiteX4" fmla="*/ 118680 w 571740"/>
                          <a:gd name="connsiteY4" fmla="*/ 155108 h 332210"/>
                          <a:gd name="connsiteX5" fmla="*/ 1 w 571740"/>
                          <a:gd name="connsiteY5" fmla="*/ 150774 h 332210"/>
                          <a:gd name="connsiteX6" fmla="*/ 8116 w 571740"/>
                          <a:gd name="connsiteY6" fmla="*/ 0 h 332210"/>
                          <a:gd name="connsiteX0" fmla="*/ 8114 w 571738"/>
                          <a:gd name="connsiteY0" fmla="*/ 0 h 332127"/>
                          <a:gd name="connsiteX1" fmla="*/ 571738 w 571738"/>
                          <a:gd name="connsiteY1" fmla="*/ 3467 h 332127"/>
                          <a:gd name="connsiteX2" fmla="*/ 567425 w 571738"/>
                          <a:gd name="connsiteY2" fmla="*/ 325634 h 332127"/>
                          <a:gd name="connsiteX3" fmla="*/ 112061 w 571738"/>
                          <a:gd name="connsiteY3" fmla="*/ 332127 h 332127"/>
                          <a:gd name="connsiteX4" fmla="*/ 118678 w 571738"/>
                          <a:gd name="connsiteY4" fmla="*/ 155108 h 332127"/>
                          <a:gd name="connsiteX5" fmla="*/ -1 w 571738"/>
                          <a:gd name="connsiteY5" fmla="*/ 150774 h 332127"/>
                          <a:gd name="connsiteX6" fmla="*/ 8114 w 571738"/>
                          <a:gd name="connsiteY6" fmla="*/ 0 h 33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738" h="332127">
                            <a:moveTo>
                              <a:pt x="8114" y="0"/>
                            </a:moveTo>
                            <a:lnTo>
                              <a:pt x="571738" y="3467"/>
                            </a:lnTo>
                            <a:cubicBezTo>
                              <a:pt x="571079" y="105674"/>
                              <a:pt x="568084" y="223427"/>
                              <a:pt x="567425" y="325634"/>
                            </a:cubicBezTo>
                            <a:lnTo>
                              <a:pt x="112061" y="332127"/>
                            </a:lnTo>
                            <a:cubicBezTo>
                              <a:pt x="111409" y="278246"/>
                              <a:pt x="119330" y="208989"/>
                              <a:pt x="118678" y="155108"/>
                            </a:cubicBezTo>
                            <a:lnTo>
                              <a:pt x="-1" y="150774"/>
                            </a:lnTo>
                            <a:lnTo>
                              <a:pt x="8114" y="0"/>
                            </a:lnTo>
                            <a:close/>
                          </a:path>
                        </a:pathLst>
                      </a:custGeom>
                      <a:grpFill/>
                      <a:ln>
                        <a:noFill/>
                      </a:ln>
                      <a:effectLst/>
                      <a:scene3d>
                        <a:camera prst="isometricOffAxis1Top">
                          <a:rot lat="18248762" lon="18861620" rev="310445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4" name="Rectangle 22"/>
                      <p:cNvSpPr/>
                      <p:nvPr/>
                    </p:nvSpPr>
                    <p:spPr>
                      <a:xfrm>
                        <a:off x="5044459" y="5514098"/>
                        <a:ext cx="578574" cy="192539"/>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22"/>
                      <p:cNvSpPr/>
                      <p:nvPr/>
                    </p:nvSpPr>
                    <p:spPr>
                      <a:xfrm rot="60000">
                        <a:off x="4679038" y="5244860"/>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22"/>
                      <p:cNvSpPr/>
                      <p:nvPr/>
                    </p:nvSpPr>
                    <p:spPr>
                      <a:xfrm rot="60000">
                        <a:off x="4900496" y="520972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22"/>
                      <p:cNvSpPr/>
                      <p:nvPr/>
                    </p:nvSpPr>
                    <p:spPr>
                      <a:xfrm>
                        <a:off x="5683973" y="5087687"/>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22"/>
                      <p:cNvSpPr/>
                      <p:nvPr/>
                    </p:nvSpPr>
                    <p:spPr>
                      <a:xfrm>
                        <a:off x="5840726" y="506156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22"/>
                      <p:cNvSpPr/>
                      <p:nvPr/>
                    </p:nvSpPr>
                    <p:spPr>
                      <a:xfrm>
                        <a:off x="6001835" y="5036889"/>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22"/>
                      <p:cNvSpPr/>
                      <p:nvPr/>
                    </p:nvSpPr>
                    <p:spPr>
                      <a:xfrm rot="120000">
                        <a:off x="2075821" y="576560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22"/>
                      <p:cNvSpPr/>
                      <p:nvPr/>
                    </p:nvSpPr>
                    <p:spPr>
                      <a:xfrm>
                        <a:off x="2794828" y="563828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22"/>
                      <p:cNvSpPr/>
                      <p:nvPr/>
                    </p:nvSpPr>
                    <p:spPr>
                      <a:xfrm>
                        <a:off x="2555343" y="568102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22"/>
                      <p:cNvSpPr/>
                      <p:nvPr/>
                    </p:nvSpPr>
                    <p:spPr>
                      <a:xfrm>
                        <a:off x="3273924" y="555586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22"/>
                      <p:cNvSpPr/>
                      <p:nvPr/>
                    </p:nvSpPr>
                    <p:spPr>
                      <a:xfrm>
                        <a:off x="3029286" y="559602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22"/>
                      <p:cNvSpPr/>
                      <p:nvPr/>
                    </p:nvSpPr>
                    <p:spPr>
                      <a:xfrm>
                        <a:off x="3516474" y="55124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22"/>
                      <p:cNvSpPr/>
                      <p:nvPr/>
                    </p:nvSpPr>
                    <p:spPr>
                      <a:xfrm>
                        <a:off x="4003297" y="54326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22"/>
                      <p:cNvSpPr/>
                      <p:nvPr/>
                    </p:nvSpPr>
                    <p:spPr>
                      <a:xfrm>
                        <a:off x="3758660" y="547024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22"/>
                      <p:cNvSpPr/>
                      <p:nvPr/>
                    </p:nvSpPr>
                    <p:spPr>
                      <a:xfrm>
                        <a:off x="4245848" y="539186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22"/>
                      <p:cNvSpPr/>
                      <p:nvPr/>
                    </p:nvSpPr>
                    <p:spPr>
                      <a:xfrm>
                        <a:off x="4494787" y="53564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22"/>
                      <p:cNvSpPr/>
                      <p:nvPr/>
                    </p:nvSpPr>
                    <p:spPr>
                      <a:xfrm>
                        <a:off x="2623915" y="577115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22"/>
                      <p:cNvSpPr/>
                      <p:nvPr/>
                    </p:nvSpPr>
                    <p:spPr>
                      <a:xfrm>
                        <a:off x="2384430" y="581132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22"/>
                      <p:cNvSpPr/>
                      <p:nvPr/>
                    </p:nvSpPr>
                    <p:spPr>
                      <a:xfrm>
                        <a:off x="3103439" y="568400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22"/>
                      <p:cNvSpPr/>
                      <p:nvPr/>
                    </p:nvSpPr>
                    <p:spPr>
                      <a:xfrm>
                        <a:off x="2863953" y="57267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22"/>
                      <p:cNvSpPr/>
                      <p:nvPr/>
                    </p:nvSpPr>
                    <p:spPr>
                      <a:xfrm>
                        <a:off x="3582534" y="560157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22"/>
                      <p:cNvSpPr/>
                      <p:nvPr/>
                    </p:nvSpPr>
                    <p:spPr>
                      <a:xfrm>
                        <a:off x="3337895" y="56417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22"/>
                      <p:cNvSpPr/>
                      <p:nvPr/>
                    </p:nvSpPr>
                    <p:spPr>
                      <a:xfrm>
                        <a:off x="3825085" y="555822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22"/>
                      <p:cNvSpPr/>
                      <p:nvPr/>
                    </p:nvSpPr>
                    <p:spPr>
                      <a:xfrm>
                        <a:off x="4311908" y="547837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22"/>
                      <p:cNvSpPr/>
                      <p:nvPr/>
                    </p:nvSpPr>
                    <p:spPr>
                      <a:xfrm>
                        <a:off x="4067269" y="551596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22"/>
                      <p:cNvSpPr/>
                      <p:nvPr/>
                    </p:nvSpPr>
                    <p:spPr>
                      <a:xfrm>
                        <a:off x="4554458" y="543758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22"/>
                      <p:cNvSpPr/>
                      <p:nvPr/>
                    </p:nvSpPr>
                    <p:spPr>
                      <a:xfrm>
                        <a:off x="4802108" y="5403297"/>
                        <a:ext cx="18473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22"/>
                      <p:cNvSpPr/>
                      <p:nvPr/>
                    </p:nvSpPr>
                    <p:spPr>
                      <a:xfrm>
                        <a:off x="2711546" y="585497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22"/>
                      <p:cNvSpPr/>
                      <p:nvPr/>
                    </p:nvSpPr>
                    <p:spPr>
                      <a:xfrm>
                        <a:off x="2468250" y="59027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22"/>
                      <p:cNvSpPr/>
                      <p:nvPr/>
                    </p:nvSpPr>
                    <p:spPr>
                      <a:xfrm>
                        <a:off x="3179638" y="577544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22"/>
                      <p:cNvSpPr/>
                      <p:nvPr/>
                    </p:nvSpPr>
                    <p:spPr>
                      <a:xfrm rot="21540000">
                        <a:off x="2947772" y="581818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22"/>
                      <p:cNvSpPr/>
                      <p:nvPr/>
                    </p:nvSpPr>
                    <p:spPr>
                      <a:xfrm>
                        <a:off x="3658734" y="568540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22"/>
                      <p:cNvSpPr/>
                      <p:nvPr/>
                    </p:nvSpPr>
                    <p:spPr>
                      <a:xfrm>
                        <a:off x="3421715" y="572557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22"/>
                      <p:cNvSpPr/>
                      <p:nvPr/>
                    </p:nvSpPr>
                    <p:spPr>
                      <a:xfrm>
                        <a:off x="3905095" y="564204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22"/>
                      <p:cNvSpPr/>
                      <p:nvPr/>
                    </p:nvSpPr>
                    <p:spPr>
                      <a:xfrm>
                        <a:off x="4391918" y="556219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22"/>
                      <p:cNvSpPr/>
                      <p:nvPr/>
                    </p:nvSpPr>
                    <p:spPr>
                      <a:xfrm>
                        <a:off x="4143470" y="559978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22"/>
                      <p:cNvSpPr/>
                      <p:nvPr/>
                    </p:nvSpPr>
                    <p:spPr>
                      <a:xfrm>
                        <a:off x="4638279" y="552140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22"/>
                      <p:cNvSpPr/>
                      <p:nvPr/>
                    </p:nvSpPr>
                    <p:spPr>
                      <a:xfrm>
                        <a:off x="2373000" y="602087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22"/>
                      <p:cNvSpPr/>
                      <p:nvPr/>
                    </p:nvSpPr>
                    <p:spPr>
                      <a:xfrm>
                        <a:off x="2613030" y="597515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22"/>
                      <p:cNvSpPr/>
                      <p:nvPr/>
                    </p:nvSpPr>
                    <p:spPr>
                      <a:xfrm>
                        <a:off x="2853060" y="593290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22"/>
                      <p:cNvSpPr/>
                      <p:nvPr/>
                    </p:nvSpPr>
                    <p:spPr>
                      <a:xfrm rot="21540000">
                        <a:off x="3093090" y="589133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22"/>
                      <p:cNvSpPr/>
                      <p:nvPr/>
                    </p:nvSpPr>
                    <p:spPr>
                      <a:xfrm>
                        <a:off x="3333119" y="584909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22"/>
                      <p:cNvSpPr/>
                      <p:nvPr/>
                    </p:nvSpPr>
                    <p:spPr>
                      <a:xfrm>
                        <a:off x="3573148" y="580337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22"/>
                      <p:cNvSpPr/>
                      <p:nvPr/>
                    </p:nvSpPr>
                    <p:spPr>
                      <a:xfrm>
                        <a:off x="3813177" y="575417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22"/>
                      <p:cNvSpPr/>
                      <p:nvPr/>
                    </p:nvSpPr>
                    <p:spPr>
                      <a:xfrm>
                        <a:off x="4053208" y="571607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22"/>
                      <p:cNvSpPr/>
                      <p:nvPr/>
                    </p:nvSpPr>
                    <p:spPr>
                      <a:xfrm>
                        <a:off x="4293239" y="567417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22"/>
                      <p:cNvSpPr/>
                      <p:nvPr/>
                    </p:nvSpPr>
                    <p:spPr>
                      <a:xfrm>
                        <a:off x="4533270" y="563607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22"/>
                      <p:cNvSpPr/>
                      <p:nvPr/>
                    </p:nvSpPr>
                    <p:spPr>
                      <a:xfrm>
                        <a:off x="4773301" y="55903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22"/>
                      <p:cNvSpPr/>
                      <p:nvPr/>
                    </p:nvSpPr>
                    <p:spPr>
                      <a:xfrm>
                        <a:off x="4882121" y="5479509"/>
                        <a:ext cx="23807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22"/>
                      <p:cNvSpPr/>
                      <p:nvPr/>
                    </p:nvSpPr>
                    <p:spPr>
                      <a:xfrm>
                        <a:off x="5605541" y="5293654"/>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22"/>
                      <p:cNvSpPr/>
                      <p:nvPr/>
                    </p:nvSpPr>
                    <p:spPr>
                      <a:xfrm>
                        <a:off x="5704603" y="5366043"/>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22"/>
                      <p:cNvSpPr/>
                      <p:nvPr/>
                    </p:nvSpPr>
                    <p:spPr>
                      <a:xfrm>
                        <a:off x="5835311" y="5549832"/>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22"/>
                      <p:cNvSpPr/>
                      <p:nvPr/>
                    </p:nvSpPr>
                    <p:spPr>
                      <a:xfrm rot="21480000">
                        <a:off x="6052482" y="5507034"/>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22"/>
                      <p:cNvSpPr/>
                      <p:nvPr/>
                    </p:nvSpPr>
                    <p:spPr>
                      <a:xfrm rot="60000">
                        <a:off x="6213579" y="5358233"/>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Rectangle 22"/>
                      <p:cNvSpPr/>
                      <p:nvPr/>
                    </p:nvSpPr>
                    <p:spPr>
                      <a:xfrm rot="60000">
                        <a:off x="6628873" y="5392515"/>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16" name="Group 15">
            <a:extLst>
              <a:ext uri="{FF2B5EF4-FFF2-40B4-BE49-F238E27FC236}">
                <a16:creationId xmlns:a16="http://schemas.microsoft.com/office/drawing/2014/main" id="{CCE00A1E-1B71-4F07-B2BA-9F21DA29F2FB}"/>
              </a:ext>
            </a:extLst>
          </p:cNvPr>
          <p:cNvGrpSpPr/>
          <p:nvPr/>
        </p:nvGrpSpPr>
        <p:grpSpPr>
          <a:xfrm>
            <a:off x="6905708" y="1625474"/>
            <a:ext cx="1895323" cy="1019641"/>
            <a:chOff x="6701096" y="1912944"/>
            <a:chExt cx="1895323" cy="1019641"/>
          </a:xfrm>
        </p:grpSpPr>
        <p:sp>
          <p:nvSpPr>
            <p:cNvPr id="314" name="Donut 313"/>
            <p:cNvSpPr/>
            <p:nvPr/>
          </p:nvSpPr>
          <p:spPr>
            <a:xfrm>
              <a:off x="7404731" y="2044516"/>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5" name="Group 14">
              <a:extLst>
                <a:ext uri="{FF2B5EF4-FFF2-40B4-BE49-F238E27FC236}">
                  <a16:creationId xmlns:a16="http://schemas.microsoft.com/office/drawing/2014/main" id="{FB2B353E-BFD9-4650-BEBC-E572BFEC5842}"/>
                </a:ext>
              </a:extLst>
            </p:cNvPr>
            <p:cNvGrpSpPr/>
            <p:nvPr/>
          </p:nvGrpSpPr>
          <p:grpSpPr>
            <a:xfrm>
              <a:off x="6701096" y="1912944"/>
              <a:ext cx="1857854" cy="1015981"/>
              <a:chOff x="6701096" y="1912944"/>
              <a:chExt cx="1857854" cy="1015981"/>
            </a:xfrm>
          </p:grpSpPr>
          <p:cxnSp>
            <p:nvCxnSpPr>
              <p:cNvPr id="437" name="Straight Connector 436"/>
              <p:cNvCxnSpPr/>
              <p:nvPr/>
            </p:nvCxnSpPr>
            <p:spPr>
              <a:xfrm rot="3600000">
                <a:off x="7241643" y="2360533"/>
                <a:ext cx="27845" cy="1108939"/>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854" name="Group 853"/>
              <p:cNvGrpSpPr/>
              <p:nvPr/>
            </p:nvGrpSpPr>
            <p:grpSpPr>
              <a:xfrm>
                <a:off x="7446852" y="1912944"/>
                <a:ext cx="1112098" cy="695596"/>
                <a:chOff x="-102580" y="172773"/>
                <a:chExt cx="9913330" cy="6200598"/>
              </a:xfrm>
            </p:grpSpPr>
            <p:pic>
              <p:nvPicPr>
                <p:cNvPr id="855" name="Picture 854"/>
                <p:cNvPicPr>
                  <a:picLocks noChangeAspect="1"/>
                </p:cNvPicPr>
                <p:nvPr/>
              </p:nvPicPr>
              <p:blipFill rotWithShape="1">
                <a:blip r:embed="rId6" cstate="print">
                  <a:extLst>
                    <a:ext uri="{28A0092B-C50C-407E-A947-70E740481C1C}">
                      <a14:useLocalDpi xmlns:a14="http://schemas.microsoft.com/office/drawing/2010/main" val="0"/>
                    </a:ext>
                  </a:extLst>
                </a:blip>
                <a:srcRect t="23351" b="32995"/>
                <a:stretch/>
              </p:blipFill>
              <p:spPr>
                <a:xfrm>
                  <a:off x="-102580" y="4846230"/>
                  <a:ext cx="9913330" cy="1527141"/>
                </a:xfrm>
                <a:prstGeom prst="rect">
                  <a:avLst/>
                </a:prstGeom>
              </p:spPr>
            </p:pic>
            <p:sp>
              <p:nvSpPr>
                <p:cNvPr id="856" name="Round Same Side Corner Rectangle 855"/>
                <p:cNvSpPr/>
                <p:nvPr/>
              </p:nvSpPr>
              <p:spPr>
                <a:xfrm flipH="1">
                  <a:off x="1657049" y="172773"/>
                  <a:ext cx="6279460" cy="4254370"/>
                </a:xfrm>
                <a:prstGeom prst="round2SameRect">
                  <a:avLst>
                    <a:gd name="adj1" fmla="val 1919"/>
                    <a:gd name="adj2" fmla="val 0"/>
                  </a:avLst>
                </a:prstGeom>
                <a:gradFill flip="none" rotWithShape="1">
                  <a:gsLst>
                    <a:gs pos="100000">
                      <a:schemeClr val="accent3"/>
                    </a:gs>
                    <a:gs pos="29000">
                      <a:schemeClr val="accent5"/>
                    </a:gs>
                  </a:gsLst>
                  <a:lin ang="0" scaled="0"/>
                  <a:tileRect/>
                </a:gradFill>
                <a:ln w="3492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DF5F7A"/>
                      </a:solidFill>
                    </a:ln>
                  </a:endParaRPr>
                </a:p>
              </p:txBody>
            </p:sp>
            <p:sp>
              <p:nvSpPr>
                <p:cNvPr id="857" name="Rounded Rectangle 856"/>
                <p:cNvSpPr/>
                <p:nvPr/>
              </p:nvSpPr>
              <p:spPr>
                <a:xfrm flipH="1">
                  <a:off x="1856900" y="430883"/>
                  <a:ext cx="5863783" cy="3829064"/>
                </a:xfrm>
                <a:prstGeom prst="roundRect">
                  <a:avLst>
                    <a:gd name="adj" fmla="val 4427"/>
                  </a:avLst>
                </a:prstGeom>
                <a:gradFill>
                  <a:gsLst>
                    <a:gs pos="2000">
                      <a:schemeClr val="accent1">
                        <a:lumMod val="60000"/>
                        <a:lumOff val="40000"/>
                      </a:schemeClr>
                    </a:gs>
                    <a:gs pos="100000">
                      <a:schemeClr val="accent1"/>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8" name="Trapezoid 32"/>
                <p:cNvSpPr/>
                <p:nvPr/>
              </p:nvSpPr>
              <p:spPr>
                <a:xfrm>
                  <a:off x="292483" y="4426560"/>
                  <a:ext cx="8975732" cy="1249941"/>
                </a:xfrm>
                <a:custGeom>
                  <a:avLst/>
                  <a:gdLst>
                    <a:gd name="connsiteX0" fmla="*/ 0 w 15237266"/>
                    <a:gd name="connsiteY0" fmla="*/ 2171726 h 2171726"/>
                    <a:gd name="connsiteX1" fmla="*/ 2360275 w 15237266"/>
                    <a:gd name="connsiteY1" fmla="*/ 0 h 2171726"/>
                    <a:gd name="connsiteX2" fmla="*/ 12876991 w 15237266"/>
                    <a:gd name="connsiteY2" fmla="*/ 0 h 2171726"/>
                    <a:gd name="connsiteX3" fmla="*/ 15237266 w 15237266"/>
                    <a:gd name="connsiteY3" fmla="*/ 2171726 h 2171726"/>
                    <a:gd name="connsiteX4" fmla="*/ 0 w 15237266"/>
                    <a:gd name="connsiteY4" fmla="*/ 2171726 h 2171726"/>
                    <a:gd name="connsiteX0" fmla="*/ 0 w 15237266"/>
                    <a:gd name="connsiteY0" fmla="*/ 2171726 h 2171726"/>
                    <a:gd name="connsiteX1" fmla="*/ 2360275 w 15237266"/>
                    <a:gd name="connsiteY1" fmla="*/ 0 h 2171726"/>
                    <a:gd name="connsiteX2" fmla="*/ 12922711 w 15237266"/>
                    <a:gd name="connsiteY2" fmla="*/ 0 h 2171726"/>
                    <a:gd name="connsiteX3" fmla="*/ 15237266 w 15237266"/>
                    <a:gd name="connsiteY3" fmla="*/ 2171726 h 2171726"/>
                    <a:gd name="connsiteX4" fmla="*/ 0 w 15237266"/>
                    <a:gd name="connsiteY4" fmla="*/ 2171726 h 2171726"/>
                    <a:gd name="connsiteX0" fmla="*/ 0 w 15237266"/>
                    <a:gd name="connsiteY0" fmla="*/ 2171726 h 2171726"/>
                    <a:gd name="connsiteX1" fmla="*/ 2360275 w 15237266"/>
                    <a:gd name="connsiteY1" fmla="*/ 0 h 2171726"/>
                    <a:gd name="connsiteX2" fmla="*/ 12920330 w 15237266"/>
                    <a:gd name="connsiteY2" fmla="*/ 0 h 2171726"/>
                    <a:gd name="connsiteX3" fmla="*/ 15237266 w 15237266"/>
                    <a:gd name="connsiteY3" fmla="*/ 2171726 h 2171726"/>
                    <a:gd name="connsiteX4" fmla="*/ 0 w 15237266"/>
                    <a:gd name="connsiteY4" fmla="*/ 2171726 h 2171726"/>
                    <a:gd name="connsiteX0" fmla="*/ 0 w 15193723"/>
                    <a:gd name="connsiteY0" fmla="*/ 2041097 h 2171726"/>
                    <a:gd name="connsiteX1" fmla="*/ 2316732 w 15193723"/>
                    <a:gd name="connsiteY1" fmla="*/ 0 h 2171726"/>
                    <a:gd name="connsiteX2" fmla="*/ 12876787 w 15193723"/>
                    <a:gd name="connsiteY2" fmla="*/ 0 h 2171726"/>
                    <a:gd name="connsiteX3" fmla="*/ 15193723 w 15193723"/>
                    <a:gd name="connsiteY3" fmla="*/ 2171726 h 2171726"/>
                    <a:gd name="connsiteX4" fmla="*/ 0 w 15193723"/>
                    <a:gd name="connsiteY4" fmla="*/ 2041097 h 2171726"/>
                    <a:gd name="connsiteX0" fmla="*/ 0 w 15251780"/>
                    <a:gd name="connsiteY0" fmla="*/ 2084640 h 2171726"/>
                    <a:gd name="connsiteX1" fmla="*/ 2374789 w 15251780"/>
                    <a:gd name="connsiteY1" fmla="*/ 0 h 2171726"/>
                    <a:gd name="connsiteX2" fmla="*/ 12934844 w 15251780"/>
                    <a:gd name="connsiteY2" fmla="*/ 0 h 2171726"/>
                    <a:gd name="connsiteX3" fmla="*/ 15251780 w 15251780"/>
                    <a:gd name="connsiteY3" fmla="*/ 2171726 h 2171726"/>
                    <a:gd name="connsiteX4" fmla="*/ 0 w 15251780"/>
                    <a:gd name="connsiteY4" fmla="*/ 2084640 h 2171726"/>
                    <a:gd name="connsiteX0" fmla="*/ 0 w 15222751"/>
                    <a:gd name="connsiteY0" fmla="*/ 2084640 h 2084640"/>
                    <a:gd name="connsiteX1" fmla="*/ 2374789 w 15222751"/>
                    <a:gd name="connsiteY1" fmla="*/ 0 h 2084640"/>
                    <a:gd name="connsiteX2" fmla="*/ 12934844 w 15222751"/>
                    <a:gd name="connsiteY2" fmla="*/ 0 h 2084640"/>
                    <a:gd name="connsiteX3" fmla="*/ 15222751 w 15222751"/>
                    <a:gd name="connsiteY3" fmla="*/ 2070126 h 2084640"/>
                    <a:gd name="connsiteX4" fmla="*/ 0 w 15222751"/>
                    <a:gd name="connsiteY4" fmla="*/ 2084640 h 2084640"/>
                    <a:gd name="connsiteX0" fmla="*/ 0 w 15146551"/>
                    <a:gd name="connsiteY0" fmla="*/ 2084640 h 2084640"/>
                    <a:gd name="connsiteX1" fmla="*/ 2374789 w 15146551"/>
                    <a:gd name="connsiteY1" fmla="*/ 0 h 2084640"/>
                    <a:gd name="connsiteX2" fmla="*/ 12934844 w 15146551"/>
                    <a:gd name="connsiteY2" fmla="*/ 0 h 2084640"/>
                    <a:gd name="connsiteX3" fmla="*/ 15146551 w 15146551"/>
                    <a:gd name="connsiteY3" fmla="*/ 1993926 h 2084640"/>
                    <a:gd name="connsiteX4" fmla="*/ 0 w 15146551"/>
                    <a:gd name="connsiteY4" fmla="*/ 2084640 h 2084640"/>
                    <a:gd name="connsiteX0" fmla="*/ 0 w 15146551"/>
                    <a:gd name="connsiteY0" fmla="*/ 2084640 h 2091593"/>
                    <a:gd name="connsiteX1" fmla="*/ 2374789 w 15146551"/>
                    <a:gd name="connsiteY1" fmla="*/ 0 h 2091593"/>
                    <a:gd name="connsiteX2" fmla="*/ 12934844 w 15146551"/>
                    <a:gd name="connsiteY2" fmla="*/ 0 h 2091593"/>
                    <a:gd name="connsiteX3" fmla="*/ 15146551 w 15146551"/>
                    <a:gd name="connsiteY3" fmla="*/ 1993926 h 2091593"/>
                    <a:gd name="connsiteX4" fmla="*/ 14999172 w 15146551"/>
                    <a:gd name="connsiteY4" fmla="*/ 2091553 h 2091593"/>
                    <a:gd name="connsiteX5" fmla="*/ 0 w 15146551"/>
                    <a:gd name="connsiteY5" fmla="*/ 2084640 h 2091593"/>
                    <a:gd name="connsiteX0" fmla="*/ 0 w 15003676"/>
                    <a:gd name="connsiteY0" fmla="*/ 2084640 h 2091593"/>
                    <a:gd name="connsiteX1" fmla="*/ 2231914 w 15003676"/>
                    <a:gd name="connsiteY1" fmla="*/ 0 h 2091593"/>
                    <a:gd name="connsiteX2" fmla="*/ 12791969 w 15003676"/>
                    <a:gd name="connsiteY2" fmla="*/ 0 h 2091593"/>
                    <a:gd name="connsiteX3" fmla="*/ 15003676 w 15003676"/>
                    <a:gd name="connsiteY3" fmla="*/ 1993926 h 2091593"/>
                    <a:gd name="connsiteX4" fmla="*/ 14856297 w 15003676"/>
                    <a:gd name="connsiteY4" fmla="*/ 2091553 h 2091593"/>
                    <a:gd name="connsiteX5" fmla="*/ 0 w 15003676"/>
                    <a:gd name="connsiteY5" fmla="*/ 2084640 h 2091593"/>
                    <a:gd name="connsiteX0" fmla="*/ 0 w 15003676"/>
                    <a:gd name="connsiteY0" fmla="*/ 2084640 h 2091593"/>
                    <a:gd name="connsiteX1" fmla="*/ 54446 w 15003676"/>
                    <a:gd name="connsiteY1" fmla="*/ 1920103 h 2091593"/>
                    <a:gd name="connsiteX2" fmla="*/ 2231914 w 15003676"/>
                    <a:gd name="connsiteY2" fmla="*/ 0 h 2091593"/>
                    <a:gd name="connsiteX3" fmla="*/ 12791969 w 15003676"/>
                    <a:gd name="connsiteY3" fmla="*/ 0 h 2091593"/>
                    <a:gd name="connsiteX4" fmla="*/ 15003676 w 15003676"/>
                    <a:gd name="connsiteY4" fmla="*/ 1993926 h 2091593"/>
                    <a:gd name="connsiteX5" fmla="*/ 14856297 w 15003676"/>
                    <a:gd name="connsiteY5" fmla="*/ 2091553 h 2091593"/>
                    <a:gd name="connsiteX6" fmla="*/ 0 w 15003676"/>
                    <a:gd name="connsiteY6" fmla="*/ 2084640 h 2091593"/>
                    <a:gd name="connsiteX0" fmla="*/ 38103 w 15041779"/>
                    <a:gd name="connsiteY0" fmla="*/ 2084640 h 2091593"/>
                    <a:gd name="connsiteX1" fmla="*/ 92549 w 15041779"/>
                    <a:gd name="connsiteY1" fmla="*/ 1920103 h 2091593"/>
                    <a:gd name="connsiteX2" fmla="*/ 2270017 w 15041779"/>
                    <a:gd name="connsiteY2" fmla="*/ 0 h 2091593"/>
                    <a:gd name="connsiteX3" fmla="*/ 12830072 w 15041779"/>
                    <a:gd name="connsiteY3" fmla="*/ 0 h 2091593"/>
                    <a:gd name="connsiteX4" fmla="*/ 15041779 w 15041779"/>
                    <a:gd name="connsiteY4" fmla="*/ 1993926 h 2091593"/>
                    <a:gd name="connsiteX5" fmla="*/ 14894400 w 15041779"/>
                    <a:gd name="connsiteY5" fmla="*/ 2091553 h 2091593"/>
                    <a:gd name="connsiteX6" fmla="*/ 38103 w 15041779"/>
                    <a:gd name="connsiteY6" fmla="*/ 2084640 h 2091593"/>
                    <a:gd name="connsiteX0" fmla="*/ 0 w 15079876"/>
                    <a:gd name="connsiteY0" fmla="*/ 2103690 h 2103690"/>
                    <a:gd name="connsiteX1" fmla="*/ 130646 w 15079876"/>
                    <a:gd name="connsiteY1" fmla="*/ 1920103 h 2103690"/>
                    <a:gd name="connsiteX2" fmla="*/ 2308114 w 15079876"/>
                    <a:gd name="connsiteY2" fmla="*/ 0 h 2103690"/>
                    <a:gd name="connsiteX3" fmla="*/ 12868169 w 15079876"/>
                    <a:gd name="connsiteY3" fmla="*/ 0 h 2103690"/>
                    <a:gd name="connsiteX4" fmla="*/ 15079876 w 15079876"/>
                    <a:gd name="connsiteY4" fmla="*/ 1993926 h 2103690"/>
                    <a:gd name="connsiteX5" fmla="*/ 14932497 w 15079876"/>
                    <a:gd name="connsiteY5" fmla="*/ 2091553 h 2103690"/>
                    <a:gd name="connsiteX6" fmla="*/ 0 w 15079876"/>
                    <a:gd name="connsiteY6" fmla="*/ 2103690 h 2103690"/>
                    <a:gd name="connsiteX0" fmla="*/ 0 w 15079876"/>
                    <a:gd name="connsiteY0" fmla="*/ 2103690 h 2103690"/>
                    <a:gd name="connsiteX1" fmla="*/ 130646 w 15079876"/>
                    <a:gd name="connsiteY1" fmla="*/ 1920103 h 2103690"/>
                    <a:gd name="connsiteX2" fmla="*/ 2308114 w 15079876"/>
                    <a:gd name="connsiteY2" fmla="*/ 0 h 2103690"/>
                    <a:gd name="connsiteX3" fmla="*/ 12868169 w 15079876"/>
                    <a:gd name="connsiteY3" fmla="*/ 0 h 2103690"/>
                    <a:gd name="connsiteX4" fmla="*/ 15079876 w 15079876"/>
                    <a:gd name="connsiteY4" fmla="*/ 1993926 h 2103690"/>
                    <a:gd name="connsiteX5" fmla="*/ 14932497 w 15079876"/>
                    <a:gd name="connsiteY5" fmla="*/ 2091553 h 2103690"/>
                    <a:gd name="connsiteX6" fmla="*/ 0 w 15079876"/>
                    <a:gd name="connsiteY6" fmla="*/ 2103690 h 2103690"/>
                    <a:gd name="connsiteX0" fmla="*/ 16987 w 15096863"/>
                    <a:gd name="connsiteY0" fmla="*/ 2103690 h 2103690"/>
                    <a:gd name="connsiteX1" fmla="*/ 147633 w 15096863"/>
                    <a:gd name="connsiteY1" fmla="*/ 1920103 h 2103690"/>
                    <a:gd name="connsiteX2" fmla="*/ 2325101 w 15096863"/>
                    <a:gd name="connsiteY2" fmla="*/ 0 h 2103690"/>
                    <a:gd name="connsiteX3" fmla="*/ 12885156 w 15096863"/>
                    <a:gd name="connsiteY3" fmla="*/ 0 h 2103690"/>
                    <a:gd name="connsiteX4" fmla="*/ 15096863 w 15096863"/>
                    <a:gd name="connsiteY4" fmla="*/ 1993926 h 2103690"/>
                    <a:gd name="connsiteX5" fmla="*/ 14949484 w 15096863"/>
                    <a:gd name="connsiteY5" fmla="*/ 2091553 h 2103690"/>
                    <a:gd name="connsiteX6" fmla="*/ 16987 w 15096863"/>
                    <a:gd name="connsiteY6" fmla="*/ 2103690 h 2103690"/>
                    <a:gd name="connsiteX0" fmla="*/ 3532 w 15083408"/>
                    <a:gd name="connsiteY0" fmla="*/ 2103690 h 2103690"/>
                    <a:gd name="connsiteX1" fmla="*/ 134178 w 15083408"/>
                    <a:gd name="connsiteY1" fmla="*/ 1920103 h 2103690"/>
                    <a:gd name="connsiteX2" fmla="*/ 2311646 w 15083408"/>
                    <a:gd name="connsiteY2" fmla="*/ 0 h 2103690"/>
                    <a:gd name="connsiteX3" fmla="*/ 12871701 w 15083408"/>
                    <a:gd name="connsiteY3" fmla="*/ 0 h 2103690"/>
                    <a:gd name="connsiteX4" fmla="*/ 15083408 w 15083408"/>
                    <a:gd name="connsiteY4" fmla="*/ 1993926 h 2103690"/>
                    <a:gd name="connsiteX5" fmla="*/ 14936029 w 15083408"/>
                    <a:gd name="connsiteY5" fmla="*/ 2091553 h 2103690"/>
                    <a:gd name="connsiteX6" fmla="*/ 3532 w 15083408"/>
                    <a:gd name="connsiteY6" fmla="*/ 2103690 h 2103690"/>
                    <a:gd name="connsiteX0" fmla="*/ 2630 w 15082506"/>
                    <a:gd name="connsiteY0" fmla="*/ 2103690 h 2103690"/>
                    <a:gd name="connsiteX1" fmla="*/ 133276 w 15082506"/>
                    <a:gd name="connsiteY1" fmla="*/ 1920103 h 2103690"/>
                    <a:gd name="connsiteX2" fmla="*/ 2310744 w 15082506"/>
                    <a:gd name="connsiteY2" fmla="*/ 0 h 2103690"/>
                    <a:gd name="connsiteX3" fmla="*/ 12870799 w 15082506"/>
                    <a:gd name="connsiteY3" fmla="*/ 0 h 2103690"/>
                    <a:gd name="connsiteX4" fmla="*/ 15082506 w 15082506"/>
                    <a:gd name="connsiteY4" fmla="*/ 1993926 h 2103690"/>
                    <a:gd name="connsiteX5" fmla="*/ 14935127 w 15082506"/>
                    <a:gd name="connsiteY5" fmla="*/ 2091553 h 2103690"/>
                    <a:gd name="connsiteX6" fmla="*/ 2630 w 15082506"/>
                    <a:gd name="connsiteY6" fmla="*/ 2103690 h 2103690"/>
                    <a:gd name="connsiteX0" fmla="*/ 3057 w 15082933"/>
                    <a:gd name="connsiteY0" fmla="*/ 2103690 h 2103690"/>
                    <a:gd name="connsiteX1" fmla="*/ 133703 w 15082933"/>
                    <a:gd name="connsiteY1" fmla="*/ 1920103 h 2103690"/>
                    <a:gd name="connsiteX2" fmla="*/ 2311171 w 15082933"/>
                    <a:gd name="connsiteY2" fmla="*/ 0 h 2103690"/>
                    <a:gd name="connsiteX3" fmla="*/ 12871226 w 15082933"/>
                    <a:gd name="connsiteY3" fmla="*/ 0 h 2103690"/>
                    <a:gd name="connsiteX4" fmla="*/ 15082933 w 15082933"/>
                    <a:gd name="connsiteY4" fmla="*/ 1993926 h 2103690"/>
                    <a:gd name="connsiteX5" fmla="*/ 14935554 w 15082933"/>
                    <a:gd name="connsiteY5" fmla="*/ 2091553 h 2103690"/>
                    <a:gd name="connsiteX6" fmla="*/ 3057 w 15082933"/>
                    <a:gd name="connsiteY6" fmla="*/ 2103690 h 2103690"/>
                    <a:gd name="connsiteX0" fmla="*/ 2377 w 15087015"/>
                    <a:gd name="connsiteY0" fmla="*/ 2113215 h 2113215"/>
                    <a:gd name="connsiteX1" fmla="*/ 137785 w 15087015"/>
                    <a:gd name="connsiteY1" fmla="*/ 1920103 h 2113215"/>
                    <a:gd name="connsiteX2" fmla="*/ 2315253 w 15087015"/>
                    <a:gd name="connsiteY2" fmla="*/ 0 h 2113215"/>
                    <a:gd name="connsiteX3" fmla="*/ 12875308 w 15087015"/>
                    <a:gd name="connsiteY3" fmla="*/ 0 h 2113215"/>
                    <a:gd name="connsiteX4" fmla="*/ 15087015 w 15087015"/>
                    <a:gd name="connsiteY4" fmla="*/ 1993926 h 2113215"/>
                    <a:gd name="connsiteX5" fmla="*/ 14939636 w 15087015"/>
                    <a:gd name="connsiteY5" fmla="*/ 2091553 h 2113215"/>
                    <a:gd name="connsiteX6" fmla="*/ 2377 w 15087015"/>
                    <a:gd name="connsiteY6" fmla="*/ 2113215 h 2113215"/>
                    <a:gd name="connsiteX0" fmla="*/ 1026 w 15085664"/>
                    <a:gd name="connsiteY0" fmla="*/ 2113215 h 2113215"/>
                    <a:gd name="connsiteX1" fmla="*/ 136434 w 15085664"/>
                    <a:gd name="connsiteY1" fmla="*/ 1920103 h 2113215"/>
                    <a:gd name="connsiteX2" fmla="*/ 2313902 w 15085664"/>
                    <a:gd name="connsiteY2" fmla="*/ 0 h 2113215"/>
                    <a:gd name="connsiteX3" fmla="*/ 12873957 w 15085664"/>
                    <a:gd name="connsiteY3" fmla="*/ 0 h 2113215"/>
                    <a:gd name="connsiteX4" fmla="*/ 15085664 w 15085664"/>
                    <a:gd name="connsiteY4" fmla="*/ 1993926 h 2113215"/>
                    <a:gd name="connsiteX5" fmla="*/ 14938285 w 15085664"/>
                    <a:gd name="connsiteY5" fmla="*/ 2091553 h 2113215"/>
                    <a:gd name="connsiteX6" fmla="*/ 1026 w 15085664"/>
                    <a:gd name="connsiteY6" fmla="*/ 2113215 h 2113215"/>
                    <a:gd name="connsiteX0" fmla="*/ 1026 w 15090444"/>
                    <a:gd name="connsiteY0" fmla="*/ 2113215 h 2113215"/>
                    <a:gd name="connsiteX1" fmla="*/ 136434 w 15090444"/>
                    <a:gd name="connsiteY1" fmla="*/ 1920103 h 2113215"/>
                    <a:gd name="connsiteX2" fmla="*/ 2313902 w 15090444"/>
                    <a:gd name="connsiteY2" fmla="*/ 0 h 2113215"/>
                    <a:gd name="connsiteX3" fmla="*/ 12873957 w 15090444"/>
                    <a:gd name="connsiteY3" fmla="*/ 0 h 2113215"/>
                    <a:gd name="connsiteX4" fmla="*/ 15085664 w 15090444"/>
                    <a:gd name="connsiteY4" fmla="*/ 1993926 h 2113215"/>
                    <a:gd name="connsiteX5" fmla="*/ 14938285 w 15090444"/>
                    <a:gd name="connsiteY5" fmla="*/ 2091553 h 2113215"/>
                    <a:gd name="connsiteX6" fmla="*/ 1026 w 15090444"/>
                    <a:gd name="connsiteY6" fmla="*/ 2113215 h 2113215"/>
                    <a:gd name="connsiteX0" fmla="*/ 1026 w 15097327"/>
                    <a:gd name="connsiteY0" fmla="*/ 2113215 h 2113215"/>
                    <a:gd name="connsiteX1" fmla="*/ 136434 w 15097327"/>
                    <a:gd name="connsiteY1" fmla="*/ 1920103 h 2113215"/>
                    <a:gd name="connsiteX2" fmla="*/ 2313902 w 15097327"/>
                    <a:gd name="connsiteY2" fmla="*/ 0 h 2113215"/>
                    <a:gd name="connsiteX3" fmla="*/ 12873957 w 15097327"/>
                    <a:gd name="connsiteY3" fmla="*/ 0 h 2113215"/>
                    <a:gd name="connsiteX4" fmla="*/ 15085664 w 15097327"/>
                    <a:gd name="connsiteY4" fmla="*/ 1993926 h 2113215"/>
                    <a:gd name="connsiteX5" fmla="*/ 14938285 w 15097327"/>
                    <a:gd name="connsiteY5" fmla="*/ 2091553 h 2113215"/>
                    <a:gd name="connsiteX6" fmla="*/ 1026 w 15097327"/>
                    <a:gd name="connsiteY6" fmla="*/ 2113215 h 2113215"/>
                    <a:gd name="connsiteX0" fmla="*/ 1026 w 15097327"/>
                    <a:gd name="connsiteY0" fmla="*/ 2113215 h 2113215"/>
                    <a:gd name="connsiteX1" fmla="*/ 136434 w 15097327"/>
                    <a:gd name="connsiteY1" fmla="*/ 1920103 h 2113215"/>
                    <a:gd name="connsiteX2" fmla="*/ 2313902 w 15097327"/>
                    <a:gd name="connsiteY2" fmla="*/ 0 h 2113215"/>
                    <a:gd name="connsiteX3" fmla="*/ 12873957 w 15097327"/>
                    <a:gd name="connsiteY3" fmla="*/ 0 h 2113215"/>
                    <a:gd name="connsiteX4" fmla="*/ 15085664 w 15097327"/>
                    <a:gd name="connsiteY4" fmla="*/ 1993926 h 2113215"/>
                    <a:gd name="connsiteX5" fmla="*/ 14938285 w 15097327"/>
                    <a:gd name="connsiteY5" fmla="*/ 2091553 h 2113215"/>
                    <a:gd name="connsiteX6" fmla="*/ 1026 w 15097327"/>
                    <a:gd name="connsiteY6" fmla="*/ 2113215 h 211321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75025 w 15018926"/>
                    <a:gd name="connsiteY0" fmla="*/ 2105595 h 2105595"/>
                    <a:gd name="connsiteX1" fmla="*/ 58033 w 15018926"/>
                    <a:gd name="connsiteY1" fmla="*/ 1920103 h 2105595"/>
                    <a:gd name="connsiteX2" fmla="*/ 2235501 w 15018926"/>
                    <a:gd name="connsiteY2" fmla="*/ 0 h 2105595"/>
                    <a:gd name="connsiteX3" fmla="*/ 12795556 w 15018926"/>
                    <a:gd name="connsiteY3" fmla="*/ 0 h 2105595"/>
                    <a:gd name="connsiteX4" fmla="*/ 15007263 w 15018926"/>
                    <a:gd name="connsiteY4" fmla="*/ 1993926 h 2105595"/>
                    <a:gd name="connsiteX5" fmla="*/ 14859884 w 15018926"/>
                    <a:gd name="connsiteY5" fmla="*/ 2091553 h 2105595"/>
                    <a:gd name="connsiteX6" fmla="*/ 75025 w 15018926"/>
                    <a:gd name="connsiteY6" fmla="*/ 2105595 h 2105595"/>
                    <a:gd name="connsiteX0" fmla="*/ 81778 w 15025679"/>
                    <a:gd name="connsiteY0" fmla="*/ 2105595 h 2105595"/>
                    <a:gd name="connsiteX1" fmla="*/ 64786 w 15025679"/>
                    <a:gd name="connsiteY1" fmla="*/ 1920103 h 2105595"/>
                    <a:gd name="connsiteX2" fmla="*/ 2242254 w 15025679"/>
                    <a:gd name="connsiteY2" fmla="*/ 0 h 2105595"/>
                    <a:gd name="connsiteX3" fmla="*/ 12802309 w 15025679"/>
                    <a:gd name="connsiteY3" fmla="*/ 0 h 2105595"/>
                    <a:gd name="connsiteX4" fmla="*/ 15014016 w 15025679"/>
                    <a:gd name="connsiteY4" fmla="*/ 1993926 h 2105595"/>
                    <a:gd name="connsiteX5" fmla="*/ 14866637 w 15025679"/>
                    <a:gd name="connsiteY5" fmla="*/ 2091553 h 2105595"/>
                    <a:gd name="connsiteX6" fmla="*/ 81778 w 15025679"/>
                    <a:gd name="connsiteY6" fmla="*/ 2105595 h 2105595"/>
                    <a:gd name="connsiteX0" fmla="*/ 67515 w 15030466"/>
                    <a:gd name="connsiteY0" fmla="*/ 2103213 h 2103213"/>
                    <a:gd name="connsiteX1" fmla="*/ 69573 w 15030466"/>
                    <a:gd name="connsiteY1" fmla="*/ 1920103 h 2103213"/>
                    <a:gd name="connsiteX2" fmla="*/ 2247041 w 15030466"/>
                    <a:gd name="connsiteY2" fmla="*/ 0 h 2103213"/>
                    <a:gd name="connsiteX3" fmla="*/ 12807096 w 15030466"/>
                    <a:gd name="connsiteY3" fmla="*/ 0 h 2103213"/>
                    <a:gd name="connsiteX4" fmla="*/ 15018803 w 15030466"/>
                    <a:gd name="connsiteY4" fmla="*/ 1993926 h 2103213"/>
                    <a:gd name="connsiteX5" fmla="*/ 14871424 w 15030466"/>
                    <a:gd name="connsiteY5" fmla="*/ 2091553 h 2103213"/>
                    <a:gd name="connsiteX6" fmla="*/ 67515 w 15030466"/>
                    <a:gd name="connsiteY6" fmla="*/ 2103213 h 2103213"/>
                    <a:gd name="connsiteX0" fmla="*/ 1110668 w 16073619"/>
                    <a:gd name="connsiteY0" fmla="*/ 2103213 h 2129276"/>
                    <a:gd name="connsiteX1" fmla="*/ 1062722 w 16073619"/>
                    <a:gd name="connsiteY1" fmla="*/ 2098696 h 2129276"/>
                    <a:gd name="connsiteX2" fmla="*/ 1112726 w 16073619"/>
                    <a:gd name="connsiteY2" fmla="*/ 1920103 h 2129276"/>
                    <a:gd name="connsiteX3" fmla="*/ 3290194 w 16073619"/>
                    <a:gd name="connsiteY3" fmla="*/ 0 h 2129276"/>
                    <a:gd name="connsiteX4" fmla="*/ 13850249 w 16073619"/>
                    <a:gd name="connsiteY4" fmla="*/ 0 h 2129276"/>
                    <a:gd name="connsiteX5" fmla="*/ 16061956 w 16073619"/>
                    <a:gd name="connsiteY5" fmla="*/ 1993926 h 2129276"/>
                    <a:gd name="connsiteX6" fmla="*/ 15914577 w 16073619"/>
                    <a:gd name="connsiteY6" fmla="*/ 2091553 h 2129276"/>
                    <a:gd name="connsiteX7" fmla="*/ 1110668 w 16073619"/>
                    <a:gd name="connsiteY7" fmla="*/ 2103213 h 2129276"/>
                    <a:gd name="connsiteX0" fmla="*/ 14978703 w 15137745"/>
                    <a:gd name="connsiteY0" fmla="*/ 2091553 h 2129276"/>
                    <a:gd name="connsiteX1" fmla="*/ 126848 w 15137745"/>
                    <a:gd name="connsiteY1" fmla="*/ 2098696 h 2129276"/>
                    <a:gd name="connsiteX2" fmla="*/ 176852 w 15137745"/>
                    <a:gd name="connsiteY2" fmla="*/ 1920103 h 2129276"/>
                    <a:gd name="connsiteX3" fmla="*/ 2354320 w 15137745"/>
                    <a:gd name="connsiteY3" fmla="*/ 0 h 2129276"/>
                    <a:gd name="connsiteX4" fmla="*/ 12914375 w 15137745"/>
                    <a:gd name="connsiteY4" fmla="*/ 0 h 2129276"/>
                    <a:gd name="connsiteX5" fmla="*/ 15126082 w 15137745"/>
                    <a:gd name="connsiteY5" fmla="*/ 1993926 h 2129276"/>
                    <a:gd name="connsiteX6" fmla="*/ 14978703 w 15137745"/>
                    <a:gd name="connsiteY6" fmla="*/ 2091553 h 2129276"/>
                    <a:gd name="connsiteX0" fmla="*/ 14918478 w 15077520"/>
                    <a:gd name="connsiteY0" fmla="*/ 2091553 h 2098696"/>
                    <a:gd name="connsiteX1" fmla="*/ 66623 w 15077520"/>
                    <a:gd name="connsiteY1" fmla="*/ 2098696 h 2098696"/>
                    <a:gd name="connsiteX2" fmla="*/ 116627 w 15077520"/>
                    <a:gd name="connsiteY2" fmla="*/ 1920103 h 2098696"/>
                    <a:gd name="connsiteX3" fmla="*/ 2294095 w 15077520"/>
                    <a:gd name="connsiteY3" fmla="*/ 0 h 2098696"/>
                    <a:gd name="connsiteX4" fmla="*/ 12854150 w 15077520"/>
                    <a:gd name="connsiteY4" fmla="*/ 0 h 2098696"/>
                    <a:gd name="connsiteX5" fmla="*/ 15065857 w 15077520"/>
                    <a:gd name="connsiteY5" fmla="*/ 1993926 h 2098696"/>
                    <a:gd name="connsiteX6" fmla="*/ 14918478 w 15077520"/>
                    <a:gd name="connsiteY6" fmla="*/ 2091553 h 2098696"/>
                    <a:gd name="connsiteX0" fmla="*/ 14892441 w 15051483"/>
                    <a:gd name="connsiteY0" fmla="*/ 2091553 h 2098696"/>
                    <a:gd name="connsiteX1" fmla="*/ 40586 w 15051483"/>
                    <a:gd name="connsiteY1" fmla="*/ 2098696 h 2098696"/>
                    <a:gd name="connsiteX2" fmla="*/ 90590 w 15051483"/>
                    <a:gd name="connsiteY2" fmla="*/ 1920103 h 2098696"/>
                    <a:gd name="connsiteX3" fmla="*/ 2268058 w 15051483"/>
                    <a:gd name="connsiteY3" fmla="*/ 0 h 2098696"/>
                    <a:gd name="connsiteX4" fmla="*/ 12828113 w 15051483"/>
                    <a:gd name="connsiteY4" fmla="*/ 0 h 2098696"/>
                    <a:gd name="connsiteX5" fmla="*/ 15039820 w 15051483"/>
                    <a:gd name="connsiteY5" fmla="*/ 1993926 h 2098696"/>
                    <a:gd name="connsiteX6" fmla="*/ 14892441 w 15051483"/>
                    <a:gd name="connsiteY6" fmla="*/ 2091553 h 2098696"/>
                    <a:gd name="connsiteX0" fmla="*/ 14898415 w 15057457"/>
                    <a:gd name="connsiteY0" fmla="*/ 2091553 h 2098696"/>
                    <a:gd name="connsiteX1" fmla="*/ 46560 w 15057457"/>
                    <a:gd name="connsiteY1" fmla="*/ 2098696 h 2098696"/>
                    <a:gd name="connsiteX2" fmla="*/ 96564 w 15057457"/>
                    <a:gd name="connsiteY2" fmla="*/ 1920103 h 2098696"/>
                    <a:gd name="connsiteX3" fmla="*/ 2274032 w 15057457"/>
                    <a:gd name="connsiteY3" fmla="*/ 0 h 2098696"/>
                    <a:gd name="connsiteX4" fmla="*/ 12834087 w 15057457"/>
                    <a:gd name="connsiteY4" fmla="*/ 0 h 2098696"/>
                    <a:gd name="connsiteX5" fmla="*/ 15045794 w 15057457"/>
                    <a:gd name="connsiteY5" fmla="*/ 1993926 h 2098696"/>
                    <a:gd name="connsiteX6" fmla="*/ 14898415 w 15057457"/>
                    <a:gd name="connsiteY6" fmla="*/ 2091553 h 2098696"/>
                    <a:gd name="connsiteX0" fmla="*/ 14903890 w 15062932"/>
                    <a:gd name="connsiteY0" fmla="*/ 2091553 h 2101871"/>
                    <a:gd name="connsiteX1" fmla="*/ 39335 w 15062932"/>
                    <a:gd name="connsiteY1" fmla="*/ 2101871 h 2101871"/>
                    <a:gd name="connsiteX2" fmla="*/ 102039 w 15062932"/>
                    <a:gd name="connsiteY2" fmla="*/ 1920103 h 2101871"/>
                    <a:gd name="connsiteX3" fmla="*/ 2279507 w 15062932"/>
                    <a:gd name="connsiteY3" fmla="*/ 0 h 2101871"/>
                    <a:gd name="connsiteX4" fmla="*/ 12839562 w 15062932"/>
                    <a:gd name="connsiteY4" fmla="*/ 0 h 2101871"/>
                    <a:gd name="connsiteX5" fmla="*/ 15051269 w 15062932"/>
                    <a:gd name="connsiteY5" fmla="*/ 1993926 h 2101871"/>
                    <a:gd name="connsiteX6" fmla="*/ 14903890 w 15062932"/>
                    <a:gd name="connsiteY6" fmla="*/ 2091553 h 2101871"/>
                    <a:gd name="connsiteX0" fmla="*/ 14894068 w 15053110"/>
                    <a:gd name="connsiteY0" fmla="*/ 2091553 h 2101871"/>
                    <a:gd name="connsiteX1" fmla="*/ 29513 w 15053110"/>
                    <a:gd name="connsiteY1" fmla="*/ 2101871 h 2101871"/>
                    <a:gd name="connsiteX2" fmla="*/ 92217 w 15053110"/>
                    <a:gd name="connsiteY2" fmla="*/ 1920103 h 2101871"/>
                    <a:gd name="connsiteX3" fmla="*/ 2269685 w 15053110"/>
                    <a:gd name="connsiteY3" fmla="*/ 0 h 2101871"/>
                    <a:gd name="connsiteX4" fmla="*/ 12829740 w 15053110"/>
                    <a:gd name="connsiteY4" fmla="*/ 0 h 2101871"/>
                    <a:gd name="connsiteX5" fmla="*/ 15041447 w 15053110"/>
                    <a:gd name="connsiteY5" fmla="*/ 1993926 h 2101871"/>
                    <a:gd name="connsiteX6" fmla="*/ 14894068 w 15053110"/>
                    <a:gd name="connsiteY6" fmla="*/ 2091553 h 2101871"/>
                    <a:gd name="connsiteX0" fmla="*/ 14898924 w 15057966"/>
                    <a:gd name="connsiteY0" fmla="*/ 2091553 h 2101871"/>
                    <a:gd name="connsiteX1" fmla="*/ 34369 w 15057966"/>
                    <a:gd name="connsiteY1" fmla="*/ 2101871 h 2101871"/>
                    <a:gd name="connsiteX2" fmla="*/ 97073 w 15057966"/>
                    <a:gd name="connsiteY2" fmla="*/ 1920103 h 2101871"/>
                    <a:gd name="connsiteX3" fmla="*/ 2274541 w 15057966"/>
                    <a:gd name="connsiteY3" fmla="*/ 0 h 2101871"/>
                    <a:gd name="connsiteX4" fmla="*/ 12834596 w 15057966"/>
                    <a:gd name="connsiteY4" fmla="*/ 0 h 2101871"/>
                    <a:gd name="connsiteX5" fmla="*/ 15046303 w 15057966"/>
                    <a:gd name="connsiteY5" fmla="*/ 1993926 h 2101871"/>
                    <a:gd name="connsiteX6" fmla="*/ 14898924 w 15057966"/>
                    <a:gd name="connsiteY6" fmla="*/ 2091553 h 2101871"/>
                    <a:gd name="connsiteX0" fmla="*/ 14892336 w 15051378"/>
                    <a:gd name="connsiteY0" fmla="*/ 2091553 h 2101871"/>
                    <a:gd name="connsiteX1" fmla="*/ 27781 w 15051378"/>
                    <a:gd name="connsiteY1" fmla="*/ 2101871 h 2101871"/>
                    <a:gd name="connsiteX2" fmla="*/ 90485 w 15051378"/>
                    <a:gd name="connsiteY2" fmla="*/ 1920103 h 2101871"/>
                    <a:gd name="connsiteX3" fmla="*/ 2267953 w 15051378"/>
                    <a:gd name="connsiteY3" fmla="*/ 0 h 2101871"/>
                    <a:gd name="connsiteX4" fmla="*/ 12828008 w 15051378"/>
                    <a:gd name="connsiteY4" fmla="*/ 0 h 2101871"/>
                    <a:gd name="connsiteX5" fmla="*/ 15039715 w 15051378"/>
                    <a:gd name="connsiteY5" fmla="*/ 1993926 h 2101871"/>
                    <a:gd name="connsiteX6" fmla="*/ 14892336 w 15051378"/>
                    <a:gd name="connsiteY6" fmla="*/ 2091553 h 2101871"/>
                    <a:gd name="connsiteX0" fmla="*/ 14900281 w 15059323"/>
                    <a:gd name="connsiteY0" fmla="*/ 2091553 h 2101871"/>
                    <a:gd name="connsiteX1" fmla="*/ 35726 w 15059323"/>
                    <a:gd name="connsiteY1" fmla="*/ 2101871 h 2101871"/>
                    <a:gd name="connsiteX2" fmla="*/ 98430 w 15059323"/>
                    <a:gd name="connsiteY2" fmla="*/ 1920103 h 2101871"/>
                    <a:gd name="connsiteX3" fmla="*/ 2275898 w 15059323"/>
                    <a:gd name="connsiteY3" fmla="*/ 0 h 2101871"/>
                    <a:gd name="connsiteX4" fmla="*/ 12835953 w 15059323"/>
                    <a:gd name="connsiteY4" fmla="*/ 0 h 2101871"/>
                    <a:gd name="connsiteX5" fmla="*/ 15047660 w 15059323"/>
                    <a:gd name="connsiteY5" fmla="*/ 1993926 h 2101871"/>
                    <a:gd name="connsiteX6" fmla="*/ 14900281 w 15059323"/>
                    <a:gd name="connsiteY6" fmla="*/ 2091553 h 2101871"/>
                    <a:gd name="connsiteX0" fmla="*/ 14892230 w 15051272"/>
                    <a:gd name="connsiteY0" fmla="*/ 2091553 h 2101871"/>
                    <a:gd name="connsiteX1" fmla="*/ 27675 w 15051272"/>
                    <a:gd name="connsiteY1" fmla="*/ 2101871 h 2101871"/>
                    <a:gd name="connsiteX2" fmla="*/ 90379 w 15051272"/>
                    <a:gd name="connsiteY2" fmla="*/ 1920103 h 2101871"/>
                    <a:gd name="connsiteX3" fmla="*/ 2267847 w 15051272"/>
                    <a:gd name="connsiteY3" fmla="*/ 0 h 2101871"/>
                    <a:gd name="connsiteX4" fmla="*/ 12827902 w 15051272"/>
                    <a:gd name="connsiteY4" fmla="*/ 0 h 2101871"/>
                    <a:gd name="connsiteX5" fmla="*/ 15039609 w 15051272"/>
                    <a:gd name="connsiteY5" fmla="*/ 1993926 h 2101871"/>
                    <a:gd name="connsiteX6" fmla="*/ 14892230 w 15051272"/>
                    <a:gd name="connsiteY6" fmla="*/ 2091553 h 2101871"/>
                    <a:gd name="connsiteX0" fmla="*/ 14908827 w 15067869"/>
                    <a:gd name="connsiteY0" fmla="*/ 2091553 h 2101871"/>
                    <a:gd name="connsiteX1" fmla="*/ 22047 w 15067869"/>
                    <a:gd name="connsiteY1" fmla="*/ 2101871 h 2101871"/>
                    <a:gd name="connsiteX2" fmla="*/ 106976 w 15067869"/>
                    <a:gd name="connsiteY2" fmla="*/ 1920103 h 2101871"/>
                    <a:gd name="connsiteX3" fmla="*/ 2284444 w 15067869"/>
                    <a:gd name="connsiteY3" fmla="*/ 0 h 2101871"/>
                    <a:gd name="connsiteX4" fmla="*/ 12844499 w 15067869"/>
                    <a:gd name="connsiteY4" fmla="*/ 0 h 2101871"/>
                    <a:gd name="connsiteX5" fmla="*/ 15056206 w 15067869"/>
                    <a:gd name="connsiteY5" fmla="*/ 1993926 h 2101871"/>
                    <a:gd name="connsiteX6" fmla="*/ 14908827 w 15067869"/>
                    <a:gd name="connsiteY6" fmla="*/ 2091553 h 2101871"/>
                    <a:gd name="connsiteX0" fmla="*/ 14914427 w 15073469"/>
                    <a:gd name="connsiteY0" fmla="*/ 2091553 h 2101871"/>
                    <a:gd name="connsiteX1" fmla="*/ 27647 w 15073469"/>
                    <a:gd name="connsiteY1" fmla="*/ 2101871 h 2101871"/>
                    <a:gd name="connsiteX2" fmla="*/ 112576 w 15073469"/>
                    <a:gd name="connsiteY2" fmla="*/ 1920103 h 2101871"/>
                    <a:gd name="connsiteX3" fmla="*/ 2290044 w 15073469"/>
                    <a:gd name="connsiteY3" fmla="*/ 0 h 2101871"/>
                    <a:gd name="connsiteX4" fmla="*/ 12850099 w 15073469"/>
                    <a:gd name="connsiteY4" fmla="*/ 0 h 2101871"/>
                    <a:gd name="connsiteX5" fmla="*/ 15061806 w 15073469"/>
                    <a:gd name="connsiteY5" fmla="*/ 1993926 h 2101871"/>
                    <a:gd name="connsiteX6" fmla="*/ 14914427 w 15073469"/>
                    <a:gd name="connsiteY6" fmla="*/ 2091553 h 2101871"/>
                    <a:gd name="connsiteX0" fmla="*/ 14911607 w 15070649"/>
                    <a:gd name="connsiteY0" fmla="*/ 2091553 h 2101871"/>
                    <a:gd name="connsiteX1" fmla="*/ 24827 w 15070649"/>
                    <a:gd name="connsiteY1" fmla="*/ 2101871 h 2101871"/>
                    <a:gd name="connsiteX2" fmla="*/ 109756 w 15070649"/>
                    <a:gd name="connsiteY2" fmla="*/ 1920103 h 2101871"/>
                    <a:gd name="connsiteX3" fmla="*/ 2287224 w 15070649"/>
                    <a:gd name="connsiteY3" fmla="*/ 0 h 2101871"/>
                    <a:gd name="connsiteX4" fmla="*/ 12847279 w 15070649"/>
                    <a:gd name="connsiteY4" fmla="*/ 0 h 2101871"/>
                    <a:gd name="connsiteX5" fmla="*/ 15058986 w 15070649"/>
                    <a:gd name="connsiteY5" fmla="*/ 1993926 h 2101871"/>
                    <a:gd name="connsiteX6" fmla="*/ 14911607 w 15070649"/>
                    <a:gd name="connsiteY6" fmla="*/ 2091553 h 2101871"/>
                    <a:gd name="connsiteX0" fmla="*/ 14915747 w 15074789"/>
                    <a:gd name="connsiteY0" fmla="*/ 2091553 h 2102737"/>
                    <a:gd name="connsiteX1" fmla="*/ 28967 w 15074789"/>
                    <a:gd name="connsiteY1" fmla="*/ 2101871 h 2102737"/>
                    <a:gd name="connsiteX2" fmla="*/ 113896 w 15074789"/>
                    <a:gd name="connsiteY2" fmla="*/ 1920103 h 2102737"/>
                    <a:gd name="connsiteX3" fmla="*/ 2291364 w 15074789"/>
                    <a:gd name="connsiteY3" fmla="*/ 0 h 2102737"/>
                    <a:gd name="connsiteX4" fmla="*/ 12851419 w 15074789"/>
                    <a:gd name="connsiteY4" fmla="*/ 0 h 2102737"/>
                    <a:gd name="connsiteX5" fmla="*/ 15063126 w 15074789"/>
                    <a:gd name="connsiteY5" fmla="*/ 1993926 h 2102737"/>
                    <a:gd name="connsiteX6" fmla="*/ 14915747 w 15074789"/>
                    <a:gd name="connsiteY6" fmla="*/ 2091553 h 2102737"/>
                    <a:gd name="connsiteX0" fmla="*/ 14915216 w 15074258"/>
                    <a:gd name="connsiteY0" fmla="*/ 2091553 h 2102566"/>
                    <a:gd name="connsiteX1" fmla="*/ 28436 w 15074258"/>
                    <a:gd name="connsiteY1" fmla="*/ 2101871 h 2102566"/>
                    <a:gd name="connsiteX2" fmla="*/ 113365 w 15074258"/>
                    <a:gd name="connsiteY2" fmla="*/ 1920103 h 2102566"/>
                    <a:gd name="connsiteX3" fmla="*/ 2290833 w 15074258"/>
                    <a:gd name="connsiteY3" fmla="*/ 0 h 2102566"/>
                    <a:gd name="connsiteX4" fmla="*/ 12850888 w 15074258"/>
                    <a:gd name="connsiteY4" fmla="*/ 0 h 2102566"/>
                    <a:gd name="connsiteX5" fmla="*/ 15062595 w 15074258"/>
                    <a:gd name="connsiteY5" fmla="*/ 1993926 h 2102566"/>
                    <a:gd name="connsiteX6" fmla="*/ 14915216 w 15074258"/>
                    <a:gd name="connsiteY6" fmla="*/ 2091553 h 2102566"/>
                    <a:gd name="connsiteX0" fmla="*/ 14916594 w 15075636"/>
                    <a:gd name="connsiteY0" fmla="*/ 2091553 h 2101881"/>
                    <a:gd name="connsiteX1" fmla="*/ 29814 w 15075636"/>
                    <a:gd name="connsiteY1" fmla="*/ 2101871 h 2101881"/>
                    <a:gd name="connsiteX2" fmla="*/ 114743 w 15075636"/>
                    <a:gd name="connsiteY2" fmla="*/ 1920103 h 2101881"/>
                    <a:gd name="connsiteX3" fmla="*/ 2292211 w 15075636"/>
                    <a:gd name="connsiteY3" fmla="*/ 0 h 2101881"/>
                    <a:gd name="connsiteX4" fmla="*/ 12852266 w 15075636"/>
                    <a:gd name="connsiteY4" fmla="*/ 0 h 2101881"/>
                    <a:gd name="connsiteX5" fmla="*/ 15063973 w 15075636"/>
                    <a:gd name="connsiteY5" fmla="*/ 1993926 h 2101881"/>
                    <a:gd name="connsiteX6" fmla="*/ 14916594 w 15075636"/>
                    <a:gd name="connsiteY6" fmla="*/ 2091553 h 2101881"/>
                    <a:gd name="connsiteX0" fmla="*/ 14916594 w 15075636"/>
                    <a:gd name="connsiteY0" fmla="*/ 2091553 h 2101881"/>
                    <a:gd name="connsiteX1" fmla="*/ 29814 w 15075636"/>
                    <a:gd name="connsiteY1" fmla="*/ 2101871 h 2101881"/>
                    <a:gd name="connsiteX2" fmla="*/ 114743 w 15075636"/>
                    <a:gd name="connsiteY2" fmla="*/ 1920103 h 2101881"/>
                    <a:gd name="connsiteX3" fmla="*/ 2292211 w 15075636"/>
                    <a:gd name="connsiteY3" fmla="*/ 0 h 2101881"/>
                    <a:gd name="connsiteX4" fmla="*/ 12852266 w 15075636"/>
                    <a:gd name="connsiteY4" fmla="*/ 0 h 2101881"/>
                    <a:gd name="connsiteX5" fmla="*/ 15063973 w 15075636"/>
                    <a:gd name="connsiteY5" fmla="*/ 1993926 h 2101881"/>
                    <a:gd name="connsiteX6" fmla="*/ 14916594 w 15075636"/>
                    <a:gd name="connsiteY6" fmla="*/ 2091553 h 2101881"/>
                    <a:gd name="connsiteX0" fmla="*/ 14917974 w 15077016"/>
                    <a:gd name="connsiteY0" fmla="*/ 2091553 h 2101881"/>
                    <a:gd name="connsiteX1" fmla="*/ 31194 w 15077016"/>
                    <a:gd name="connsiteY1" fmla="*/ 2101871 h 2101881"/>
                    <a:gd name="connsiteX2" fmla="*/ 116123 w 15077016"/>
                    <a:gd name="connsiteY2" fmla="*/ 1920103 h 2101881"/>
                    <a:gd name="connsiteX3" fmla="*/ 2293591 w 15077016"/>
                    <a:gd name="connsiteY3" fmla="*/ 0 h 2101881"/>
                    <a:gd name="connsiteX4" fmla="*/ 12853646 w 15077016"/>
                    <a:gd name="connsiteY4" fmla="*/ 0 h 2101881"/>
                    <a:gd name="connsiteX5" fmla="*/ 15065353 w 15077016"/>
                    <a:gd name="connsiteY5" fmla="*/ 1993926 h 2101881"/>
                    <a:gd name="connsiteX6" fmla="*/ 14917974 w 15077016"/>
                    <a:gd name="connsiteY6" fmla="*/ 2091553 h 2101881"/>
                    <a:gd name="connsiteX0" fmla="*/ 14918517 w 15077559"/>
                    <a:gd name="connsiteY0" fmla="*/ 2091553 h 2101882"/>
                    <a:gd name="connsiteX1" fmla="*/ 31737 w 15077559"/>
                    <a:gd name="connsiteY1" fmla="*/ 2101871 h 2101882"/>
                    <a:gd name="connsiteX2" fmla="*/ 116666 w 15077559"/>
                    <a:gd name="connsiteY2" fmla="*/ 1920103 h 2101882"/>
                    <a:gd name="connsiteX3" fmla="*/ 2294134 w 15077559"/>
                    <a:gd name="connsiteY3" fmla="*/ 0 h 2101882"/>
                    <a:gd name="connsiteX4" fmla="*/ 12854189 w 15077559"/>
                    <a:gd name="connsiteY4" fmla="*/ 0 h 2101882"/>
                    <a:gd name="connsiteX5" fmla="*/ 15065896 w 15077559"/>
                    <a:gd name="connsiteY5" fmla="*/ 1993926 h 2101882"/>
                    <a:gd name="connsiteX6" fmla="*/ 14918517 w 15077559"/>
                    <a:gd name="connsiteY6" fmla="*/ 2091553 h 2101882"/>
                    <a:gd name="connsiteX0" fmla="*/ 14919073 w 15078115"/>
                    <a:gd name="connsiteY0" fmla="*/ 2091553 h 2101882"/>
                    <a:gd name="connsiteX1" fmla="*/ 32293 w 15078115"/>
                    <a:gd name="connsiteY1" fmla="*/ 2101871 h 2101882"/>
                    <a:gd name="connsiteX2" fmla="*/ 117222 w 15078115"/>
                    <a:gd name="connsiteY2" fmla="*/ 1920103 h 2101882"/>
                    <a:gd name="connsiteX3" fmla="*/ 2294690 w 15078115"/>
                    <a:gd name="connsiteY3" fmla="*/ 0 h 2101882"/>
                    <a:gd name="connsiteX4" fmla="*/ 12854745 w 15078115"/>
                    <a:gd name="connsiteY4" fmla="*/ 0 h 2101882"/>
                    <a:gd name="connsiteX5" fmla="*/ 15066452 w 15078115"/>
                    <a:gd name="connsiteY5" fmla="*/ 1993926 h 2101882"/>
                    <a:gd name="connsiteX6" fmla="*/ 14919073 w 15078115"/>
                    <a:gd name="connsiteY6" fmla="*/ 2091553 h 2101882"/>
                    <a:gd name="connsiteX0" fmla="*/ 14918140 w 15077182"/>
                    <a:gd name="connsiteY0" fmla="*/ 2091553 h 2101884"/>
                    <a:gd name="connsiteX1" fmla="*/ 31360 w 15077182"/>
                    <a:gd name="connsiteY1" fmla="*/ 2101871 h 2101884"/>
                    <a:gd name="connsiteX2" fmla="*/ 121051 w 15077182"/>
                    <a:gd name="connsiteY2" fmla="*/ 1929628 h 2101884"/>
                    <a:gd name="connsiteX3" fmla="*/ 2293757 w 15077182"/>
                    <a:gd name="connsiteY3" fmla="*/ 0 h 2101884"/>
                    <a:gd name="connsiteX4" fmla="*/ 12853812 w 15077182"/>
                    <a:gd name="connsiteY4" fmla="*/ 0 h 2101884"/>
                    <a:gd name="connsiteX5" fmla="*/ 15065519 w 15077182"/>
                    <a:gd name="connsiteY5" fmla="*/ 1993926 h 2101884"/>
                    <a:gd name="connsiteX6" fmla="*/ 14918140 w 15077182"/>
                    <a:gd name="connsiteY6" fmla="*/ 2091553 h 2101884"/>
                    <a:gd name="connsiteX0" fmla="*/ 14918140 w 15077182"/>
                    <a:gd name="connsiteY0" fmla="*/ 2091553 h 2101882"/>
                    <a:gd name="connsiteX1" fmla="*/ 31360 w 15077182"/>
                    <a:gd name="connsiteY1" fmla="*/ 2101871 h 2101882"/>
                    <a:gd name="connsiteX2" fmla="*/ 121051 w 15077182"/>
                    <a:gd name="connsiteY2" fmla="*/ 1929628 h 2101882"/>
                    <a:gd name="connsiteX3" fmla="*/ 2293757 w 15077182"/>
                    <a:gd name="connsiteY3" fmla="*/ 0 h 2101882"/>
                    <a:gd name="connsiteX4" fmla="*/ 12853812 w 15077182"/>
                    <a:gd name="connsiteY4" fmla="*/ 0 h 2101882"/>
                    <a:gd name="connsiteX5" fmla="*/ 15065519 w 15077182"/>
                    <a:gd name="connsiteY5" fmla="*/ 1993926 h 2101882"/>
                    <a:gd name="connsiteX6" fmla="*/ 14918140 w 15077182"/>
                    <a:gd name="connsiteY6" fmla="*/ 2091553 h 2101882"/>
                    <a:gd name="connsiteX0" fmla="*/ 14918140 w 15081236"/>
                    <a:gd name="connsiteY0" fmla="*/ 2091553 h 2101882"/>
                    <a:gd name="connsiteX1" fmla="*/ 31360 w 15081236"/>
                    <a:gd name="connsiteY1" fmla="*/ 2101871 h 2101882"/>
                    <a:gd name="connsiteX2" fmla="*/ 121051 w 15081236"/>
                    <a:gd name="connsiteY2" fmla="*/ 1929628 h 2101882"/>
                    <a:gd name="connsiteX3" fmla="*/ 2293757 w 15081236"/>
                    <a:gd name="connsiteY3" fmla="*/ 0 h 2101882"/>
                    <a:gd name="connsiteX4" fmla="*/ 12853812 w 15081236"/>
                    <a:gd name="connsiteY4" fmla="*/ 0 h 2101882"/>
                    <a:gd name="connsiteX5" fmla="*/ 15069844 w 15081236"/>
                    <a:gd name="connsiteY5" fmla="*/ 2011225 h 2101882"/>
                    <a:gd name="connsiteX6" fmla="*/ 14918140 w 15081236"/>
                    <a:gd name="connsiteY6" fmla="*/ 2091553 h 2101882"/>
                    <a:gd name="connsiteX0" fmla="*/ 14918140 w 15093466"/>
                    <a:gd name="connsiteY0" fmla="*/ 2091553 h 2101882"/>
                    <a:gd name="connsiteX1" fmla="*/ 31360 w 15093466"/>
                    <a:gd name="connsiteY1" fmla="*/ 2101871 h 2101882"/>
                    <a:gd name="connsiteX2" fmla="*/ 121051 w 15093466"/>
                    <a:gd name="connsiteY2" fmla="*/ 1929628 h 2101882"/>
                    <a:gd name="connsiteX3" fmla="*/ 2293757 w 15093466"/>
                    <a:gd name="connsiteY3" fmla="*/ 0 h 2101882"/>
                    <a:gd name="connsiteX4" fmla="*/ 12853812 w 15093466"/>
                    <a:gd name="connsiteY4" fmla="*/ 0 h 2101882"/>
                    <a:gd name="connsiteX5" fmla="*/ 15082820 w 15093466"/>
                    <a:gd name="connsiteY5" fmla="*/ 2011225 h 2101882"/>
                    <a:gd name="connsiteX6" fmla="*/ 14918140 w 15093466"/>
                    <a:gd name="connsiteY6" fmla="*/ 2091553 h 210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93466" h="2101882">
                      <a:moveTo>
                        <a:pt x="14918140" y="2091553"/>
                      </a:moveTo>
                      <a:lnTo>
                        <a:pt x="31360" y="2101871"/>
                      </a:lnTo>
                      <a:cubicBezTo>
                        <a:pt x="-47672" y="2103103"/>
                        <a:pt x="37778" y="2004139"/>
                        <a:pt x="121051" y="1929628"/>
                      </a:cubicBezTo>
                      <a:lnTo>
                        <a:pt x="2293757" y="0"/>
                      </a:lnTo>
                      <a:lnTo>
                        <a:pt x="12853812" y="0"/>
                      </a:lnTo>
                      <a:lnTo>
                        <a:pt x="15082820" y="2011225"/>
                      </a:lnTo>
                      <a:cubicBezTo>
                        <a:pt x="15135294" y="2115522"/>
                        <a:pt x="14979966" y="2093936"/>
                        <a:pt x="14918140" y="2091553"/>
                      </a:cubicBezTo>
                      <a:close/>
                    </a:path>
                  </a:pathLst>
                </a:custGeom>
                <a:gradFill flip="none" rotWithShape="1">
                  <a:gsLst>
                    <a:gs pos="100000">
                      <a:schemeClr val="accent3">
                        <a:lumMod val="50000"/>
                      </a:schemeClr>
                    </a:gs>
                    <a:gs pos="6000">
                      <a:schemeClr val="accent3">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9" name="Rectangle 34"/>
                <p:cNvSpPr/>
                <p:nvPr/>
              </p:nvSpPr>
              <p:spPr>
                <a:xfrm>
                  <a:off x="284033" y="5626512"/>
                  <a:ext cx="9016910" cy="248966"/>
                </a:xfrm>
                <a:custGeom>
                  <a:avLst/>
                  <a:gdLst>
                    <a:gd name="connsiteX0" fmla="*/ 0 w 15248301"/>
                    <a:gd name="connsiteY0" fmla="*/ 0 h 289428"/>
                    <a:gd name="connsiteX1" fmla="*/ 15248301 w 15248301"/>
                    <a:gd name="connsiteY1" fmla="*/ 0 h 289428"/>
                    <a:gd name="connsiteX2" fmla="*/ 15248301 w 15248301"/>
                    <a:gd name="connsiteY2" fmla="*/ 289428 h 289428"/>
                    <a:gd name="connsiteX3" fmla="*/ 0 w 15248301"/>
                    <a:gd name="connsiteY3" fmla="*/ 289428 h 289428"/>
                    <a:gd name="connsiteX4" fmla="*/ 0 w 15248301"/>
                    <a:gd name="connsiteY4" fmla="*/ 0 h 289428"/>
                    <a:gd name="connsiteX0" fmla="*/ 0 w 15248301"/>
                    <a:gd name="connsiteY0" fmla="*/ 0 h 289428"/>
                    <a:gd name="connsiteX1" fmla="*/ 15248301 w 15248301"/>
                    <a:gd name="connsiteY1" fmla="*/ 0 h 289428"/>
                    <a:gd name="connsiteX2" fmla="*/ 15248301 w 15248301"/>
                    <a:gd name="connsiteY2" fmla="*/ 289428 h 289428"/>
                    <a:gd name="connsiteX3" fmla="*/ 142875 w 15248301"/>
                    <a:gd name="connsiteY3" fmla="*/ 260853 h 289428"/>
                    <a:gd name="connsiteX4" fmla="*/ 0 w 15248301"/>
                    <a:gd name="connsiteY4" fmla="*/ 0 h 289428"/>
                    <a:gd name="connsiteX0" fmla="*/ 0 w 15248301"/>
                    <a:gd name="connsiteY0" fmla="*/ 0 h 289428"/>
                    <a:gd name="connsiteX1" fmla="*/ 15248301 w 15248301"/>
                    <a:gd name="connsiteY1" fmla="*/ 0 h 289428"/>
                    <a:gd name="connsiteX2" fmla="*/ 15248301 w 15248301"/>
                    <a:gd name="connsiteY2" fmla="*/ 289428 h 289428"/>
                    <a:gd name="connsiteX3" fmla="*/ 142875 w 15248301"/>
                    <a:gd name="connsiteY3" fmla="*/ 260853 h 289428"/>
                    <a:gd name="connsiteX4" fmla="*/ 0 w 15248301"/>
                    <a:gd name="connsiteY4" fmla="*/ 0 h 289428"/>
                    <a:gd name="connsiteX0" fmla="*/ 3811 w 15252112"/>
                    <a:gd name="connsiteY0" fmla="*/ 0 h 289428"/>
                    <a:gd name="connsiteX1" fmla="*/ 15252112 w 15252112"/>
                    <a:gd name="connsiteY1" fmla="*/ 0 h 289428"/>
                    <a:gd name="connsiteX2" fmla="*/ 15252112 w 15252112"/>
                    <a:gd name="connsiteY2" fmla="*/ 289428 h 289428"/>
                    <a:gd name="connsiteX3" fmla="*/ 146686 w 15252112"/>
                    <a:gd name="connsiteY3" fmla="*/ 260853 h 289428"/>
                    <a:gd name="connsiteX4" fmla="*/ 3811 w 15252112"/>
                    <a:gd name="connsiteY4" fmla="*/ 0 h 289428"/>
                    <a:gd name="connsiteX0" fmla="*/ 1093 w 15249394"/>
                    <a:gd name="connsiteY0" fmla="*/ 0 h 289428"/>
                    <a:gd name="connsiteX1" fmla="*/ 15249394 w 15249394"/>
                    <a:gd name="connsiteY1" fmla="*/ 0 h 289428"/>
                    <a:gd name="connsiteX2" fmla="*/ 15249394 w 15249394"/>
                    <a:gd name="connsiteY2" fmla="*/ 289428 h 289428"/>
                    <a:gd name="connsiteX3" fmla="*/ 143968 w 15249394"/>
                    <a:gd name="connsiteY3" fmla="*/ 260853 h 289428"/>
                    <a:gd name="connsiteX4" fmla="*/ 1093 w 15249394"/>
                    <a:gd name="connsiteY4" fmla="*/ 0 h 289428"/>
                    <a:gd name="connsiteX0" fmla="*/ 6173 w 15254474"/>
                    <a:gd name="connsiteY0" fmla="*/ 0 h 289428"/>
                    <a:gd name="connsiteX1" fmla="*/ 15254474 w 15254474"/>
                    <a:gd name="connsiteY1" fmla="*/ 0 h 289428"/>
                    <a:gd name="connsiteX2" fmla="*/ 15254474 w 15254474"/>
                    <a:gd name="connsiteY2" fmla="*/ 289428 h 289428"/>
                    <a:gd name="connsiteX3" fmla="*/ 149048 w 15254474"/>
                    <a:gd name="connsiteY3" fmla="*/ 260853 h 289428"/>
                    <a:gd name="connsiteX4" fmla="*/ 6173 w 15254474"/>
                    <a:gd name="connsiteY4" fmla="*/ 0 h 289428"/>
                    <a:gd name="connsiteX0" fmla="*/ 6173 w 15254474"/>
                    <a:gd name="connsiteY0" fmla="*/ 0 h 275140"/>
                    <a:gd name="connsiteX1" fmla="*/ 15254474 w 15254474"/>
                    <a:gd name="connsiteY1" fmla="*/ 0 h 275140"/>
                    <a:gd name="connsiteX2" fmla="*/ 15116361 w 15254474"/>
                    <a:gd name="connsiteY2" fmla="*/ 275140 h 275140"/>
                    <a:gd name="connsiteX3" fmla="*/ 149048 w 15254474"/>
                    <a:gd name="connsiteY3" fmla="*/ 260853 h 275140"/>
                    <a:gd name="connsiteX4" fmla="*/ 6173 w 15254474"/>
                    <a:gd name="connsiteY4" fmla="*/ 0 h 275140"/>
                    <a:gd name="connsiteX0" fmla="*/ 6173 w 15254474"/>
                    <a:gd name="connsiteY0" fmla="*/ 0 h 275140"/>
                    <a:gd name="connsiteX1" fmla="*/ 15254474 w 15254474"/>
                    <a:gd name="connsiteY1" fmla="*/ 0 h 275140"/>
                    <a:gd name="connsiteX2" fmla="*/ 15116361 w 15254474"/>
                    <a:gd name="connsiteY2" fmla="*/ 275140 h 275140"/>
                    <a:gd name="connsiteX3" fmla="*/ 149048 w 15254474"/>
                    <a:gd name="connsiteY3" fmla="*/ 260853 h 275140"/>
                    <a:gd name="connsiteX4" fmla="*/ 6173 w 15254474"/>
                    <a:gd name="connsiteY4" fmla="*/ 0 h 275140"/>
                    <a:gd name="connsiteX0" fmla="*/ 6173 w 15221136"/>
                    <a:gd name="connsiteY0" fmla="*/ 0 h 275140"/>
                    <a:gd name="connsiteX1" fmla="*/ 15221136 w 15221136"/>
                    <a:gd name="connsiteY1" fmla="*/ 0 h 275140"/>
                    <a:gd name="connsiteX2" fmla="*/ 15116361 w 15221136"/>
                    <a:gd name="connsiteY2" fmla="*/ 275140 h 275140"/>
                    <a:gd name="connsiteX3" fmla="*/ 149048 w 15221136"/>
                    <a:gd name="connsiteY3" fmla="*/ 260853 h 275140"/>
                    <a:gd name="connsiteX4" fmla="*/ 6173 w 15221136"/>
                    <a:gd name="connsiteY4" fmla="*/ 0 h 275140"/>
                    <a:gd name="connsiteX0" fmla="*/ 6173 w 15257442"/>
                    <a:gd name="connsiteY0" fmla="*/ 0 h 275140"/>
                    <a:gd name="connsiteX1" fmla="*/ 15221136 w 15257442"/>
                    <a:gd name="connsiteY1" fmla="*/ 0 h 275140"/>
                    <a:gd name="connsiteX2" fmla="*/ 15116361 w 15257442"/>
                    <a:gd name="connsiteY2" fmla="*/ 275140 h 275140"/>
                    <a:gd name="connsiteX3" fmla="*/ 149048 w 15257442"/>
                    <a:gd name="connsiteY3" fmla="*/ 260853 h 275140"/>
                    <a:gd name="connsiteX4" fmla="*/ 6173 w 15257442"/>
                    <a:gd name="connsiteY4" fmla="*/ 0 h 275140"/>
                    <a:gd name="connsiteX0" fmla="*/ 6173 w 15255352"/>
                    <a:gd name="connsiteY0" fmla="*/ 0 h 275140"/>
                    <a:gd name="connsiteX1" fmla="*/ 15221136 w 15255352"/>
                    <a:gd name="connsiteY1" fmla="*/ 0 h 275140"/>
                    <a:gd name="connsiteX2" fmla="*/ 15116361 w 15255352"/>
                    <a:gd name="connsiteY2" fmla="*/ 275140 h 275140"/>
                    <a:gd name="connsiteX3" fmla="*/ 149048 w 15255352"/>
                    <a:gd name="connsiteY3" fmla="*/ 260853 h 275140"/>
                    <a:gd name="connsiteX4" fmla="*/ 6173 w 15255352"/>
                    <a:gd name="connsiteY4" fmla="*/ 0 h 275140"/>
                    <a:gd name="connsiteX0" fmla="*/ 6173 w 15270886"/>
                    <a:gd name="connsiteY0" fmla="*/ 0 h 275140"/>
                    <a:gd name="connsiteX1" fmla="*/ 15240186 w 15270886"/>
                    <a:gd name="connsiteY1" fmla="*/ 0 h 275140"/>
                    <a:gd name="connsiteX2" fmla="*/ 15116361 w 15270886"/>
                    <a:gd name="connsiteY2" fmla="*/ 275140 h 275140"/>
                    <a:gd name="connsiteX3" fmla="*/ 149048 w 15270886"/>
                    <a:gd name="connsiteY3" fmla="*/ 260853 h 275140"/>
                    <a:gd name="connsiteX4" fmla="*/ 6173 w 15270886"/>
                    <a:gd name="connsiteY4" fmla="*/ 0 h 275140"/>
                    <a:gd name="connsiteX0" fmla="*/ 6173 w 15256873"/>
                    <a:gd name="connsiteY0" fmla="*/ 0 h 275140"/>
                    <a:gd name="connsiteX1" fmla="*/ 15240186 w 15256873"/>
                    <a:gd name="connsiteY1" fmla="*/ 0 h 275140"/>
                    <a:gd name="connsiteX2" fmla="*/ 15116361 w 15256873"/>
                    <a:gd name="connsiteY2" fmla="*/ 275140 h 275140"/>
                    <a:gd name="connsiteX3" fmla="*/ 149048 w 15256873"/>
                    <a:gd name="connsiteY3" fmla="*/ 260853 h 275140"/>
                    <a:gd name="connsiteX4" fmla="*/ 6173 w 15256873"/>
                    <a:gd name="connsiteY4" fmla="*/ 0 h 275140"/>
                    <a:gd name="connsiteX0" fmla="*/ 6173 w 15257480"/>
                    <a:gd name="connsiteY0" fmla="*/ 0 h 275140"/>
                    <a:gd name="connsiteX1" fmla="*/ 15240186 w 15257480"/>
                    <a:gd name="connsiteY1" fmla="*/ 0 h 275140"/>
                    <a:gd name="connsiteX2" fmla="*/ 15116361 w 15257480"/>
                    <a:gd name="connsiteY2" fmla="*/ 275140 h 275140"/>
                    <a:gd name="connsiteX3" fmla="*/ 149048 w 15257480"/>
                    <a:gd name="connsiteY3" fmla="*/ 260853 h 275140"/>
                    <a:gd name="connsiteX4" fmla="*/ 6173 w 15257480"/>
                    <a:gd name="connsiteY4" fmla="*/ 0 h 275140"/>
                    <a:gd name="connsiteX0" fmla="*/ 6173 w 15259467"/>
                    <a:gd name="connsiteY0" fmla="*/ 0 h 275140"/>
                    <a:gd name="connsiteX1" fmla="*/ 15240186 w 15259467"/>
                    <a:gd name="connsiteY1" fmla="*/ 0 h 275140"/>
                    <a:gd name="connsiteX2" fmla="*/ 15116361 w 15259467"/>
                    <a:gd name="connsiteY2" fmla="*/ 275140 h 275140"/>
                    <a:gd name="connsiteX3" fmla="*/ 149048 w 15259467"/>
                    <a:gd name="connsiteY3" fmla="*/ 260853 h 275140"/>
                    <a:gd name="connsiteX4" fmla="*/ 6173 w 15259467"/>
                    <a:gd name="connsiteY4" fmla="*/ 0 h 275140"/>
                    <a:gd name="connsiteX0" fmla="*/ 6173 w 15221970"/>
                    <a:gd name="connsiteY0" fmla="*/ 0 h 275140"/>
                    <a:gd name="connsiteX1" fmla="*/ 15192561 w 15221970"/>
                    <a:gd name="connsiteY1" fmla="*/ 0 h 275140"/>
                    <a:gd name="connsiteX2" fmla="*/ 15116361 w 15221970"/>
                    <a:gd name="connsiteY2" fmla="*/ 275140 h 275140"/>
                    <a:gd name="connsiteX3" fmla="*/ 149048 w 15221970"/>
                    <a:gd name="connsiteY3" fmla="*/ 260853 h 275140"/>
                    <a:gd name="connsiteX4" fmla="*/ 6173 w 15221970"/>
                    <a:gd name="connsiteY4" fmla="*/ 0 h 275140"/>
                    <a:gd name="connsiteX0" fmla="*/ 6173 w 15245203"/>
                    <a:gd name="connsiteY0" fmla="*/ 0 h 275140"/>
                    <a:gd name="connsiteX1" fmla="*/ 15192561 w 15245203"/>
                    <a:gd name="connsiteY1" fmla="*/ 0 h 275140"/>
                    <a:gd name="connsiteX2" fmla="*/ 15116361 w 15245203"/>
                    <a:gd name="connsiteY2" fmla="*/ 275140 h 275140"/>
                    <a:gd name="connsiteX3" fmla="*/ 149048 w 15245203"/>
                    <a:gd name="connsiteY3" fmla="*/ 260853 h 275140"/>
                    <a:gd name="connsiteX4" fmla="*/ 6173 w 15245203"/>
                    <a:gd name="connsiteY4" fmla="*/ 0 h 275140"/>
                    <a:gd name="connsiteX0" fmla="*/ 6173 w 15247316"/>
                    <a:gd name="connsiteY0" fmla="*/ 0 h 275140"/>
                    <a:gd name="connsiteX1" fmla="*/ 15192561 w 15247316"/>
                    <a:gd name="connsiteY1" fmla="*/ 0 h 275140"/>
                    <a:gd name="connsiteX2" fmla="*/ 15116361 w 15247316"/>
                    <a:gd name="connsiteY2" fmla="*/ 275140 h 275140"/>
                    <a:gd name="connsiteX3" fmla="*/ 149048 w 15247316"/>
                    <a:gd name="connsiteY3" fmla="*/ 260853 h 275140"/>
                    <a:gd name="connsiteX4" fmla="*/ 6173 w 15247316"/>
                    <a:gd name="connsiteY4" fmla="*/ 0 h 275140"/>
                    <a:gd name="connsiteX0" fmla="*/ 8290 w 15233558"/>
                    <a:gd name="connsiteY0" fmla="*/ 0 h 278315"/>
                    <a:gd name="connsiteX1" fmla="*/ 15178803 w 15233558"/>
                    <a:gd name="connsiteY1" fmla="*/ 3175 h 278315"/>
                    <a:gd name="connsiteX2" fmla="*/ 15102603 w 15233558"/>
                    <a:gd name="connsiteY2" fmla="*/ 278315 h 278315"/>
                    <a:gd name="connsiteX3" fmla="*/ 135290 w 15233558"/>
                    <a:gd name="connsiteY3" fmla="*/ 264028 h 278315"/>
                    <a:gd name="connsiteX4" fmla="*/ 8290 w 15233558"/>
                    <a:gd name="connsiteY4" fmla="*/ 0 h 278315"/>
                    <a:gd name="connsiteX0" fmla="*/ 2997 w 15228265"/>
                    <a:gd name="connsiteY0" fmla="*/ 0 h 278315"/>
                    <a:gd name="connsiteX1" fmla="*/ 15173510 w 15228265"/>
                    <a:gd name="connsiteY1" fmla="*/ 3175 h 278315"/>
                    <a:gd name="connsiteX2" fmla="*/ 15097310 w 15228265"/>
                    <a:gd name="connsiteY2" fmla="*/ 278315 h 278315"/>
                    <a:gd name="connsiteX3" fmla="*/ 129997 w 15228265"/>
                    <a:gd name="connsiteY3" fmla="*/ 264028 h 278315"/>
                    <a:gd name="connsiteX4" fmla="*/ 2997 w 15228265"/>
                    <a:gd name="connsiteY4" fmla="*/ 0 h 278315"/>
                    <a:gd name="connsiteX0" fmla="*/ 2997 w 15228265"/>
                    <a:gd name="connsiteY0" fmla="*/ 0 h 278315"/>
                    <a:gd name="connsiteX1" fmla="*/ 15173510 w 15228265"/>
                    <a:gd name="connsiteY1" fmla="*/ 3175 h 278315"/>
                    <a:gd name="connsiteX2" fmla="*/ 15097310 w 15228265"/>
                    <a:gd name="connsiteY2" fmla="*/ 278315 h 278315"/>
                    <a:gd name="connsiteX3" fmla="*/ 129997 w 15228265"/>
                    <a:gd name="connsiteY3" fmla="*/ 264028 h 278315"/>
                    <a:gd name="connsiteX4" fmla="*/ 2997 w 15228265"/>
                    <a:gd name="connsiteY4" fmla="*/ 0 h 278315"/>
                    <a:gd name="connsiteX0" fmla="*/ 2997 w 15199434"/>
                    <a:gd name="connsiteY0" fmla="*/ 91974 h 370289"/>
                    <a:gd name="connsiteX1" fmla="*/ 15130262 w 15199434"/>
                    <a:gd name="connsiteY1" fmla="*/ 0 h 370289"/>
                    <a:gd name="connsiteX2" fmla="*/ 15097310 w 15199434"/>
                    <a:gd name="connsiteY2" fmla="*/ 370289 h 370289"/>
                    <a:gd name="connsiteX3" fmla="*/ 129997 w 15199434"/>
                    <a:gd name="connsiteY3" fmla="*/ 356002 h 370289"/>
                    <a:gd name="connsiteX4" fmla="*/ 2997 w 15199434"/>
                    <a:gd name="connsiteY4" fmla="*/ 91974 h 370289"/>
                    <a:gd name="connsiteX0" fmla="*/ 2997 w 15194320"/>
                    <a:gd name="connsiteY0" fmla="*/ 148197 h 426512"/>
                    <a:gd name="connsiteX1" fmla="*/ 15121614 w 15194320"/>
                    <a:gd name="connsiteY1" fmla="*/ 0 h 426512"/>
                    <a:gd name="connsiteX2" fmla="*/ 15097310 w 15194320"/>
                    <a:gd name="connsiteY2" fmla="*/ 426512 h 426512"/>
                    <a:gd name="connsiteX3" fmla="*/ 129997 w 15194320"/>
                    <a:gd name="connsiteY3" fmla="*/ 412225 h 426512"/>
                    <a:gd name="connsiteX4" fmla="*/ 2997 w 15194320"/>
                    <a:gd name="connsiteY4" fmla="*/ 148197 h 426512"/>
                    <a:gd name="connsiteX0" fmla="*/ 2997 w 15189051"/>
                    <a:gd name="connsiteY0" fmla="*/ 148197 h 426512"/>
                    <a:gd name="connsiteX1" fmla="*/ 15121614 w 15189051"/>
                    <a:gd name="connsiteY1" fmla="*/ 0 h 426512"/>
                    <a:gd name="connsiteX2" fmla="*/ 15097310 w 15189051"/>
                    <a:gd name="connsiteY2" fmla="*/ 426512 h 426512"/>
                    <a:gd name="connsiteX3" fmla="*/ 129997 w 15189051"/>
                    <a:gd name="connsiteY3" fmla="*/ 412225 h 426512"/>
                    <a:gd name="connsiteX4" fmla="*/ 2997 w 15189051"/>
                    <a:gd name="connsiteY4" fmla="*/ 148197 h 426512"/>
                    <a:gd name="connsiteX0" fmla="*/ 2997 w 15166375"/>
                    <a:gd name="connsiteY0" fmla="*/ 148197 h 426512"/>
                    <a:gd name="connsiteX1" fmla="*/ 15074041 w 15166375"/>
                    <a:gd name="connsiteY1" fmla="*/ 0 h 426512"/>
                    <a:gd name="connsiteX2" fmla="*/ 15097310 w 15166375"/>
                    <a:gd name="connsiteY2" fmla="*/ 426512 h 426512"/>
                    <a:gd name="connsiteX3" fmla="*/ 129997 w 15166375"/>
                    <a:gd name="connsiteY3" fmla="*/ 412225 h 426512"/>
                    <a:gd name="connsiteX4" fmla="*/ 2997 w 15166375"/>
                    <a:gd name="connsiteY4" fmla="*/ 148197 h 426512"/>
                    <a:gd name="connsiteX0" fmla="*/ 2997 w 15184241"/>
                    <a:gd name="connsiteY0" fmla="*/ 148197 h 426512"/>
                    <a:gd name="connsiteX1" fmla="*/ 15074041 w 15184241"/>
                    <a:gd name="connsiteY1" fmla="*/ 0 h 426512"/>
                    <a:gd name="connsiteX2" fmla="*/ 15097310 w 15184241"/>
                    <a:gd name="connsiteY2" fmla="*/ 426512 h 426512"/>
                    <a:gd name="connsiteX3" fmla="*/ 129997 w 15184241"/>
                    <a:gd name="connsiteY3" fmla="*/ 412225 h 426512"/>
                    <a:gd name="connsiteX4" fmla="*/ 2997 w 15184241"/>
                    <a:gd name="connsiteY4" fmla="*/ 148197 h 426512"/>
                    <a:gd name="connsiteX0" fmla="*/ 2997 w 15202770"/>
                    <a:gd name="connsiteY0" fmla="*/ 148197 h 426512"/>
                    <a:gd name="connsiteX1" fmla="*/ 15108641 w 15202770"/>
                    <a:gd name="connsiteY1" fmla="*/ 0 h 426512"/>
                    <a:gd name="connsiteX2" fmla="*/ 15097310 w 15202770"/>
                    <a:gd name="connsiteY2" fmla="*/ 426512 h 426512"/>
                    <a:gd name="connsiteX3" fmla="*/ 129997 w 15202770"/>
                    <a:gd name="connsiteY3" fmla="*/ 412225 h 426512"/>
                    <a:gd name="connsiteX4" fmla="*/ 2997 w 15202770"/>
                    <a:gd name="connsiteY4" fmla="*/ 148197 h 426512"/>
                    <a:gd name="connsiteX0" fmla="*/ 2997 w 15215972"/>
                    <a:gd name="connsiteY0" fmla="*/ 148197 h 426512"/>
                    <a:gd name="connsiteX1" fmla="*/ 15130266 w 15215972"/>
                    <a:gd name="connsiteY1" fmla="*/ 0 h 426512"/>
                    <a:gd name="connsiteX2" fmla="*/ 15097310 w 15215972"/>
                    <a:gd name="connsiteY2" fmla="*/ 426512 h 426512"/>
                    <a:gd name="connsiteX3" fmla="*/ 129997 w 15215972"/>
                    <a:gd name="connsiteY3" fmla="*/ 412225 h 426512"/>
                    <a:gd name="connsiteX4" fmla="*/ 2997 w 15215972"/>
                    <a:gd name="connsiteY4" fmla="*/ 148197 h 426512"/>
                    <a:gd name="connsiteX0" fmla="*/ 2997 w 15199437"/>
                    <a:gd name="connsiteY0" fmla="*/ 148197 h 426512"/>
                    <a:gd name="connsiteX1" fmla="*/ 15130266 w 15199437"/>
                    <a:gd name="connsiteY1" fmla="*/ 0 h 426512"/>
                    <a:gd name="connsiteX2" fmla="*/ 15097310 w 15199437"/>
                    <a:gd name="connsiteY2" fmla="*/ 426512 h 426512"/>
                    <a:gd name="connsiteX3" fmla="*/ 129997 w 15199437"/>
                    <a:gd name="connsiteY3" fmla="*/ 412225 h 426512"/>
                    <a:gd name="connsiteX4" fmla="*/ 2997 w 15199437"/>
                    <a:gd name="connsiteY4" fmla="*/ 148197 h 426512"/>
                    <a:gd name="connsiteX0" fmla="*/ 2997 w 15191854"/>
                    <a:gd name="connsiteY0" fmla="*/ 148197 h 426512"/>
                    <a:gd name="connsiteX1" fmla="*/ 15117293 w 15191854"/>
                    <a:gd name="connsiteY1" fmla="*/ 0 h 426512"/>
                    <a:gd name="connsiteX2" fmla="*/ 15097310 w 15191854"/>
                    <a:gd name="connsiteY2" fmla="*/ 426512 h 426512"/>
                    <a:gd name="connsiteX3" fmla="*/ 129997 w 15191854"/>
                    <a:gd name="connsiteY3" fmla="*/ 412225 h 426512"/>
                    <a:gd name="connsiteX4" fmla="*/ 2997 w 15191854"/>
                    <a:gd name="connsiteY4" fmla="*/ 148197 h 426512"/>
                    <a:gd name="connsiteX0" fmla="*/ 2997 w 15207543"/>
                    <a:gd name="connsiteY0" fmla="*/ 135222 h 413537"/>
                    <a:gd name="connsiteX1" fmla="*/ 15143241 w 15207543"/>
                    <a:gd name="connsiteY1" fmla="*/ 0 h 413537"/>
                    <a:gd name="connsiteX2" fmla="*/ 15097310 w 15207543"/>
                    <a:gd name="connsiteY2" fmla="*/ 413537 h 413537"/>
                    <a:gd name="connsiteX3" fmla="*/ 129997 w 15207543"/>
                    <a:gd name="connsiteY3" fmla="*/ 399250 h 413537"/>
                    <a:gd name="connsiteX4" fmla="*/ 2997 w 15207543"/>
                    <a:gd name="connsiteY4" fmla="*/ 135222 h 413537"/>
                    <a:gd name="connsiteX0" fmla="*/ 2997 w 15207543"/>
                    <a:gd name="connsiteY0" fmla="*/ 143873 h 422188"/>
                    <a:gd name="connsiteX1" fmla="*/ 15143241 w 15207543"/>
                    <a:gd name="connsiteY1" fmla="*/ 0 h 422188"/>
                    <a:gd name="connsiteX2" fmla="*/ 15097310 w 15207543"/>
                    <a:gd name="connsiteY2" fmla="*/ 422188 h 422188"/>
                    <a:gd name="connsiteX3" fmla="*/ 129997 w 15207543"/>
                    <a:gd name="connsiteY3" fmla="*/ 407901 h 422188"/>
                    <a:gd name="connsiteX4" fmla="*/ 2997 w 15207543"/>
                    <a:gd name="connsiteY4" fmla="*/ 143873 h 422188"/>
                    <a:gd name="connsiteX0" fmla="*/ 2997 w 15200120"/>
                    <a:gd name="connsiteY0" fmla="*/ 143873 h 422188"/>
                    <a:gd name="connsiteX1" fmla="*/ 15143241 w 15200120"/>
                    <a:gd name="connsiteY1" fmla="*/ 0 h 422188"/>
                    <a:gd name="connsiteX2" fmla="*/ 15097310 w 15200120"/>
                    <a:gd name="connsiteY2" fmla="*/ 422188 h 422188"/>
                    <a:gd name="connsiteX3" fmla="*/ 129997 w 15200120"/>
                    <a:gd name="connsiteY3" fmla="*/ 407901 h 422188"/>
                    <a:gd name="connsiteX4" fmla="*/ 2997 w 15200120"/>
                    <a:gd name="connsiteY4" fmla="*/ 143873 h 422188"/>
                    <a:gd name="connsiteX0" fmla="*/ 2997 w 15189746"/>
                    <a:gd name="connsiteY0" fmla="*/ 139549 h 417864"/>
                    <a:gd name="connsiteX1" fmla="*/ 15125942 w 15189746"/>
                    <a:gd name="connsiteY1" fmla="*/ 0 h 417864"/>
                    <a:gd name="connsiteX2" fmla="*/ 15097310 w 15189746"/>
                    <a:gd name="connsiteY2" fmla="*/ 417864 h 417864"/>
                    <a:gd name="connsiteX3" fmla="*/ 129997 w 15189746"/>
                    <a:gd name="connsiteY3" fmla="*/ 403577 h 417864"/>
                    <a:gd name="connsiteX4" fmla="*/ 2997 w 15189746"/>
                    <a:gd name="connsiteY4" fmla="*/ 139549 h 417864"/>
                    <a:gd name="connsiteX0" fmla="*/ 2997 w 15194804"/>
                    <a:gd name="connsiteY0" fmla="*/ 139549 h 417864"/>
                    <a:gd name="connsiteX1" fmla="*/ 15134593 w 15194804"/>
                    <a:gd name="connsiteY1" fmla="*/ 0 h 417864"/>
                    <a:gd name="connsiteX2" fmla="*/ 15097310 w 15194804"/>
                    <a:gd name="connsiteY2" fmla="*/ 417864 h 417864"/>
                    <a:gd name="connsiteX3" fmla="*/ 129997 w 15194804"/>
                    <a:gd name="connsiteY3" fmla="*/ 403577 h 417864"/>
                    <a:gd name="connsiteX4" fmla="*/ 2997 w 15194804"/>
                    <a:gd name="connsiteY4" fmla="*/ 139549 h 417864"/>
                    <a:gd name="connsiteX0" fmla="*/ 2997 w 15202873"/>
                    <a:gd name="connsiteY0" fmla="*/ 139549 h 417864"/>
                    <a:gd name="connsiteX1" fmla="*/ 15147568 w 15202873"/>
                    <a:gd name="connsiteY1" fmla="*/ 0 h 417864"/>
                    <a:gd name="connsiteX2" fmla="*/ 15097310 w 15202873"/>
                    <a:gd name="connsiteY2" fmla="*/ 417864 h 417864"/>
                    <a:gd name="connsiteX3" fmla="*/ 129997 w 15202873"/>
                    <a:gd name="connsiteY3" fmla="*/ 403577 h 417864"/>
                    <a:gd name="connsiteX4" fmla="*/ 2997 w 15202873"/>
                    <a:gd name="connsiteY4" fmla="*/ 139549 h 417864"/>
                    <a:gd name="connsiteX0" fmla="*/ 2997 w 15202875"/>
                    <a:gd name="connsiteY0" fmla="*/ 139549 h 418095"/>
                    <a:gd name="connsiteX1" fmla="*/ 15147568 w 15202875"/>
                    <a:gd name="connsiteY1" fmla="*/ 0 h 418095"/>
                    <a:gd name="connsiteX2" fmla="*/ 15097310 w 15202875"/>
                    <a:gd name="connsiteY2" fmla="*/ 417864 h 418095"/>
                    <a:gd name="connsiteX3" fmla="*/ 129997 w 15202875"/>
                    <a:gd name="connsiteY3" fmla="*/ 403577 h 418095"/>
                    <a:gd name="connsiteX4" fmla="*/ 2997 w 15202875"/>
                    <a:gd name="connsiteY4" fmla="*/ 139549 h 418095"/>
                    <a:gd name="connsiteX0" fmla="*/ 2997 w 15204740"/>
                    <a:gd name="connsiteY0" fmla="*/ 139549 h 418120"/>
                    <a:gd name="connsiteX1" fmla="*/ 15147568 w 15204740"/>
                    <a:gd name="connsiteY1" fmla="*/ 0 h 418120"/>
                    <a:gd name="connsiteX2" fmla="*/ 15097310 w 15204740"/>
                    <a:gd name="connsiteY2" fmla="*/ 417864 h 418120"/>
                    <a:gd name="connsiteX3" fmla="*/ 129997 w 15204740"/>
                    <a:gd name="connsiteY3" fmla="*/ 403577 h 418120"/>
                    <a:gd name="connsiteX4" fmla="*/ 2997 w 15204740"/>
                    <a:gd name="connsiteY4" fmla="*/ 139549 h 418120"/>
                    <a:gd name="connsiteX0" fmla="*/ 2997 w 15208599"/>
                    <a:gd name="connsiteY0" fmla="*/ 139549 h 418659"/>
                    <a:gd name="connsiteX1" fmla="*/ 15147568 w 15208599"/>
                    <a:gd name="connsiteY1" fmla="*/ 0 h 418659"/>
                    <a:gd name="connsiteX2" fmla="*/ 15097310 w 15208599"/>
                    <a:gd name="connsiteY2" fmla="*/ 417864 h 418659"/>
                    <a:gd name="connsiteX3" fmla="*/ 129997 w 15208599"/>
                    <a:gd name="connsiteY3" fmla="*/ 403577 h 418659"/>
                    <a:gd name="connsiteX4" fmla="*/ 2997 w 15208599"/>
                    <a:gd name="connsiteY4" fmla="*/ 139549 h 418659"/>
                    <a:gd name="connsiteX0" fmla="*/ 24987 w 15165718"/>
                    <a:gd name="connsiteY0" fmla="*/ 83325 h 418659"/>
                    <a:gd name="connsiteX1" fmla="*/ 15104685 w 15165718"/>
                    <a:gd name="connsiteY1" fmla="*/ 0 h 418659"/>
                    <a:gd name="connsiteX2" fmla="*/ 15054427 w 15165718"/>
                    <a:gd name="connsiteY2" fmla="*/ 417864 h 418659"/>
                    <a:gd name="connsiteX3" fmla="*/ 87114 w 15165718"/>
                    <a:gd name="connsiteY3" fmla="*/ 403577 h 418659"/>
                    <a:gd name="connsiteX4" fmla="*/ 24987 w 15165718"/>
                    <a:gd name="connsiteY4" fmla="*/ 83325 h 418659"/>
                    <a:gd name="connsiteX0" fmla="*/ 38129 w 15178858"/>
                    <a:gd name="connsiteY0" fmla="*/ 83325 h 418659"/>
                    <a:gd name="connsiteX1" fmla="*/ 15117827 w 15178858"/>
                    <a:gd name="connsiteY1" fmla="*/ 0 h 418659"/>
                    <a:gd name="connsiteX2" fmla="*/ 15067569 w 15178858"/>
                    <a:gd name="connsiteY2" fmla="*/ 417864 h 418659"/>
                    <a:gd name="connsiteX3" fmla="*/ 100256 w 15178858"/>
                    <a:gd name="connsiteY3" fmla="*/ 403577 h 418659"/>
                    <a:gd name="connsiteX4" fmla="*/ 38129 w 15178858"/>
                    <a:gd name="connsiteY4" fmla="*/ 83325 h 418659"/>
                    <a:gd name="connsiteX0" fmla="*/ 40131 w 15176535"/>
                    <a:gd name="connsiteY0" fmla="*/ 53050 h 418659"/>
                    <a:gd name="connsiteX1" fmla="*/ 15115502 w 15176535"/>
                    <a:gd name="connsiteY1" fmla="*/ 0 h 418659"/>
                    <a:gd name="connsiteX2" fmla="*/ 15065244 w 15176535"/>
                    <a:gd name="connsiteY2" fmla="*/ 417864 h 418659"/>
                    <a:gd name="connsiteX3" fmla="*/ 97931 w 15176535"/>
                    <a:gd name="connsiteY3" fmla="*/ 403577 h 418659"/>
                    <a:gd name="connsiteX4" fmla="*/ 40131 w 15176535"/>
                    <a:gd name="connsiteY4" fmla="*/ 53050 h 418659"/>
                    <a:gd name="connsiteX0" fmla="*/ 40131 w 15176533"/>
                    <a:gd name="connsiteY0" fmla="*/ 53050 h 418659"/>
                    <a:gd name="connsiteX1" fmla="*/ 15115502 w 15176533"/>
                    <a:gd name="connsiteY1" fmla="*/ 0 h 418659"/>
                    <a:gd name="connsiteX2" fmla="*/ 15065244 w 15176533"/>
                    <a:gd name="connsiteY2" fmla="*/ 417864 h 418659"/>
                    <a:gd name="connsiteX3" fmla="*/ 97931 w 15176533"/>
                    <a:gd name="connsiteY3" fmla="*/ 403577 h 418659"/>
                    <a:gd name="connsiteX4" fmla="*/ 40131 w 15176533"/>
                    <a:gd name="connsiteY4" fmla="*/ 53050 h 418659"/>
                    <a:gd name="connsiteX0" fmla="*/ 42209 w 15174288"/>
                    <a:gd name="connsiteY0" fmla="*/ 35751 h 418659"/>
                    <a:gd name="connsiteX1" fmla="*/ 15113255 w 15174288"/>
                    <a:gd name="connsiteY1" fmla="*/ 0 h 418659"/>
                    <a:gd name="connsiteX2" fmla="*/ 15062997 w 15174288"/>
                    <a:gd name="connsiteY2" fmla="*/ 417864 h 418659"/>
                    <a:gd name="connsiteX3" fmla="*/ 95684 w 15174288"/>
                    <a:gd name="connsiteY3" fmla="*/ 403577 h 418659"/>
                    <a:gd name="connsiteX4" fmla="*/ 42209 w 15174288"/>
                    <a:gd name="connsiteY4" fmla="*/ 35751 h 418659"/>
                    <a:gd name="connsiteX0" fmla="*/ 43862 w 15175939"/>
                    <a:gd name="connsiteY0" fmla="*/ 35751 h 418659"/>
                    <a:gd name="connsiteX1" fmla="*/ 15114908 w 15175939"/>
                    <a:gd name="connsiteY1" fmla="*/ 0 h 418659"/>
                    <a:gd name="connsiteX2" fmla="*/ 15064650 w 15175939"/>
                    <a:gd name="connsiteY2" fmla="*/ 417864 h 418659"/>
                    <a:gd name="connsiteX3" fmla="*/ 97337 w 15175939"/>
                    <a:gd name="connsiteY3" fmla="*/ 403577 h 418659"/>
                    <a:gd name="connsiteX4" fmla="*/ 43862 w 15175939"/>
                    <a:gd name="connsiteY4" fmla="*/ 35751 h 418659"/>
                    <a:gd name="connsiteX0" fmla="*/ 34826 w 15166905"/>
                    <a:gd name="connsiteY0" fmla="*/ 35751 h 418659"/>
                    <a:gd name="connsiteX1" fmla="*/ 15105872 w 15166905"/>
                    <a:gd name="connsiteY1" fmla="*/ 0 h 418659"/>
                    <a:gd name="connsiteX2" fmla="*/ 15055614 w 15166905"/>
                    <a:gd name="connsiteY2" fmla="*/ 417864 h 418659"/>
                    <a:gd name="connsiteX3" fmla="*/ 88301 w 15166905"/>
                    <a:gd name="connsiteY3" fmla="*/ 403577 h 418659"/>
                    <a:gd name="connsiteX4" fmla="*/ 34826 w 15166905"/>
                    <a:gd name="connsiteY4" fmla="*/ 35751 h 418659"/>
                    <a:gd name="connsiteX0" fmla="*/ 40224 w 15172301"/>
                    <a:gd name="connsiteY0" fmla="*/ 35751 h 418659"/>
                    <a:gd name="connsiteX1" fmla="*/ 15111270 w 15172301"/>
                    <a:gd name="connsiteY1" fmla="*/ 0 h 418659"/>
                    <a:gd name="connsiteX2" fmla="*/ 15061012 w 15172301"/>
                    <a:gd name="connsiteY2" fmla="*/ 417864 h 418659"/>
                    <a:gd name="connsiteX3" fmla="*/ 93699 w 15172301"/>
                    <a:gd name="connsiteY3" fmla="*/ 403577 h 418659"/>
                    <a:gd name="connsiteX4" fmla="*/ 40224 w 15172301"/>
                    <a:gd name="connsiteY4" fmla="*/ 35751 h 418659"/>
                    <a:gd name="connsiteX0" fmla="*/ 40224 w 15172303"/>
                    <a:gd name="connsiteY0" fmla="*/ 35751 h 418659"/>
                    <a:gd name="connsiteX1" fmla="*/ 15111270 w 15172303"/>
                    <a:gd name="connsiteY1" fmla="*/ 0 h 418659"/>
                    <a:gd name="connsiteX2" fmla="*/ 15061012 w 15172303"/>
                    <a:gd name="connsiteY2" fmla="*/ 417864 h 418659"/>
                    <a:gd name="connsiteX3" fmla="*/ 93699 w 15172303"/>
                    <a:gd name="connsiteY3" fmla="*/ 403577 h 418659"/>
                    <a:gd name="connsiteX4" fmla="*/ 40224 w 15172303"/>
                    <a:gd name="connsiteY4" fmla="*/ 35751 h 418659"/>
                    <a:gd name="connsiteX0" fmla="*/ 41971 w 15169724"/>
                    <a:gd name="connsiteY0" fmla="*/ 31426 h 418659"/>
                    <a:gd name="connsiteX1" fmla="*/ 15108693 w 15169724"/>
                    <a:gd name="connsiteY1" fmla="*/ 0 h 418659"/>
                    <a:gd name="connsiteX2" fmla="*/ 15058435 w 15169724"/>
                    <a:gd name="connsiteY2" fmla="*/ 417864 h 418659"/>
                    <a:gd name="connsiteX3" fmla="*/ 91122 w 15169724"/>
                    <a:gd name="connsiteY3" fmla="*/ 403577 h 418659"/>
                    <a:gd name="connsiteX4" fmla="*/ 41971 w 15169724"/>
                    <a:gd name="connsiteY4" fmla="*/ 31426 h 418659"/>
                    <a:gd name="connsiteX0" fmla="*/ 47508 w 15162707"/>
                    <a:gd name="connsiteY0" fmla="*/ 18871 h 418659"/>
                    <a:gd name="connsiteX1" fmla="*/ 15101676 w 15162707"/>
                    <a:gd name="connsiteY1" fmla="*/ 0 h 418659"/>
                    <a:gd name="connsiteX2" fmla="*/ 15051418 w 15162707"/>
                    <a:gd name="connsiteY2" fmla="*/ 417864 h 418659"/>
                    <a:gd name="connsiteX3" fmla="*/ 84105 w 15162707"/>
                    <a:gd name="connsiteY3" fmla="*/ 403577 h 418659"/>
                    <a:gd name="connsiteX4" fmla="*/ 47508 w 15162707"/>
                    <a:gd name="connsiteY4" fmla="*/ 18871 h 418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2707" h="418659">
                      <a:moveTo>
                        <a:pt x="47508" y="18871"/>
                      </a:moveTo>
                      <a:lnTo>
                        <a:pt x="15101676" y="0"/>
                      </a:lnTo>
                      <a:cubicBezTo>
                        <a:pt x="15199828" y="92050"/>
                        <a:pt x="15177106" y="437387"/>
                        <a:pt x="15051418" y="417864"/>
                      </a:cubicBezTo>
                      <a:lnTo>
                        <a:pt x="84105" y="403577"/>
                      </a:lnTo>
                      <a:cubicBezTo>
                        <a:pt x="-32822" y="405037"/>
                        <a:pt x="-10742" y="27538"/>
                        <a:pt x="47508" y="18871"/>
                      </a:cubicBezTo>
                      <a:close/>
                    </a:path>
                  </a:pathLst>
                </a:custGeom>
                <a:gradFill flip="none" rotWithShape="1">
                  <a:gsLst>
                    <a:gs pos="16000">
                      <a:schemeClr val="accent2">
                        <a:lumMod val="60000"/>
                        <a:lumOff val="40000"/>
                      </a:schemeClr>
                    </a:gs>
                    <a:gs pos="49000">
                      <a:schemeClr val="accent5">
                        <a:lumMod val="95000"/>
                        <a:lumOff val="5000"/>
                      </a:schemeClr>
                    </a:gs>
                    <a:gs pos="33000">
                      <a:schemeClr val="accent5">
                        <a:lumMod val="85000"/>
                        <a:lumOff val="15000"/>
                      </a:schemeClr>
                    </a:gs>
                    <a:gs pos="100000">
                      <a:schemeClr val="accent3">
                        <a:lumMod val="60000"/>
                        <a:lumOff val="4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0" name="Freeform 859"/>
                <p:cNvSpPr/>
                <p:nvPr/>
              </p:nvSpPr>
              <p:spPr>
                <a:xfrm flipH="1">
                  <a:off x="1657050" y="172773"/>
                  <a:ext cx="2768214" cy="4254371"/>
                </a:xfrm>
                <a:custGeom>
                  <a:avLst/>
                  <a:gdLst>
                    <a:gd name="connsiteX0" fmla="*/ 2487417 w 2563006"/>
                    <a:gd name="connsiteY0" fmla="*/ 0 h 3938993"/>
                    <a:gd name="connsiteX1" fmla="*/ 0 w 2563006"/>
                    <a:gd name="connsiteY1" fmla="*/ 0 h 3938993"/>
                    <a:gd name="connsiteX2" fmla="*/ 1497821 w 2563006"/>
                    <a:gd name="connsiteY2" fmla="*/ 3938993 h 3938993"/>
                    <a:gd name="connsiteX3" fmla="*/ 2563006 w 2563006"/>
                    <a:gd name="connsiteY3" fmla="*/ 3938993 h 3938993"/>
                    <a:gd name="connsiteX4" fmla="*/ 2563006 w 2563006"/>
                    <a:gd name="connsiteY4" fmla="*/ 75589 h 3938993"/>
                    <a:gd name="connsiteX5" fmla="*/ 2487417 w 2563006"/>
                    <a:gd name="connsiteY5" fmla="*/ 0 h 393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3006" h="3938993">
                      <a:moveTo>
                        <a:pt x="2487417" y="0"/>
                      </a:moveTo>
                      <a:lnTo>
                        <a:pt x="0" y="0"/>
                      </a:lnTo>
                      <a:lnTo>
                        <a:pt x="1497821" y="3938993"/>
                      </a:lnTo>
                      <a:lnTo>
                        <a:pt x="2563006" y="3938993"/>
                      </a:lnTo>
                      <a:lnTo>
                        <a:pt x="2563006" y="75589"/>
                      </a:lnTo>
                      <a:cubicBezTo>
                        <a:pt x="2563006" y="33842"/>
                        <a:pt x="2529164" y="0"/>
                        <a:pt x="2487417" y="0"/>
                      </a:cubicBezTo>
                      <a:close/>
                    </a:path>
                  </a:pathLst>
                </a:custGeom>
                <a:gradFill flip="none" rotWithShape="1">
                  <a:gsLst>
                    <a:gs pos="0">
                      <a:schemeClr val="tx2">
                        <a:alpha val="46000"/>
                      </a:schemeClr>
                    </a:gs>
                    <a:gs pos="100000">
                      <a:schemeClr val="tx2">
                        <a:alpha val="0"/>
                      </a:schemeClr>
                    </a:gs>
                  </a:gsLst>
                  <a:lin ang="18900000" scaled="1"/>
                  <a:tileRect/>
                </a:gradFill>
                <a:ln w="34925"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rgbClr val="DF5F7A"/>
                      </a:solidFill>
                    </a:ln>
                  </a:endParaRPr>
                </a:p>
              </p:txBody>
            </p:sp>
            <p:grpSp>
              <p:nvGrpSpPr>
                <p:cNvPr id="861" name="Group 860"/>
                <p:cNvGrpSpPr/>
                <p:nvPr/>
              </p:nvGrpSpPr>
              <p:grpSpPr>
                <a:xfrm flipH="1">
                  <a:off x="1890887" y="195701"/>
                  <a:ext cx="185293" cy="185291"/>
                  <a:chOff x="4513808" y="323674"/>
                  <a:chExt cx="157338" cy="157338"/>
                </a:xfrm>
              </p:grpSpPr>
              <p:sp>
                <p:nvSpPr>
                  <p:cNvPr id="1240" name="Oval 1239"/>
                  <p:cNvSpPr/>
                  <p:nvPr/>
                </p:nvSpPr>
                <p:spPr>
                  <a:xfrm>
                    <a:off x="4513808" y="323674"/>
                    <a:ext cx="157338" cy="157338"/>
                  </a:xfrm>
                  <a:prstGeom prst="ellipse">
                    <a:avLst/>
                  </a:prstGeom>
                  <a:solidFill>
                    <a:schemeClr val="accent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1" name="Oval 1240"/>
                  <p:cNvSpPr/>
                  <p:nvPr/>
                </p:nvSpPr>
                <p:spPr>
                  <a:xfrm>
                    <a:off x="4534273" y="343266"/>
                    <a:ext cx="118144" cy="118144"/>
                  </a:xfrm>
                  <a:prstGeom prst="ellipse">
                    <a:avLst/>
                  </a:prstGeom>
                  <a:gradFill flip="none" rotWithShape="1">
                    <a:gsLst>
                      <a:gs pos="16000">
                        <a:schemeClr val="accent2"/>
                      </a:gs>
                      <a:gs pos="80000">
                        <a:schemeClr val="accent2">
                          <a:lumMod val="75000"/>
                        </a:schemeClr>
                      </a:gs>
                    </a:gsLst>
                    <a:path path="circle">
                      <a:fillToRect l="50000" t="50000" r="50000" b="50000"/>
                    </a:path>
                    <a:tileRect/>
                  </a:gradFill>
                  <a:ln>
                    <a:noFill/>
                  </a:ln>
                  <a:effectLst/>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2" name="Group 861"/>
                <p:cNvGrpSpPr/>
                <p:nvPr/>
              </p:nvGrpSpPr>
              <p:grpSpPr>
                <a:xfrm>
                  <a:off x="4516334" y="214893"/>
                  <a:ext cx="691638" cy="120241"/>
                  <a:chOff x="4131752" y="654698"/>
                  <a:chExt cx="640367" cy="111328"/>
                </a:xfrm>
              </p:grpSpPr>
              <p:sp>
                <p:nvSpPr>
                  <p:cNvPr id="1238" name="Rounded Rectangle 1237"/>
                  <p:cNvSpPr/>
                  <p:nvPr/>
                </p:nvSpPr>
                <p:spPr>
                  <a:xfrm rot="5400000" flipH="1">
                    <a:off x="4396272" y="390178"/>
                    <a:ext cx="111328" cy="640367"/>
                  </a:xfrm>
                  <a:prstGeom prst="roundRect">
                    <a:avLst>
                      <a:gd name="adj" fmla="val 3366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9" name="Rounded Rectangle 1238"/>
                  <p:cNvSpPr/>
                  <p:nvPr/>
                </p:nvSpPr>
                <p:spPr>
                  <a:xfrm rot="5400000" flipH="1">
                    <a:off x="4402044" y="395693"/>
                    <a:ext cx="99785" cy="627750"/>
                  </a:xfrm>
                  <a:prstGeom prst="roundRect">
                    <a:avLst>
                      <a:gd name="adj" fmla="val 33660"/>
                    </a:avLst>
                  </a:prstGeom>
                  <a:gradFill flip="none" rotWithShape="1">
                    <a:gsLst>
                      <a:gs pos="0">
                        <a:schemeClr val="accent2">
                          <a:lumMod val="75000"/>
                        </a:schemeClr>
                      </a:gs>
                      <a:gs pos="100000">
                        <a:schemeClr val="accent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3" name="Rectangle 15"/>
                <p:cNvSpPr/>
                <p:nvPr/>
              </p:nvSpPr>
              <p:spPr>
                <a:xfrm>
                  <a:off x="1648685" y="4426560"/>
                  <a:ext cx="6284604" cy="1185969"/>
                </a:xfrm>
                <a:custGeom>
                  <a:avLst/>
                  <a:gdLst>
                    <a:gd name="connsiteX0" fmla="*/ 0 w 5813964"/>
                    <a:gd name="connsiteY0" fmla="*/ 0 h 1098053"/>
                    <a:gd name="connsiteX1" fmla="*/ 5813964 w 5813964"/>
                    <a:gd name="connsiteY1" fmla="*/ 0 h 1098053"/>
                    <a:gd name="connsiteX2" fmla="*/ 5813964 w 5813964"/>
                    <a:gd name="connsiteY2" fmla="*/ 1098053 h 1098053"/>
                    <a:gd name="connsiteX3" fmla="*/ 0 w 5813964"/>
                    <a:gd name="connsiteY3" fmla="*/ 1098053 h 1098053"/>
                    <a:gd name="connsiteX4" fmla="*/ 0 w 5813964"/>
                    <a:gd name="connsiteY4" fmla="*/ 0 h 1098053"/>
                    <a:gd name="connsiteX0" fmla="*/ 0 w 5818726"/>
                    <a:gd name="connsiteY0" fmla="*/ 0 h 1098053"/>
                    <a:gd name="connsiteX1" fmla="*/ 5818726 w 5818726"/>
                    <a:gd name="connsiteY1" fmla="*/ 0 h 1098053"/>
                    <a:gd name="connsiteX2" fmla="*/ 5813964 w 5818726"/>
                    <a:gd name="connsiteY2" fmla="*/ 1098053 h 1098053"/>
                    <a:gd name="connsiteX3" fmla="*/ 0 w 5818726"/>
                    <a:gd name="connsiteY3" fmla="*/ 1098053 h 1098053"/>
                    <a:gd name="connsiteX4" fmla="*/ 0 w 5818726"/>
                    <a:gd name="connsiteY4" fmla="*/ 0 h 1098053"/>
                    <a:gd name="connsiteX0" fmla="*/ 7144 w 5818726"/>
                    <a:gd name="connsiteY0" fmla="*/ 2382 h 1098053"/>
                    <a:gd name="connsiteX1" fmla="*/ 5818726 w 5818726"/>
                    <a:gd name="connsiteY1" fmla="*/ 0 h 1098053"/>
                    <a:gd name="connsiteX2" fmla="*/ 5813964 w 5818726"/>
                    <a:gd name="connsiteY2" fmla="*/ 1098053 h 1098053"/>
                    <a:gd name="connsiteX3" fmla="*/ 0 w 5818726"/>
                    <a:gd name="connsiteY3" fmla="*/ 1098053 h 1098053"/>
                    <a:gd name="connsiteX4" fmla="*/ 7144 w 5818726"/>
                    <a:gd name="connsiteY4" fmla="*/ 2382 h 109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26" h="1098053">
                      <a:moveTo>
                        <a:pt x="7144" y="2382"/>
                      </a:moveTo>
                      <a:lnTo>
                        <a:pt x="5818726" y="0"/>
                      </a:lnTo>
                      <a:cubicBezTo>
                        <a:pt x="5817139" y="366018"/>
                        <a:pt x="5815551" y="732035"/>
                        <a:pt x="5813964" y="1098053"/>
                      </a:cubicBezTo>
                      <a:lnTo>
                        <a:pt x="0" y="1098053"/>
                      </a:lnTo>
                      <a:cubicBezTo>
                        <a:pt x="2381" y="732829"/>
                        <a:pt x="4763" y="367606"/>
                        <a:pt x="7144" y="2382"/>
                      </a:cubicBezTo>
                      <a:close/>
                    </a:path>
                  </a:pathLst>
                </a:custGeom>
                <a:gradFill flip="none" rotWithShape="1">
                  <a:gsLst>
                    <a:gs pos="75000">
                      <a:schemeClr val="accent3"/>
                    </a:gs>
                    <a:gs pos="0">
                      <a:schemeClr val="accent2">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4" name="Group 863"/>
                <p:cNvGrpSpPr/>
                <p:nvPr/>
              </p:nvGrpSpPr>
              <p:grpSpPr>
                <a:xfrm>
                  <a:off x="3716448" y="5166234"/>
                  <a:ext cx="2077591" cy="336285"/>
                  <a:chOff x="3391161" y="5238995"/>
                  <a:chExt cx="1923579" cy="311356"/>
                </a:xfrm>
              </p:grpSpPr>
              <p:sp>
                <p:nvSpPr>
                  <p:cNvPr id="1236" name="Trapezoid 1235"/>
                  <p:cNvSpPr/>
                  <p:nvPr/>
                </p:nvSpPr>
                <p:spPr>
                  <a:xfrm>
                    <a:off x="3391161" y="5238995"/>
                    <a:ext cx="1923579" cy="311356"/>
                  </a:xfrm>
                  <a:prstGeom prst="trapezoid">
                    <a:avLst>
                      <a:gd name="adj" fmla="val 55319"/>
                    </a:avLst>
                  </a:prstGeom>
                  <a:gradFill>
                    <a:gsLst>
                      <a:gs pos="29000">
                        <a:schemeClr val="accent2"/>
                      </a:gs>
                      <a:gs pos="100000">
                        <a:schemeClr val="accent2">
                          <a:lumMod val="60000"/>
                          <a:lumOff val="4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7" name="Trapezoid 1236"/>
                  <p:cNvSpPr/>
                  <p:nvPr/>
                </p:nvSpPr>
                <p:spPr>
                  <a:xfrm>
                    <a:off x="3409068" y="5464710"/>
                    <a:ext cx="1885677" cy="53360"/>
                  </a:xfrm>
                  <a:prstGeom prst="trapezoid">
                    <a:avLst>
                      <a:gd name="adj" fmla="val 55319"/>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5" name="Group 864"/>
                <p:cNvGrpSpPr/>
                <p:nvPr/>
              </p:nvGrpSpPr>
              <p:grpSpPr>
                <a:xfrm>
                  <a:off x="1432874" y="4348449"/>
                  <a:ext cx="6768695" cy="1371605"/>
                  <a:chOff x="1242217" y="4408377"/>
                  <a:chExt cx="7145901" cy="1448042"/>
                </a:xfrm>
              </p:grpSpPr>
              <p:sp>
                <p:nvSpPr>
                  <p:cNvPr id="866" name="Freeform 865"/>
                  <p:cNvSpPr/>
                  <p:nvPr/>
                </p:nvSpPr>
                <p:spPr>
                  <a:xfrm rot="6900000" flipV="1">
                    <a:off x="4556130" y="4493691"/>
                    <a:ext cx="91151" cy="84386"/>
                  </a:xfrm>
                  <a:custGeom>
                    <a:avLst/>
                    <a:gdLst>
                      <a:gd name="connsiteX0" fmla="*/ 36027 w 146028"/>
                      <a:gd name="connsiteY0" fmla="*/ 0 h 135190"/>
                      <a:gd name="connsiteX1" fmla="*/ 0 w 146028"/>
                      <a:gd name="connsiteY1" fmla="*/ 77260 h 135190"/>
                      <a:gd name="connsiteX2" fmla="*/ 110001 w 146028"/>
                      <a:gd name="connsiteY2" fmla="*/ 135190 h 135190"/>
                      <a:gd name="connsiteX3" fmla="*/ 146028 w 146028"/>
                      <a:gd name="connsiteY3" fmla="*/ 57930 h 135190"/>
                      <a:gd name="connsiteX4" fmla="*/ 36027 w 146028"/>
                      <a:gd name="connsiteY4" fmla="*/ 0 h 13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28" h="135190">
                        <a:moveTo>
                          <a:pt x="36027" y="0"/>
                        </a:moveTo>
                        <a:lnTo>
                          <a:pt x="0" y="77260"/>
                        </a:lnTo>
                        <a:lnTo>
                          <a:pt x="110001" y="135190"/>
                        </a:lnTo>
                        <a:lnTo>
                          <a:pt x="146028" y="57930"/>
                        </a:lnTo>
                        <a:lnTo>
                          <a:pt x="36027" y="0"/>
                        </a:lnTo>
                        <a:close/>
                      </a:path>
                    </a:pathLst>
                  </a:custGeom>
                  <a:gradFill>
                    <a:gsLst>
                      <a:gs pos="8000">
                        <a:schemeClr val="accent2"/>
                      </a:gs>
                      <a:gs pos="50000">
                        <a:schemeClr val="accent3">
                          <a:lumMod val="50000"/>
                        </a:schemeClr>
                      </a:gs>
                      <a:gs pos="100000">
                        <a:schemeClr val="accent3"/>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7" name="Freeform 866"/>
                  <p:cNvSpPr/>
                  <p:nvPr/>
                </p:nvSpPr>
                <p:spPr>
                  <a:xfrm rot="6900000" flipV="1">
                    <a:off x="4556210" y="4597077"/>
                    <a:ext cx="101263" cy="89711"/>
                  </a:xfrm>
                  <a:custGeom>
                    <a:avLst/>
                    <a:gdLst>
                      <a:gd name="connsiteX0" fmla="*/ 36027 w 162228"/>
                      <a:gd name="connsiteY0" fmla="*/ 0 h 143721"/>
                      <a:gd name="connsiteX1" fmla="*/ 0 w 162228"/>
                      <a:gd name="connsiteY1" fmla="*/ 77260 h 143721"/>
                      <a:gd name="connsiteX2" fmla="*/ 126201 w 162228"/>
                      <a:gd name="connsiteY2" fmla="*/ 143721 h 143721"/>
                      <a:gd name="connsiteX3" fmla="*/ 162228 w 162228"/>
                      <a:gd name="connsiteY3" fmla="*/ 66461 h 143721"/>
                      <a:gd name="connsiteX4" fmla="*/ 36027 w 162228"/>
                      <a:gd name="connsiteY4" fmla="*/ 0 h 14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8" h="143721">
                        <a:moveTo>
                          <a:pt x="36027" y="0"/>
                        </a:moveTo>
                        <a:lnTo>
                          <a:pt x="0" y="77260"/>
                        </a:lnTo>
                        <a:lnTo>
                          <a:pt x="126201" y="143721"/>
                        </a:lnTo>
                        <a:lnTo>
                          <a:pt x="162228" y="66461"/>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8" name="Freeform 867"/>
                  <p:cNvSpPr/>
                  <p:nvPr/>
                </p:nvSpPr>
                <p:spPr>
                  <a:xfrm rot="6900000" flipV="1">
                    <a:off x="4954339" y="4597077"/>
                    <a:ext cx="101263" cy="89711"/>
                  </a:xfrm>
                  <a:custGeom>
                    <a:avLst/>
                    <a:gdLst>
                      <a:gd name="connsiteX0" fmla="*/ 36027 w 162228"/>
                      <a:gd name="connsiteY0" fmla="*/ 0 h 143722"/>
                      <a:gd name="connsiteX1" fmla="*/ 0 w 162228"/>
                      <a:gd name="connsiteY1" fmla="*/ 77260 h 143722"/>
                      <a:gd name="connsiteX2" fmla="*/ 126201 w 162228"/>
                      <a:gd name="connsiteY2" fmla="*/ 143722 h 143722"/>
                      <a:gd name="connsiteX3" fmla="*/ 162228 w 162228"/>
                      <a:gd name="connsiteY3" fmla="*/ 66462 h 143722"/>
                      <a:gd name="connsiteX4" fmla="*/ 36027 w 162228"/>
                      <a:gd name="connsiteY4" fmla="*/ 0 h 14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8" h="143722">
                        <a:moveTo>
                          <a:pt x="36027" y="0"/>
                        </a:moveTo>
                        <a:lnTo>
                          <a:pt x="0" y="77260"/>
                        </a:lnTo>
                        <a:lnTo>
                          <a:pt x="126201" y="143722"/>
                        </a:lnTo>
                        <a:lnTo>
                          <a:pt x="162228" y="66462"/>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9" name="Freeform 868"/>
                  <p:cNvSpPr/>
                  <p:nvPr/>
                </p:nvSpPr>
                <p:spPr>
                  <a:xfrm rot="6900000" flipV="1">
                    <a:off x="5470858" y="4450546"/>
                    <a:ext cx="228909" cy="382772"/>
                  </a:xfrm>
                  <a:custGeom>
                    <a:avLst/>
                    <a:gdLst>
                      <a:gd name="connsiteX0" fmla="*/ 247741 w 366724"/>
                      <a:gd name="connsiteY0" fmla="*/ 0 h 613222"/>
                      <a:gd name="connsiteX1" fmla="*/ 0 w 366724"/>
                      <a:gd name="connsiteY1" fmla="*/ 531281 h 613222"/>
                      <a:gd name="connsiteX2" fmla="*/ 118983 w 366724"/>
                      <a:gd name="connsiteY2" fmla="*/ 613222 h 613222"/>
                      <a:gd name="connsiteX3" fmla="*/ 366724 w 366724"/>
                      <a:gd name="connsiteY3" fmla="*/ 81940 h 613222"/>
                      <a:gd name="connsiteX4" fmla="*/ 247741 w 366724"/>
                      <a:gd name="connsiteY4" fmla="*/ 0 h 61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24" h="613222">
                        <a:moveTo>
                          <a:pt x="247741" y="0"/>
                        </a:moveTo>
                        <a:lnTo>
                          <a:pt x="0" y="531281"/>
                        </a:lnTo>
                        <a:lnTo>
                          <a:pt x="118983" y="613222"/>
                        </a:lnTo>
                        <a:lnTo>
                          <a:pt x="366724" y="81940"/>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0" name="Freeform 869"/>
                  <p:cNvSpPr/>
                  <p:nvPr/>
                </p:nvSpPr>
                <p:spPr>
                  <a:xfrm rot="6900000" flipV="1">
                    <a:off x="4552511" y="4714640"/>
                    <a:ext cx="120540" cy="99862"/>
                  </a:xfrm>
                  <a:custGeom>
                    <a:avLst/>
                    <a:gdLst>
                      <a:gd name="connsiteX0" fmla="*/ 36027 w 193112"/>
                      <a:gd name="connsiteY0" fmla="*/ 0 h 159985"/>
                      <a:gd name="connsiteX1" fmla="*/ 0 w 193112"/>
                      <a:gd name="connsiteY1" fmla="*/ 77259 h 159985"/>
                      <a:gd name="connsiteX2" fmla="*/ 157085 w 193112"/>
                      <a:gd name="connsiteY2" fmla="*/ 159985 h 159985"/>
                      <a:gd name="connsiteX3" fmla="*/ 193112 w 193112"/>
                      <a:gd name="connsiteY3" fmla="*/ 82726 h 159985"/>
                      <a:gd name="connsiteX4" fmla="*/ 36027 w 193112"/>
                      <a:gd name="connsiteY4" fmla="*/ 0 h 15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12" h="159985">
                        <a:moveTo>
                          <a:pt x="36027" y="0"/>
                        </a:moveTo>
                        <a:lnTo>
                          <a:pt x="0" y="77259"/>
                        </a:lnTo>
                        <a:lnTo>
                          <a:pt x="157085" y="159985"/>
                        </a:lnTo>
                        <a:lnTo>
                          <a:pt x="193112" y="82726"/>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1" name="Freeform 870"/>
                  <p:cNvSpPr/>
                  <p:nvPr/>
                </p:nvSpPr>
                <p:spPr>
                  <a:xfrm rot="6900000" flipV="1">
                    <a:off x="4950640" y="4714638"/>
                    <a:ext cx="120540" cy="99864"/>
                  </a:xfrm>
                  <a:custGeom>
                    <a:avLst/>
                    <a:gdLst>
                      <a:gd name="connsiteX0" fmla="*/ 36027 w 193112"/>
                      <a:gd name="connsiteY0" fmla="*/ 0 h 159986"/>
                      <a:gd name="connsiteX1" fmla="*/ 0 w 193112"/>
                      <a:gd name="connsiteY1" fmla="*/ 77260 h 159986"/>
                      <a:gd name="connsiteX2" fmla="*/ 157085 w 193112"/>
                      <a:gd name="connsiteY2" fmla="*/ 159986 h 159986"/>
                      <a:gd name="connsiteX3" fmla="*/ 193112 w 193112"/>
                      <a:gd name="connsiteY3" fmla="*/ 82726 h 159986"/>
                      <a:gd name="connsiteX4" fmla="*/ 36027 w 193112"/>
                      <a:gd name="connsiteY4" fmla="*/ 0 h 15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12" h="159986">
                        <a:moveTo>
                          <a:pt x="36027" y="0"/>
                        </a:moveTo>
                        <a:lnTo>
                          <a:pt x="0" y="77260"/>
                        </a:lnTo>
                        <a:lnTo>
                          <a:pt x="157085" y="159986"/>
                        </a:lnTo>
                        <a:lnTo>
                          <a:pt x="193112" y="82726"/>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2" name="Freeform 871"/>
                  <p:cNvSpPr/>
                  <p:nvPr/>
                </p:nvSpPr>
                <p:spPr>
                  <a:xfrm rot="6900000" flipV="1">
                    <a:off x="4541949" y="4859007"/>
                    <a:ext cx="156566" cy="118836"/>
                  </a:xfrm>
                  <a:custGeom>
                    <a:avLst/>
                    <a:gdLst>
                      <a:gd name="connsiteX0" fmla="*/ 36026 w 250828"/>
                      <a:gd name="connsiteY0" fmla="*/ 0 h 190381"/>
                      <a:gd name="connsiteX1" fmla="*/ 0 w 250828"/>
                      <a:gd name="connsiteY1" fmla="*/ 77261 h 190381"/>
                      <a:gd name="connsiteX2" fmla="*/ 214801 w 250828"/>
                      <a:gd name="connsiteY2" fmla="*/ 190381 h 190381"/>
                      <a:gd name="connsiteX3" fmla="*/ 250828 w 250828"/>
                      <a:gd name="connsiteY3" fmla="*/ 113121 h 190381"/>
                      <a:gd name="connsiteX4" fmla="*/ 36026 w 250828"/>
                      <a:gd name="connsiteY4" fmla="*/ 0 h 19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8" h="190381">
                        <a:moveTo>
                          <a:pt x="36026" y="0"/>
                        </a:moveTo>
                        <a:lnTo>
                          <a:pt x="0" y="77261"/>
                        </a:lnTo>
                        <a:lnTo>
                          <a:pt x="214801" y="190381"/>
                        </a:lnTo>
                        <a:lnTo>
                          <a:pt x="250828" y="113121"/>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3" name="Freeform 872"/>
                  <p:cNvSpPr/>
                  <p:nvPr/>
                </p:nvSpPr>
                <p:spPr>
                  <a:xfrm rot="6900000" flipV="1">
                    <a:off x="4940078" y="4859007"/>
                    <a:ext cx="156566" cy="118836"/>
                  </a:xfrm>
                  <a:custGeom>
                    <a:avLst/>
                    <a:gdLst>
                      <a:gd name="connsiteX0" fmla="*/ 36026 w 250828"/>
                      <a:gd name="connsiteY0" fmla="*/ 0 h 190381"/>
                      <a:gd name="connsiteX1" fmla="*/ 0 w 250828"/>
                      <a:gd name="connsiteY1" fmla="*/ 77260 h 190381"/>
                      <a:gd name="connsiteX2" fmla="*/ 214801 w 250828"/>
                      <a:gd name="connsiteY2" fmla="*/ 190381 h 190381"/>
                      <a:gd name="connsiteX3" fmla="*/ 250828 w 250828"/>
                      <a:gd name="connsiteY3" fmla="*/ 113121 h 190381"/>
                      <a:gd name="connsiteX4" fmla="*/ 36026 w 250828"/>
                      <a:gd name="connsiteY4" fmla="*/ 0 h 19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8" h="190381">
                        <a:moveTo>
                          <a:pt x="36026" y="0"/>
                        </a:moveTo>
                        <a:lnTo>
                          <a:pt x="0" y="77260"/>
                        </a:lnTo>
                        <a:lnTo>
                          <a:pt x="214801" y="190381"/>
                        </a:lnTo>
                        <a:lnTo>
                          <a:pt x="250828" y="113121"/>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4" name="Freeform 873"/>
                  <p:cNvSpPr/>
                  <p:nvPr/>
                </p:nvSpPr>
                <p:spPr>
                  <a:xfrm rot="6900000" flipV="1">
                    <a:off x="4265542" y="4592123"/>
                    <a:ext cx="253389" cy="356739"/>
                  </a:xfrm>
                  <a:custGeom>
                    <a:avLst/>
                    <a:gdLst>
                      <a:gd name="connsiteX0" fmla="*/ 227926 w 405942"/>
                      <a:gd name="connsiteY0" fmla="*/ 0 h 571514"/>
                      <a:gd name="connsiteX1" fmla="*/ 0 w 405942"/>
                      <a:gd name="connsiteY1" fmla="*/ 488789 h 571514"/>
                      <a:gd name="connsiteX2" fmla="*/ 157085 w 405942"/>
                      <a:gd name="connsiteY2" fmla="*/ 571514 h 571514"/>
                      <a:gd name="connsiteX3" fmla="*/ 405942 w 405942"/>
                      <a:gd name="connsiteY3" fmla="*/ 37838 h 571514"/>
                      <a:gd name="connsiteX4" fmla="*/ 227926 w 405942"/>
                      <a:gd name="connsiteY4" fmla="*/ 0 h 57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2" h="571514">
                        <a:moveTo>
                          <a:pt x="227926" y="0"/>
                        </a:moveTo>
                        <a:lnTo>
                          <a:pt x="0" y="488789"/>
                        </a:lnTo>
                        <a:lnTo>
                          <a:pt x="157085" y="571514"/>
                        </a:lnTo>
                        <a:lnTo>
                          <a:pt x="405942" y="37838"/>
                        </a:lnTo>
                        <a:lnTo>
                          <a:pt x="2279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5" name="Freeform 874"/>
                  <p:cNvSpPr/>
                  <p:nvPr/>
                </p:nvSpPr>
                <p:spPr>
                  <a:xfrm rot="6900000" flipV="1">
                    <a:off x="2871834" y="4927320"/>
                    <a:ext cx="356931" cy="353376"/>
                  </a:xfrm>
                  <a:custGeom>
                    <a:avLst/>
                    <a:gdLst>
                      <a:gd name="connsiteX0" fmla="*/ 263984 w 571823"/>
                      <a:gd name="connsiteY0" fmla="*/ 0 h 566128"/>
                      <a:gd name="connsiteX1" fmla="*/ 0 w 571823"/>
                      <a:gd name="connsiteY1" fmla="*/ 566127 h 566128"/>
                      <a:gd name="connsiteX2" fmla="*/ 307833 w 571823"/>
                      <a:gd name="connsiteY2" fmla="*/ 566128 h 566128"/>
                      <a:gd name="connsiteX3" fmla="*/ 571823 w 571823"/>
                      <a:gd name="connsiteY3" fmla="*/ 0 h 566128"/>
                      <a:gd name="connsiteX4" fmla="*/ 263984 w 571823"/>
                      <a:gd name="connsiteY4" fmla="*/ 0 h 56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823" h="566128">
                        <a:moveTo>
                          <a:pt x="263984" y="0"/>
                        </a:moveTo>
                        <a:lnTo>
                          <a:pt x="0" y="566127"/>
                        </a:lnTo>
                        <a:lnTo>
                          <a:pt x="307833" y="566128"/>
                        </a:lnTo>
                        <a:lnTo>
                          <a:pt x="571823" y="0"/>
                        </a:lnTo>
                        <a:lnTo>
                          <a:pt x="263984"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6" name="Freeform 875"/>
                  <p:cNvSpPr/>
                  <p:nvPr/>
                </p:nvSpPr>
                <p:spPr>
                  <a:xfrm rot="6900000" flipV="1">
                    <a:off x="4954261" y="4493691"/>
                    <a:ext cx="91150" cy="84385"/>
                  </a:xfrm>
                  <a:custGeom>
                    <a:avLst/>
                    <a:gdLst>
                      <a:gd name="connsiteX0" fmla="*/ 36026 w 146027"/>
                      <a:gd name="connsiteY0" fmla="*/ 0 h 135189"/>
                      <a:gd name="connsiteX1" fmla="*/ 0 w 146027"/>
                      <a:gd name="connsiteY1" fmla="*/ 77260 h 135189"/>
                      <a:gd name="connsiteX2" fmla="*/ 110001 w 146027"/>
                      <a:gd name="connsiteY2" fmla="*/ 135189 h 135189"/>
                      <a:gd name="connsiteX3" fmla="*/ 146027 w 146027"/>
                      <a:gd name="connsiteY3" fmla="*/ 57930 h 135189"/>
                      <a:gd name="connsiteX4" fmla="*/ 36026 w 146027"/>
                      <a:gd name="connsiteY4" fmla="*/ 0 h 13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27" h="135189">
                        <a:moveTo>
                          <a:pt x="36026" y="0"/>
                        </a:moveTo>
                        <a:lnTo>
                          <a:pt x="0" y="77260"/>
                        </a:lnTo>
                        <a:lnTo>
                          <a:pt x="110001" y="135189"/>
                        </a:lnTo>
                        <a:lnTo>
                          <a:pt x="146027" y="57930"/>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7" name="Freeform 876"/>
                  <p:cNvSpPr/>
                  <p:nvPr/>
                </p:nvSpPr>
                <p:spPr>
                  <a:xfrm rot="6900000" flipV="1">
                    <a:off x="6397579" y="4856336"/>
                    <a:ext cx="290918" cy="493187"/>
                  </a:xfrm>
                  <a:custGeom>
                    <a:avLst/>
                    <a:gdLst>
                      <a:gd name="connsiteX0" fmla="*/ 0 w 466066"/>
                      <a:gd name="connsiteY0" fmla="*/ 568803 h 790110"/>
                      <a:gd name="connsiteX1" fmla="*/ 2978 w 466066"/>
                      <a:gd name="connsiteY1" fmla="*/ 572110 h 790110"/>
                      <a:gd name="connsiteX2" fmla="*/ 4529 w 466066"/>
                      <a:gd name="connsiteY2" fmla="*/ 568800 h 790110"/>
                      <a:gd name="connsiteX3" fmla="*/ 204638 w 466066"/>
                      <a:gd name="connsiteY3" fmla="*/ 790110 h 790110"/>
                      <a:gd name="connsiteX4" fmla="*/ 466066 w 466066"/>
                      <a:gd name="connsiteY4" fmla="*/ 229474 h 790110"/>
                      <a:gd name="connsiteX5" fmla="*/ 265241 w 466066"/>
                      <a:gd name="connsiteY5" fmla="*/ 6584 h 790110"/>
                      <a:gd name="connsiteX6" fmla="*/ 267264 w 466066"/>
                      <a:gd name="connsiteY6" fmla="*/ 2247 h 790110"/>
                      <a:gd name="connsiteX7" fmla="*/ 265241 w 466066"/>
                      <a:gd name="connsiteY7" fmla="*/ 0 h 790110"/>
                      <a:gd name="connsiteX8" fmla="*/ 0 w 466066"/>
                      <a:gd name="connsiteY8" fmla="*/ 568803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6" h="790110">
                        <a:moveTo>
                          <a:pt x="0" y="568803"/>
                        </a:moveTo>
                        <a:lnTo>
                          <a:pt x="2978" y="572110"/>
                        </a:lnTo>
                        <a:lnTo>
                          <a:pt x="4529" y="568800"/>
                        </a:lnTo>
                        <a:lnTo>
                          <a:pt x="204638" y="790110"/>
                        </a:lnTo>
                        <a:lnTo>
                          <a:pt x="466066" y="229474"/>
                        </a:lnTo>
                        <a:lnTo>
                          <a:pt x="265241" y="6584"/>
                        </a:lnTo>
                        <a:lnTo>
                          <a:pt x="267264" y="2247"/>
                        </a:lnTo>
                        <a:lnTo>
                          <a:pt x="265241" y="0"/>
                        </a:lnTo>
                        <a:lnTo>
                          <a:pt x="0" y="56880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8" name="Freeform 877"/>
                  <p:cNvSpPr/>
                  <p:nvPr/>
                </p:nvSpPr>
                <p:spPr>
                  <a:xfrm rot="6900000" flipV="1">
                    <a:off x="6817412" y="4851257"/>
                    <a:ext cx="294956" cy="503155"/>
                  </a:xfrm>
                  <a:custGeom>
                    <a:avLst/>
                    <a:gdLst>
                      <a:gd name="connsiteX0" fmla="*/ 0 w 472535"/>
                      <a:gd name="connsiteY0" fmla="*/ 584086 h 806080"/>
                      <a:gd name="connsiteX1" fmla="*/ 2150 w 472535"/>
                      <a:gd name="connsiteY1" fmla="*/ 586475 h 806080"/>
                      <a:gd name="connsiteX2" fmla="*/ 3271 w 472535"/>
                      <a:gd name="connsiteY2" fmla="*/ 584084 h 806080"/>
                      <a:gd name="connsiteX3" fmla="*/ 204317 w 472535"/>
                      <a:gd name="connsiteY3" fmla="*/ 806080 h 806080"/>
                      <a:gd name="connsiteX4" fmla="*/ 472535 w 472535"/>
                      <a:gd name="connsiteY4" fmla="*/ 230887 h 806080"/>
                      <a:gd name="connsiteX5" fmla="*/ 272367 w 472535"/>
                      <a:gd name="connsiteY5" fmla="*/ 9511 h 806080"/>
                      <a:gd name="connsiteX6" fmla="*/ 275296 w 472535"/>
                      <a:gd name="connsiteY6" fmla="*/ 3254 h 806080"/>
                      <a:gd name="connsiteX7" fmla="*/ 272366 w 472535"/>
                      <a:gd name="connsiteY7" fmla="*/ 0 h 806080"/>
                      <a:gd name="connsiteX8" fmla="*/ 0 w 472535"/>
                      <a:gd name="connsiteY8" fmla="*/ 584086 h 80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535" h="806080">
                        <a:moveTo>
                          <a:pt x="0" y="584086"/>
                        </a:moveTo>
                        <a:lnTo>
                          <a:pt x="2150" y="586475"/>
                        </a:lnTo>
                        <a:lnTo>
                          <a:pt x="3271" y="584084"/>
                        </a:lnTo>
                        <a:lnTo>
                          <a:pt x="204317" y="806080"/>
                        </a:lnTo>
                        <a:lnTo>
                          <a:pt x="472535" y="230887"/>
                        </a:lnTo>
                        <a:lnTo>
                          <a:pt x="272367" y="9511"/>
                        </a:lnTo>
                        <a:lnTo>
                          <a:pt x="275296" y="3254"/>
                        </a:lnTo>
                        <a:lnTo>
                          <a:pt x="272366" y="0"/>
                        </a:lnTo>
                        <a:lnTo>
                          <a:pt x="0" y="584086"/>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9" name="Freeform 878"/>
                  <p:cNvSpPr/>
                  <p:nvPr/>
                </p:nvSpPr>
                <p:spPr>
                  <a:xfrm rot="6900000" flipV="1">
                    <a:off x="7244180" y="4850248"/>
                    <a:ext cx="297202" cy="504994"/>
                  </a:xfrm>
                  <a:custGeom>
                    <a:avLst/>
                    <a:gdLst>
                      <a:gd name="connsiteX0" fmla="*/ 275009 w 476134"/>
                      <a:gd name="connsiteY0" fmla="*/ 0 h 809026"/>
                      <a:gd name="connsiteX1" fmla="*/ 0 w 476134"/>
                      <a:gd name="connsiteY1" fmla="*/ 589760 h 809026"/>
                      <a:gd name="connsiteX2" fmla="*/ 2009 w 476134"/>
                      <a:gd name="connsiteY2" fmla="*/ 591993 h 809026"/>
                      <a:gd name="connsiteX3" fmla="*/ 3076 w 476134"/>
                      <a:gd name="connsiteY3" fmla="*/ 589762 h 809026"/>
                      <a:gd name="connsiteX4" fmla="*/ 205589 w 476134"/>
                      <a:gd name="connsiteY4" fmla="*/ 809026 h 809026"/>
                      <a:gd name="connsiteX5" fmla="*/ 476134 w 476134"/>
                      <a:gd name="connsiteY5" fmla="*/ 228840 h 809026"/>
                      <a:gd name="connsiteX6" fmla="*/ 275012 w 476134"/>
                      <a:gd name="connsiteY6" fmla="*/ 6763 h 809026"/>
                      <a:gd name="connsiteX7" fmla="*/ 277096 w 476134"/>
                      <a:gd name="connsiteY7" fmla="*/ 2318 h 809026"/>
                      <a:gd name="connsiteX8" fmla="*/ 275009 w 476134"/>
                      <a:gd name="connsiteY8" fmla="*/ 0 h 8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134" h="809026">
                        <a:moveTo>
                          <a:pt x="275009" y="0"/>
                        </a:moveTo>
                        <a:lnTo>
                          <a:pt x="0" y="589760"/>
                        </a:lnTo>
                        <a:lnTo>
                          <a:pt x="2009" y="591993"/>
                        </a:lnTo>
                        <a:lnTo>
                          <a:pt x="3076" y="589762"/>
                        </a:lnTo>
                        <a:lnTo>
                          <a:pt x="205589" y="809026"/>
                        </a:lnTo>
                        <a:lnTo>
                          <a:pt x="476134" y="228840"/>
                        </a:lnTo>
                        <a:lnTo>
                          <a:pt x="275012" y="6763"/>
                        </a:lnTo>
                        <a:lnTo>
                          <a:pt x="277096" y="2318"/>
                        </a:lnTo>
                        <a:lnTo>
                          <a:pt x="27500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0" name="Freeform 879"/>
                  <p:cNvSpPr/>
                  <p:nvPr/>
                </p:nvSpPr>
                <p:spPr>
                  <a:xfrm rot="6900000" flipV="1">
                    <a:off x="7779080" y="4712571"/>
                    <a:ext cx="410222" cy="807854"/>
                  </a:xfrm>
                  <a:custGeom>
                    <a:avLst/>
                    <a:gdLst>
                      <a:gd name="connsiteX0" fmla="*/ 454355 w 657198"/>
                      <a:gd name="connsiteY0" fmla="*/ 0 h 1294223"/>
                      <a:gd name="connsiteX1" fmla="*/ 0 w 657198"/>
                      <a:gd name="connsiteY1" fmla="*/ 974368 h 1294223"/>
                      <a:gd name="connsiteX2" fmla="*/ 158684 w 657198"/>
                      <a:gd name="connsiteY2" fmla="*/ 1294223 h 1294223"/>
                      <a:gd name="connsiteX3" fmla="*/ 657198 w 657198"/>
                      <a:gd name="connsiteY3" fmla="*/ 225156 h 1294223"/>
                      <a:gd name="connsiteX4" fmla="*/ 454356 w 657198"/>
                      <a:gd name="connsiteY4" fmla="*/ 5537 h 1294223"/>
                      <a:gd name="connsiteX5" fmla="*/ 456086 w 657198"/>
                      <a:gd name="connsiteY5" fmla="*/ 1921 h 1294223"/>
                      <a:gd name="connsiteX6" fmla="*/ 454355 w 657198"/>
                      <a:gd name="connsiteY6" fmla="*/ 0 h 12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198" h="1294223">
                        <a:moveTo>
                          <a:pt x="454355" y="0"/>
                        </a:moveTo>
                        <a:lnTo>
                          <a:pt x="0" y="974368"/>
                        </a:lnTo>
                        <a:lnTo>
                          <a:pt x="158684" y="1294223"/>
                        </a:lnTo>
                        <a:lnTo>
                          <a:pt x="657198" y="225156"/>
                        </a:lnTo>
                        <a:lnTo>
                          <a:pt x="454356" y="5537"/>
                        </a:lnTo>
                        <a:lnTo>
                          <a:pt x="456086" y="1921"/>
                        </a:lnTo>
                        <a:lnTo>
                          <a:pt x="45435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1" name="Freeform 880"/>
                  <p:cNvSpPr/>
                  <p:nvPr/>
                </p:nvSpPr>
                <p:spPr>
                  <a:xfrm rot="6900000" flipV="1">
                    <a:off x="5457774" y="4347779"/>
                    <a:ext cx="219375" cy="376207"/>
                  </a:xfrm>
                  <a:custGeom>
                    <a:avLst/>
                    <a:gdLst>
                      <a:gd name="connsiteX0" fmla="*/ 247741 w 351450"/>
                      <a:gd name="connsiteY0" fmla="*/ 0 h 602703"/>
                      <a:gd name="connsiteX1" fmla="*/ 0 w 351450"/>
                      <a:gd name="connsiteY1" fmla="*/ 531281 h 602703"/>
                      <a:gd name="connsiteX2" fmla="*/ 103710 w 351450"/>
                      <a:gd name="connsiteY2" fmla="*/ 602703 h 602703"/>
                      <a:gd name="connsiteX3" fmla="*/ 351450 w 351450"/>
                      <a:gd name="connsiteY3" fmla="*/ 71422 h 602703"/>
                      <a:gd name="connsiteX4" fmla="*/ 247741 w 351450"/>
                      <a:gd name="connsiteY4" fmla="*/ 0 h 60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50" h="602703">
                        <a:moveTo>
                          <a:pt x="247741" y="0"/>
                        </a:moveTo>
                        <a:lnTo>
                          <a:pt x="0" y="531281"/>
                        </a:lnTo>
                        <a:lnTo>
                          <a:pt x="103710" y="602703"/>
                        </a:lnTo>
                        <a:lnTo>
                          <a:pt x="351450" y="71422"/>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2" name="Freeform 881"/>
                  <p:cNvSpPr/>
                  <p:nvPr/>
                </p:nvSpPr>
                <p:spPr>
                  <a:xfrm rot="6900000" flipV="1">
                    <a:off x="5826323" y="4386975"/>
                    <a:ext cx="178362" cy="304816"/>
                  </a:xfrm>
                  <a:custGeom>
                    <a:avLst/>
                    <a:gdLst>
                      <a:gd name="connsiteX0" fmla="*/ 182037 w 285747"/>
                      <a:gd name="connsiteY0" fmla="*/ 0 h 488331"/>
                      <a:gd name="connsiteX1" fmla="*/ 0 w 285747"/>
                      <a:gd name="connsiteY1" fmla="*/ 390381 h 488331"/>
                      <a:gd name="connsiteX2" fmla="*/ 91339 w 285747"/>
                      <a:gd name="connsiteY2" fmla="*/ 488331 h 488331"/>
                      <a:gd name="connsiteX3" fmla="*/ 285747 w 285747"/>
                      <a:gd name="connsiteY3" fmla="*/ 71422 h 488331"/>
                      <a:gd name="connsiteX4" fmla="*/ 182037 w 285747"/>
                      <a:gd name="connsiteY4" fmla="*/ 0 h 48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7" h="488331">
                        <a:moveTo>
                          <a:pt x="182037" y="0"/>
                        </a:moveTo>
                        <a:lnTo>
                          <a:pt x="0" y="390381"/>
                        </a:lnTo>
                        <a:lnTo>
                          <a:pt x="91339" y="488331"/>
                        </a:lnTo>
                        <a:lnTo>
                          <a:pt x="285747" y="71422"/>
                        </a:lnTo>
                        <a:lnTo>
                          <a:pt x="18203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3" name="Freeform 882"/>
                  <p:cNvSpPr/>
                  <p:nvPr/>
                </p:nvSpPr>
                <p:spPr>
                  <a:xfrm rot="6900000" flipV="1">
                    <a:off x="6152991" y="4341867"/>
                    <a:ext cx="208269" cy="389883"/>
                  </a:xfrm>
                  <a:custGeom>
                    <a:avLst/>
                    <a:gdLst>
                      <a:gd name="connsiteX0" fmla="*/ 242318 w 333658"/>
                      <a:gd name="connsiteY0" fmla="*/ 0 h 624613"/>
                      <a:gd name="connsiteX1" fmla="*/ 0 w 333658"/>
                      <a:gd name="connsiteY1" fmla="*/ 519654 h 624613"/>
                      <a:gd name="connsiteX2" fmla="*/ 88071 w 333658"/>
                      <a:gd name="connsiteY2" fmla="*/ 624613 h 624613"/>
                      <a:gd name="connsiteX3" fmla="*/ 333658 w 333658"/>
                      <a:gd name="connsiteY3" fmla="*/ 97950 h 624613"/>
                      <a:gd name="connsiteX4" fmla="*/ 242318 w 333658"/>
                      <a:gd name="connsiteY4" fmla="*/ 0 h 62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58" h="624613">
                        <a:moveTo>
                          <a:pt x="242318" y="0"/>
                        </a:moveTo>
                        <a:lnTo>
                          <a:pt x="0" y="519654"/>
                        </a:lnTo>
                        <a:lnTo>
                          <a:pt x="88071" y="624613"/>
                        </a:lnTo>
                        <a:lnTo>
                          <a:pt x="333658" y="97950"/>
                        </a:lnTo>
                        <a:lnTo>
                          <a:pt x="2423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4" name="Freeform 883"/>
                  <p:cNvSpPr/>
                  <p:nvPr/>
                </p:nvSpPr>
                <p:spPr>
                  <a:xfrm rot="6900000" flipV="1">
                    <a:off x="6530664" y="4354336"/>
                    <a:ext cx="192073" cy="365708"/>
                  </a:xfrm>
                  <a:custGeom>
                    <a:avLst/>
                    <a:gdLst>
                      <a:gd name="connsiteX0" fmla="*/ 219640 w 307711"/>
                      <a:gd name="connsiteY0" fmla="*/ 0 h 585883"/>
                      <a:gd name="connsiteX1" fmla="*/ 0 w 307711"/>
                      <a:gd name="connsiteY1" fmla="*/ 471020 h 585883"/>
                      <a:gd name="connsiteX2" fmla="*/ 83453 w 307711"/>
                      <a:gd name="connsiteY2" fmla="*/ 585883 h 585883"/>
                      <a:gd name="connsiteX3" fmla="*/ 307711 w 307711"/>
                      <a:gd name="connsiteY3" fmla="*/ 104959 h 585883"/>
                      <a:gd name="connsiteX4" fmla="*/ 219640 w 307711"/>
                      <a:gd name="connsiteY4" fmla="*/ 0 h 5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711" h="585883">
                        <a:moveTo>
                          <a:pt x="219640" y="0"/>
                        </a:moveTo>
                        <a:lnTo>
                          <a:pt x="0" y="471020"/>
                        </a:lnTo>
                        <a:lnTo>
                          <a:pt x="83453" y="585883"/>
                        </a:lnTo>
                        <a:lnTo>
                          <a:pt x="307711" y="104959"/>
                        </a:lnTo>
                        <a:lnTo>
                          <a:pt x="21964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5" name="Freeform 884"/>
                  <p:cNvSpPr/>
                  <p:nvPr/>
                </p:nvSpPr>
                <p:spPr>
                  <a:xfrm rot="6900000" flipV="1">
                    <a:off x="6897153" y="4333078"/>
                    <a:ext cx="206577" cy="407525"/>
                  </a:xfrm>
                  <a:custGeom>
                    <a:avLst/>
                    <a:gdLst>
                      <a:gd name="connsiteX0" fmla="*/ 247495 w 330947"/>
                      <a:gd name="connsiteY0" fmla="*/ 0 h 652877"/>
                      <a:gd name="connsiteX1" fmla="*/ 0 w 330947"/>
                      <a:gd name="connsiteY1" fmla="*/ 530754 h 652877"/>
                      <a:gd name="connsiteX2" fmla="*/ 80067 w 330947"/>
                      <a:gd name="connsiteY2" fmla="*/ 652877 h 652877"/>
                      <a:gd name="connsiteX3" fmla="*/ 330947 w 330947"/>
                      <a:gd name="connsiteY3" fmla="*/ 114863 h 652877"/>
                      <a:gd name="connsiteX4" fmla="*/ 247495 w 330947"/>
                      <a:gd name="connsiteY4" fmla="*/ 0 h 65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47" h="652877">
                        <a:moveTo>
                          <a:pt x="247495" y="0"/>
                        </a:moveTo>
                        <a:lnTo>
                          <a:pt x="0" y="530754"/>
                        </a:lnTo>
                        <a:lnTo>
                          <a:pt x="80067" y="652877"/>
                        </a:lnTo>
                        <a:lnTo>
                          <a:pt x="330947" y="114863"/>
                        </a:lnTo>
                        <a:lnTo>
                          <a:pt x="24749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6" name="Freeform 885"/>
                  <p:cNvSpPr/>
                  <p:nvPr/>
                </p:nvSpPr>
                <p:spPr>
                  <a:xfrm rot="6900000" flipV="1">
                    <a:off x="7277764" y="4354966"/>
                    <a:ext cx="181624" cy="364242"/>
                  </a:xfrm>
                  <a:custGeom>
                    <a:avLst/>
                    <a:gdLst>
                      <a:gd name="connsiteX0" fmla="*/ 210906 w 290973"/>
                      <a:gd name="connsiteY0" fmla="*/ 0 h 583535"/>
                      <a:gd name="connsiteX1" fmla="*/ 0 w 290973"/>
                      <a:gd name="connsiteY1" fmla="*/ 452287 h 583535"/>
                      <a:gd name="connsiteX2" fmla="*/ 75813 w 290973"/>
                      <a:gd name="connsiteY2" fmla="*/ 583535 h 583535"/>
                      <a:gd name="connsiteX3" fmla="*/ 290973 w 290973"/>
                      <a:gd name="connsiteY3" fmla="*/ 122122 h 583535"/>
                      <a:gd name="connsiteX4" fmla="*/ 210906 w 290973"/>
                      <a:gd name="connsiteY4" fmla="*/ 0 h 58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73" h="583535">
                        <a:moveTo>
                          <a:pt x="210906" y="0"/>
                        </a:moveTo>
                        <a:lnTo>
                          <a:pt x="0" y="452287"/>
                        </a:lnTo>
                        <a:lnTo>
                          <a:pt x="75813" y="583535"/>
                        </a:lnTo>
                        <a:lnTo>
                          <a:pt x="290973" y="122122"/>
                        </a:lnTo>
                        <a:lnTo>
                          <a:pt x="21090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7" name="Freeform 886"/>
                  <p:cNvSpPr/>
                  <p:nvPr/>
                </p:nvSpPr>
                <p:spPr>
                  <a:xfrm rot="6900000" flipV="1">
                    <a:off x="7623044" y="4349948"/>
                    <a:ext cx="180657" cy="374803"/>
                  </a:xfrm>
                  <a:custGeom>
                    <a:avLst/>
                    <a:gdLst>
                      <a:gd name="connsiteX0" fmla="*/ 213611 w 289423"/>
                      <a:gd name="connsiteY0" fmla="*/ 0 h 600454"/>
                      <a:gd name="connsiteX1" fmla="*/ 0 w 289423"/>
                      <a:gd name="connsiteY1" fmla="*/ 458089 h 600454"/>
                      <a:gd name="connsiteX2" fmla="*/ 70629 w 289423"/>
                      <a:gd name="connsiteY2" fmla="*/ 600454 h 600454"/>
                      <a:gd name="connsiteX3" fmla="*/ 289423 w 289423"/>
                      <a:gd name="connsiteY3" fmla="*/ 131247 h 600454"/>
                      <a:gd name="connsiteX4" fmla="*/ 213611 w 289423"/>
                      <a:gd name="connsiteY4" fmla="*/ 0 h 600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23" h="600454">
                        <a:moveTo>
                          <a:pt x="213611" y="0"/>
                        </a:moveTo>
                        <a:lnTo>
                          <a:pt x="0" y="458089"/>
                        </a:lnTo>
                        <a:lnTo>
                          <a:pt x="70629" y="600454"/>
                        </a:lnTo>
                        <a:lnTo>
                          <a:pt x="289423" y="131247"/>
                        </a:lnTo>
                        <a:lnTo>
                          <a:pt x="21361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8" name="Freeform 887"/>
                  <p:cNvSpPr/>
                  <p:nvPr/>
                </p:nvSpPr>
                <p:spPr>
                  <a:xfrm rot="6900000" flipV="1">
                    <a:off x="6193735" y="4440396"/>
                    <a:ext cx="219306" cy="405195"/>
                  </a:xfrm>
                  <a:custGeom>
                    <a:avLst/>
                    <a:gdLst>
                      <a:gd name="connsiteX0" fmla="*/ 246549 w 351341"/>
                      <a:gd name="connsiteY0" fmla="*/ 0 h 649144"/>
                      <a:gd name="connsiteX1" fmla="*/ 0 w 351341"/>
                      <a:gd name="connsiteY1" fmla="*/ 528727 h 649144"/>
                      <a:gd name="connsiteX2" fmla="*/ 101041 w 351341"/>
                      <a:gd name="connsiteY2" fmla="*/ 649144 h 649144"/>
                      <a:gd name="connsiteX3" fmla="*/ 351341 w 351341"/>
                      <a:gd name="connsiteY3" fmla="*/ 112375 h 649144"/>
                      <a:gd name="connsiteX4" fmla="*/ 246549 w 351341"/>
                      <a:gd name="connsiteY4" fmla="*/ 0 h 64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41" h="649144">
                        <a:moveTo>
                          <a:pt x="246549" y="0"/>
                        </a:moveTo>
                        <a:lnTo>
                          <a:pt x="0" y="528727"/>
                        </a:lnTo>
                        <a:lnTo>
                          <a:pt x="101041" y="649144"/>
                        </a:lnTo>
                        <a:lnTo>
                          <a:pt x="351341" y="112375"/>
                        </a:lnTo>
                        <a:lnTo>
                          <a:pt x="24654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9" name="Freeform 888"/>
                  <p:cNvSpPr/>
                  <p:nvPr/>
                </p:nvSpPr>
                <p:spPr>
                  <a:xfrm rot="6900000" flipV="1">
                    <a:off x="6579029" y="4451296"/>
                    <a:ext cx="203900" cy="384269"/>
                  </a:xfrm>
                  <a:custGeom>
                    <a:avLst/>
                    <a:gdLst>
                      <a:gd name="connsiteX0" fmla="*/ 225618 w 326660"/>
                      <a:gd name="connsiteY0" fmla="*/ 0 h 615619"/>
                      <a:gd name="connsiteX1" fmla="*/ 0 w 326660"/>
                      <a:gd name="connsiteY1" fmla="*/ 483840 h 615619"/>
                      <a:gd name="connsiteX2" fmla="*/ 95743 w 326660"/>
                      <a:gd name="connsiteY2" fmla="*/ 615619 h 615619"/>
                      <a:gd name="connsiteX3" fmla="*/ 326660 w 326660"/>
                      <a:gd name="connsiteY3" fmla="*/ 120416 h 615619"/>
                      <a:gd name="connsiteX4" fmla="*/ 225618 w 326660"/>
                      <a:gd name="connsiteY4" fmla="*/ 0 h 615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60" h="615619">
                        <a:moveTo>
                          <a:pt x="225618" y="0"/>
                        </a:moveTo>
                        <a:lnTo>
                          <a:pt x="0" y="483840"/>
                        </a:lnTo>
                        <a:lnTo>
                          <a:pt x="95743" y="615619"/>
                        </a:lnTo>
                        <a:lnTo>
                          <a:pt x="326660" y="120416"/>
                        </a:lnTo>
                        <a:lnTo>
                          <a:pt x="2256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0" name="Freeform 889"/>
                  <p:cNvSpPr/>
                  <p:nvPr/>
                </p:nvSpPr>
                <p:spPr>
                  <a:xfrm rot="6900000" flipV="1">
                    <a:off x="6954271" y="4430722"/>
                    <a:ext cx="216984" cy="424617"/>
                  </a:xfrm>
                  <a:custGeom>
                    <a:avLst/>
                    <a:gdLst>
                      <a:gd name="connsiteX0" fmla="*/ 251877 w 347620"/>
                      <a:gd name="connsiteY0" fmla="*/ 0 h 680260"/>
                      <a:gd name="connsiteX1" fmla="*/ 0 w 347620"/>
                      <a:gd name="connsiteY1" fmla="*/ 540152 h 680260"/>
                      <a:gd name="connsiteX2" fmla="*/ 91860 w 347620"/>
                      <a:gd name="connsiteY2" fmla="*/ 680260 h 680260"/>
                      <a:gd name="connsiteX3" fmla="*/ 347620 w 347620"/>
                      <a:gd name="connsiteY3" fmla="*/ 131779 h 680260"/>
                      <a:gd name="connsiteX4" fmla="*/ 251877 w 347620"/>
                      <a:gd name="connsiteY4" fmla="*/ 0 h 68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20" h="680260">
                        <a:moveTo>
                          <a:pt x="251877" y="0"/>
                        </a:moveTo>
                        <a:lnTo>
                          <a:pt x="0" y="540152"/>
                        </a:lnTo>
                        <a:lnTo>
                          <a:pt x="91860" y="680260"/>
                        </a:lnTo>
                        <a:lnTo>
                          <a:pt x="347620" y="131779"/>
                        </a:lnTo>
                        <a:lnTo>
                          <a:pt x="2518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1" name="Freeform 890"/>
                  <p:cNvSpPr/>
                  <p:nvPr/>
                </p:nvSpPr>
                <p:spPr>
                  <a:xfrm rot="6900000" flipV="1">
                    <a:off x="7697107" y="4445179"/>
                    <a:ext cx="191816" cy="396874"/>
                  </a:xfrm>
                  <a:custGeom>
                    <a:avLst/>
                    <a:gdLst>
                      <a:gd name="connsiteX0" fmla="*/ 220322 w 307300"/>
                      <a:gd name="connsiteY0" fmla="*/ 0 h 635812"/>
                      <a:gd name="connsiteX1" fmla="*/ 0 w 307300"/>
                      <a:gd name="connsiteY1" fmla="*/ 472481 h 635812"/>
                      <a:gd name="connsiteX2" fmla="*/ 81030 w 307300"/>
                      <a:gd name="connsiteY2" fmla="*/ 635812 h 635812"/>
                      <a:gd name="connsiteX3" fmla="*/ 307300 w 307300"/>
                      <a:gd name="connsiteY3" fmla="*/ 150576 h 635812"/>
                      <a:gd name="connsiteX4" fmla="*/ 220322 w 307300"/>
                      <a:gd name="connsiteY4" fmla="*/ 0 h 63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00" h="635812">
                        <a:moveTo>
                          <a:pt x="220322" y="0"/>
                        </a:moveTo>
                        <a:lnTo>
                          <a:pt x="0" y="472481"/>
                        </a:lnTo>
                        <a:lnTo>
                          <a:pt x="81030" y="635812"/>
                        </a:lnTo>
                        <a:lnTo>
                          <a:pt x="307300" y="150576"/>
                        </a:lnTo>
                        <a:lnTo>
                          <a:pt x="22032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2" name="Freeform 891"/>
                  <p:cNvSpPr/>
                  <p:nvPr/>
                </p:nvSpPr>
                <p:spPr>
                  <a:xfrm rot="6900000" flipV="1">
                    <a:off x="5482412" y="4566926"/>
                    <a:ext cx="247083" cy="395290"/>
                  </a:xfrm>
                  <a:custGeom>
                    <a:avLst/>
                    <a:gdLst>
                      <a:gd name="connsiteX0" fmla="*/ 247740 w 395841"/>
                      <a:gd name="connsiteY0" fmla="*/ 0 h 633275"/>
                      <a:gd name="connsiteX1" fmla="*/ 0 w 395841"/>
                      <a:gd name="connsiteY1" fmla="*/ 531281 h 633275"/>
                      <a:gd name="connsiteX2" fmla="*/ 148101 w 395841"/>
                      <a:gd name="connsiteY2" fmla="*/ 633275 h 633275"/>
                      <a:gd name="connsiteX3" fmla="*/ 395841 w 395841"/>
                      <a:gd name="connsiteY3" fmla="*/ 101993 h 633275"/>
                      <a:gd name="connsiteX4" fmla="*/ 247740 w 395841"/>
                      <a:gd name="connsiteY4" fmla="*/ 0 h 63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1" h="633275">
                        <a:moveTo>
                          <a:pt x="247740" y="0"/>
                        </a:moveTo>
                        <a:lnTo>
                          <a:pt x="0" y="531281"/>
                        </a:lnTo>
                        <a:lnTo>
                          <a:pt x="148101" y="633275"/>
                        </a:lnTo>
                        <a:lnTo>
                          <a:pt x="395841" y="101993"/>
                        </a:lnTo>
                        <a:lnTo>
                          <a:pt x="24774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3" name="Freeform 892"/>
                  <p:cNvSpPr/>
                  <p:nvPr/>
                </p:nvSpPr>
                <p:spPr>
                  <a:xfrm rot="6900000" flipV="1">
                    <a:off x="6237847" y="4550942"/>
                    <a:ext cx="238255" cy="429898"/>
                  </a:xfrm>
                  <a:custGeom>
                    <a:avLst/>
                    <a:gdLst>
                      <a:gd name="connsiteX0" fmla="*/ 251263 w 381699"/>
                      <a:gd name="connsiteY0" fmla="*/ 0 h 688719"/>
                      <a:gd name="connsiteX1" fmla="*/ 0 w 381699"/>
                      <a:gd name="connsiteY1" fmla="*/ 538834 h 688719"/>
                      <a:gd name="connsiteX2" fmla="*/ 125769 w 381699"/>
                      <a:gd name="connsiteY2" fmla="*/ 688719 h 688719"/>
                      <a:gd name="connsiteX3" fmla="*/ 381699 w 381699"/>
                      <a:gd name="connsiteY3" fmla="*/ 139876 h 688719"/>
                      <a:gd name="connsiteX4" fmla="*/ 251263 w 381699"/>
                      <a:gd name="connsiteY4" fmla="*/ 0 h 68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99" h="688719">
                        <a:moveTo>
                          <a:pt x="251263" y="0"/>
                        </a:moveTo>
                        <a:lnTo>
                          <a:pt x="0" y="538834"/>
                        </a:lnTo>
                        <a:lnTo>
                          <a:pt x="125769" y="688719"/>
                        </a:lnTo>
                        <a:lnTo>
                          <a:pt x="381699" y="139876"/>
                        </a:lnTo>
                        <a:lnTo>
                          <a:pt x="25126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4" name="Freeform 893"/>
                  <p:cNvSpPr/>
                  <p:nvPr/>
                </p:nvSpPr>
                <p:spPr>
                  <a:xfrm rot="6900000" flipV="1">
                    <a:off x="7780369" y="4550752"/>
                    <a:ext cx="209767" cy="431828"/>
                  </a:xfrm>
                  <a:custGeom>
                    <a:avLst/>
                    <a:gdLst>
                      <a:gd name="connsiteX0" fmla="*/ 227796 w 336059"/>
                      <a:gd name="connsiteY0" fmla="*/ 0 h 691811"/>
                      <a:gd name="connsiteX1" fmla="*/ 0 w 336059"/>
                      <a:gd name="connsiteY1" fmla="*/ 488510 h 691811"/>
                      <a:gd name="connsiteX2" fmla="*/ 100860 w 336059"/>
                      <a:gd name="connsiteY2" fmla="*/ 691811 h 691811"/>
                      <a:gd name="connsiteX3" fmla="*/ 336059 w 336059"/>
                      <a:gd name="connsiteY3" fmla="*/ 187425 h 691811"/>
                      <a:gd name="connsiteX4" fmla="*/ 227796 w 336059"/>
                      <a:gd name="connsiteY4" fmla="*/ 0 h 69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9" h="691811">
                        <a:moveTo>
                          <a:pt x="227796" y="0"/>
                        </a:moveTo>
                        <a:lnTo>
                          <a:pt x="0" y="488510"/>
                        </a:lnTo>
                        <a:lnTo>
                          <a:pt x="100860" y="691811"/>
                        </a:lnTo>
                        <a:lnTo>
                          <a:pt x="336059" y="187425"/>
                        </a:lnTo>
                        <a:lnTo>
                          <a:pt x="22779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5" name="Freeform 894"/>
                  <p:cNvSpPr/>
                  <p:nvPr/>
                </p:nvSpPr>
                <p:spPr>
                  <a:xfrm rot="6900000" flipV="1">
                    <a:off x="5491324" y="4709084"/>
                    <a:ext cx="281049" cy="418680"/>
                  </a:xfrm>
                  <a:custGeom>
                    <a:avLst/>
                    <a:gdLst>
                      <a:gd name="connsiteX0" fmla="*/ 247741 w 450256"/>
                      <a:gd name="connsiteY0" fmla="*/ 0 h 670748"/>
                      <a:gd name="connsiteX1" fmla="*/ 0 w 450256"/>
                      <a:gd name="connsiteY1" fmla="*/ 531281 h 670748"/>
                      <a:gd name="connsiteX2" fmla="*/ 202516 w 450256"/>
                      <a:gd name="connsiteY2" fmla="*/ 670748 h 670748"/>
                      <a:gd name="connsiteX3" fmla="*/ 450256 w 450256"/>
                      <a:gd name="connsiteY3" fmla="*/ 139467 h 670748"/>
                      <a:gd name="connsiteX4" fmla="*/ 247741 w 450256"/>
                      <a:gd name="connsiteY4" fmla="*/ 0 h 67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56" h="670748">
                        <a:moveTo>
                          <a:pt x="247741" y="0"/>
                        </a:moveTo>
                        <a:lnTo>
                          <a:pt x="0" y="531281"/>
                        </a:lnTo>
                        <a:lnTo>
                          <a:pt x="202516" y="670748"/>
                        </a:lnTo>
                        <a:lnTo>
                          <a:pt x="450256" y="139467"/>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6" name="Freeform 895"/>
                  <p:cNvSpPr/>
                  <p:nvPr/>
                </p:nvSpPr>
                <p:spPr>
                  <a:xfrm rot="6900000" flipV="1">
                    <a:off x="5890540" y="4706808"/>
                    <a:ext cx="274466" cy="436899"/>
                  </a:xfrm>
                  <a:custGeom>
                    <a:avLst/>
                    <a:gdLst>
                      <a:gd name="connsiteX0" fmla="*/ 237195 w 439711"/>
                      <a:gd name="connsiteY0" fmla="*/ 0 h 699935"/>
                      <a:gd name="connsiteX1" fmla="*/ 0 w 439711"/>
                      <a:gd name="connsiteY1" fmla="*/ 508666 h 699935"/>
                      <a:gd name="connsiteX2" fmla="*/ 178360 w 439711"/>
                      <a:gd name="connsiteY2" fmla="*/ 699935 h 699935"/>
                      <a:gd name="connsiteX3" fmla="*/ 439711 w 439711"/>
                      <a:gd name="connsiteY3" fmla="*/ 139468 h 699935"/>
                      <a:gd name="connsiteX4" fmla="*/ 237195 w 439711"/>
                      <a:gd name="connsiteY4" fmla="*/ 0 h 699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711" h="699935">
                        <a:moveTo>
                          <a:pt x="237195" y="0"/>
                        </a:moveTo>
                        <a:lnTo>
                          <a:pt x="0" y="508666"/>
                        </a:lnTo>
                        <a:lnTo>
                          <a:pt x="178360" y="699935"/>
                        </a:lnTo>
                        <a:lnTo>
                          <a:pt x="439711" y="139468"/>
                        </a:lnTo>
                        <a:lnTo>
                          <a:pt x="23719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7" name="Freeform 896"/>
                  <p:cNvSpPr/>
                  <p:nvPr/>
                </p:nvSpPr>
                <p:spPr>
                  <a:xfrm rot="6900000" flipV="1">
                    <a:off x="7881092" y="4676084"/>
                    <a:ext cx="240171" cy="490408"/>
                  </a:xfrm>
                  <a:custGeom>
                    <a:avLst/>
                    <a:gdLst>
                      <a:gd name="connsiteX0" fmla="*/ 236726 w 384767"/>
                      <a:gd name="connsiteY0" fmla="*/ 0 h 785658"/>
                      <a:gd name="connsiteX1" fmla="*/ 0 w 384767"/>
                      <a:gd name="connsiteY1" fmla="*/ 507661 h 785658"/>
                      <a:gd name="connsiteX2" fmla="*/ 137918 w 384767"/>
                      <a:gd name="connsiteY2" fmla="*/ 785658 h 785658"/>
                      <a:gd name="connsiteX3" fmla="*/ 384767 w 384767"/>
                      <a:gd name="connsiteY3" fmla="*/ 256289 h 785658"/>
                      <a:gd name="connsiteX4" fmla="*/ 236726 w 384767"/>
                      <a:gd name="connsiteY4" fmla="*/ 0 h 78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67" h="785658">
                        <a:moveTo>
                          <a:pt x="236726" y="0"/>
                        </a:moveTo>
                        <a:lnTo>
                          <a:pt x="0" y="507661"/>
                        </a:lnTo>
                        <a:lnTo>
                          <a:pt x="137918" y="785658"/>
                        </a:lnTo>
                        <a:lnTo>
                          <a:pt x="384767" y="256289"/>
                        </a:lnTo>
                        <a:lnTo>
                          <a:pt x="2367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8" name="Freeform 897"/>
                  <p:cNvSpPr/>
                  <p:nvPr/>
                </p:nvSpPr>
                <p:spPr>
                  <a:xfrm rot="6900000" flipV="1">
                    <a:off x="3966338" y="4377685"/>
                    <a:ext cx="217637" cy="316396"/>
                  </a:xfrm>
                  <a:custGeom>
                    <a:avLst/>
                    <a:gdLst>
                      <a:gd name="connsiteX0" fmla="*/ 224008 w 348666"/>
                      <a:gd name="connsiteY0" fmla="*/ 0 h 506882"/>
                      <a:gd name="connsiteX1" fmla="*/ 0 w 348666"/>
                      <a:gd name="connsiteY1" fmla="*/ 480385 h 506882"/>
                      <a:gd name="connsiteX2" fmla="*/ 124659 w 348666"/>
                      <a:gd name="connsiteY2" fmla="*/ 506882 h 506882"/>
                      <a:gd name="connsiteX3" fmla="*/ 348666 w 348666"/>
                      <a:gd name="connsiteY3" fmla="*/ 26497 h 506882"/>
                      <a:gd name="connsiteX4" fmla="*/ 224008 w 348666"/>
                      <a:gd name="connsiteY4" fmla="*/ 0 h 506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66" h="506882">
                        <a:moveTo>
                          <a:pt x="224008" y="0"/>
                        </a:moveTo>
                        <a:lnTo>
                          <a:pt x="0" y="480385"/>
                        </a:lnTo>
                        <a:lnTo>
                          <a:pt x="124659" y="506882"/>
                        </a:lnTo>
                        <a:lnTo>
                          <a:pt x="348666" y="26497"/>
                        </a:lnTo>
                        <a:lnTo>
                          <a:pt x="22400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9" name="Freeform 898"/>
                  <p:cNvSpPr/>
                  <p:nvPr/>
                </p:nvSpPr>
                <p:spPr>
                  <a:xfrm rot="6900000" flipV="1">
                    <a:off x="4314085" y="4396244"/>
                    <a:ext cx="195047" cy="287573"/>
                  </a:xfrm>
                  <a:custGeom>
                    <a:avLst/>
                    <a:gdLst>
                      <a:gd name="connsiteX0" fmla="*/ 187818 w 312477"/>
                      <a:gd name="connsiteY0" fmla="*/ 0 h 460707"/>
                      <a:gd name="connsiteX1" fmla="*/ 0 w 312477"/>
                      <a:gd name="connsiteY1" fmla="*/ 402777 h 460707"/>
                      <a:gd name="connsiteX2" fmla="*/ 110001 w 312477"/>
                      <a:gd name="connsiteY2" fmla="*/ 460707 h 460707"/>
                      <a:gd name="connsiteX3" fmla="*/ 312477 w 312477"/>
                      <a:gd name="connsiteY3" fmla="*/ 26497 h 460707"/>
                      <a:gd name="connsiteX4" fmla="*/ 187818 w 312477"/>
                      <a:gd name="connsiteY4" fmla="*/ 0 h 460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77" h="460707">
                        <a:moveTo>
                          <a:pt x="187818" y="0"/>
                        </a:moveTo>
                        <a:lnTo>
                          <a:pt x="0" y="402777"/>
                        </a:lnTo>
                        <a:lnTo>
                          <a:pt x="110001" y="460707"/>
                        </a:lnTo>
                        <a:lnTo>
                          <a:pt x="312477" y="26497"/>
                        </a:lnTo>
                        <a:lnTo>
                          <a:pt x="1878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0" name="Freeform 899"/>
                  <p:cNvSpPr/>
                  <p:nvPr/>
                </p:nvSpPr>
                <p:spPr>
                  <a:xfrm rot="6900000" flipV="1">
                    <a:off x="4703216" y="4382219"/>
                    <a:ext cx="195111" cy="307331"/>
                  </a:xfrm>
                  <a:custGeom>
                    <a:avLst/>
                    <a:gdLst>
                      <a:gd name="connsiteX0" fmla="*/ 202578 w 312579"/>
                      <a:gd name="connsiteY0" fmla="*/ 0 h 492359"/>
                      <a:gd name="connsiteX1" fmla="*/ 0 w 312579"/>
                      <a:gd name="connsiteY1" fmla="*/ 434429 h 492359"/>
                      <a:gd name="connsiteX2" fmla="*/ 110001 w 312579"/>
                      <a:gd name="connsiteY2" fmla="*/ 492359 h 492359"/>
                      <a:gd name="connsiteX3" fmla="*/ 312579 w 312579"/>
                      <a:gd name="connsiteY3" fmla="*/ 57930 h 492359"/>
                      <a:gd name="connsiteX4" fmla="*/ 202578 w 312579"/>
                      <a:gd name="connsiteY4" fmla="*/ 0 h 49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9" h="492359">
                        <a:moveTo>
                          <a:pt x="202578" y="0"/>
                        </a:moveTo>
                        <a:lnTo>
                          <a:pt x="0" y="434429"/>
                        </a:lnTo>
                        <a:lnTo>
                          <a:pt x="110001" y="492359"/>
                        </a:lnTo>
                        <a:lnTo>
                          <a:pt x="312579" y="57930"/>
                        </a:lnTo>
                        <a:lnTo>
                          <a:pt x="2025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1" name="Freeform 900"/>
                  <p:cNvSpPr/>
                  <p:nvPr/>
                </p:nvSpPr>
                <p:spPr>
                  <a:xfrm rot="6900000" flipV="1">
                    <a:off x="5107530" y="4376068"/>
                    <a:ext cx="198580" cy="323190"/>
                  </a:xfrm>
                  <a:custGeom>
                    <a:avLst/>
                    <a:gdLst>
                      <a:gd name="connsiteX0" fmla="*/ 208135 w 318136"/>
                      <a:gd name="connsiteY0" fmla="*/ 0 h 517768"/>
                      <a:gd name="connsiteX1" fmla="*/ 0 w 318136"/>
                      <a:gd name="connsiteY1" fmla="*/ 446346 h 517768"/>
                      <a:gd name="connsiteX2" fmla="*/ 103709 w 318136"/>
                      <a:gd name="connsiteY2" fmla="*/ 517768 h 517768"/>
                      <a:gd name="connsiteX3" fmla="*/ 318136 w 318136"/>
                      <a:gd name="connsiteY3" fmla="*/ 57929 h 517768"/>
                      <a:gd name="connsiteX4" fmla="*/ 208135 w 318136"/>
                      <a:gd name="connsiteY4" fmla="*/ 0 h 51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6" h="517768">
                        <a:moveTo>
                          <a:pt x="208135" y="0"/>
                        </a:moveTo>
                        <a:lnTo>
                          <a:pt x="0" y="446346"/>
                        </a:lnTo>
                        <a:lnTo>
                          <a:pt x="103709" y="517768"/>
                        </a:lnTo>
                        <a:lnTo>
                          <a:pt x="318136" y="57929"/>
                        </a:lnTo>
                        <a:lnTo>
                          <a:pt x="20813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2" name="Freeform 901"/>
                  <p:cNvSpPr/>
                  <p:nvPr/>
                </p:nvSpPr>
                <p:spPr>
                  <a:xfrm rot="6900000" flipV="1">
                    <a:off x="3936125" y="4482517"/>
                    <a:ext cx="229096" cy="318831"/>
                  </a:xfrm>
                  <a:custGeom>
                    <a:avLst/>
                    <a:gdLst>
                      <a:gd name="connsiteX0" fmla="*/ 224007 w 367024"/>
                      <a:gd name="connsiteY0" fmla="*/ 0 h 510784"/>
                      <a:gd name="connsiteX1" fmla="*/ 0 w 367024"/>
                      <a:gd name="connsiteY1" fmla="*/ 480385 h 510784"/>
                      <a:gd name="connsiteX2" fmla="*/ 143017 w 367024"/>
                      <a:gd name="connsiteY2" fmla="*/ 510784 h 510784"/>
                      <a:gd name="connsiteX3" fmla="*/ 367024 w 367024"/>
                      <a:gd name="connsiteY3" fmla="*/ 30399 h 510784"/>
                      <a:gd name="connsiteX4" fmla="*/ 224007 w 367024"/>
                      <a:gd name="connsiteY4" fmla="*/ 0 h 51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24" h="510784">
                        <a:moveTo>
                          <a:pt x="224007" y="0"/>
                        </a:moveTo>
                        <a:lnTo>
                          <a:pt x="0" y="480385"/>
                        </a:lnTo>
                        <a:lnTo>
                          <a:pt x="143017" y="510784"/>
                        </a:lnTo>
                        <a:lnTo>
                          <a:pt x="367024" y="30399"/>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3" name="Freeform 902"/>
                  <p:cNvSpPr/>
                  <p:nvPr/>
                </p:nvSpPr>
                <p:spPr>
                  <a:xfrm rot="6900000" flipV="1">
                    <a:off x="4293270" y="4487541"/>
                    <a:ext cx="218351" cy="318298"/>
                  </a:xfrm>
                  <a:custGeom>
                    <a:avLst/>
                    <a:gdLst>
                      <a:gd name="connsiteX0" fmla="*/ 206792 w 349810"/>
                      <a:gd name="connsiteY0" fmla="*/ 0 h 509929"/>
                      <a:gd name="connsiteX1" fmla="*/ 0 w 349810"/>
                      <a:gd name="connsiteY1" fmla="*/ 443468 h 509929"/>
                      <a:gd name="connsiteX2" fmla="*/ 126201 w 349810"/>
                      <a:gd name="connsiteY2" fmla="*/ 509929 h 509929"/>
                      <a:gd name="connsiteX3" fmla="*/ 349810 w 349810"/>
                      <a:gd name="connsiteY3" fmla="*/ 30399 h 509929"/>
                      <a:gd name="connsiteX4" fmla="*/ 206792 w 349810"/>
                      <a:gd name="connsiteY4" fmla="*/ 0 h 509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10" h="509929">
                        <a:moveTo>
                          <a:pt x="206792" y="0"/>
                        </a:moveTo>
                        <a:lnTo>
                          <a:pt x="0" y="443468"/>
                        </a:lnTo>
                        <a:lnTo>
                          <a:pt x="126201" y="509929"/>
                        </a:lnTo>
                        <a:lnTo>
                          <a:pt x="349810" y="30399"/>
                        </a:lnTo>
                        <a:lnTo>
                          <a:pt x="20679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4" name="Freeform 903"/>
                  <p:cNvSpPr/>
                  <p:nvPr/>
                </p:nvSpPr>
                <p:spPr>
                  <a:xfrm rot="6900000" flipV="1">
                    <a:off x="4703295" y="4485604"/>
                    <a:ext cx="205223" cy="312656"/>
                  </a:xfrm>
                  <a:custGeom>
                    <a:avLst/>
                    <a:gdLst>
                      <a:gd name="connsiteX0" fmla="*/ 202577 w 328778"/>
                      <a:gd name="connsiteY0" fmla="*/ 0 h 500890"/>
                      <a:gd name="connsiteX1" fmla="*/ 0 w 328778"/>
                      <a:gd name="connsiteY1" fmla="*/ 434428 h 500890"/>
                      <a:gd name="connsiteX2" fmla="*/ 126201 w 328778"/>
                      <a:gd name="connsiteY2" fmla="*/ 500890 h 500890"/>
                      <a:gd name="connsiteX3" fmla="*/ 328778 w 328778"/>
                      <a:gd name="connsiteY3" fmla="*/ 66462 h 500890"/>
                      <a:gd name="connsiteX4" fmla="*/ 202577 w 328778"/>
                      <a:gd name="connsiteY4" fmla="*/ 0 h 50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778" h="500890">
                        <a:moveTo>
                          <a:pt x="202577" y="0"/>
                        </a:moveTo>
                        <a:lnTo>
                          <a:pt x="0" y="434428"/>
                        </a:lnTo>
                        <a:lnTo>
                          <a:pt x="126201" y="500890"/>
                        </a:lnTo>
                        <a:lnTo>
                          <a:pt x="328778" y="66462"/>
                        </a:lnTo>
                        <a:lnTo>
                          <a:pt x="2025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5" name="Freeform 904"/>
                  <p:cNvSpPr/>
                  <p:nvPr/>
                </p:nvSpPr>
                <p:spPr>
                  <a:xfrm rot="6900000" flipV="1">
                    <a:off x="5111645" y="4473645"/>
                    <a:ext cx="213776" cy="340659"/>
                  </a:xfrm>
                  <a:custGeom>
                    <a:avLst/>
                    <a:gdLst>
                      <a:gd name="connsiteX0" fmla="*/ 216279 w 342481"/>
                      <a:gd name="connsiteY0" fmla="*/ 0 h 545753"/>
                      <a:gd name="connsiteX1" fmla="*/ 0 w 342481"/>
                      <a:gd name="connsiteY1" fmla="*/ 463812 h 545753"/>
                      <a:gd name="connsiteX2" fmla="*/ 118983 w 342481"/>
                      <a:gd name="connsiteY2" fmla="*/ 545753 h 545753"/>
                      <a:gd name="connsiteX3" fmla="*/ 342481 w 342481"/>
                      <a:gd name="connsiteY3" fmla="*/ 66461 h 545753"/>
                      <a:gd name="connsiteX4" fmla="*/ 216279 w 342481"/>
                      <a:gd name="connsiteY4" fmla="*/ 0 h 54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481" h="545753">
                        <a:moveTo>
                          <a:pt x="216279" y="0"/>
                        </a:moveTo>
                        <a:lnTo>
                          <a:pt x="0" y="463812"/>
                        </a:lnTo>
                        <a:lnTo>
                          <a:pt x="118983" y="545753"/>
                        </a:lnTo>
                        <a:lnTo>
                          <a:pt x="342481" y="66461"/>
                        </a:lnTo>
                        <a:lnTo>
                          <a:pt x="21627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6" name="Freeform 905"/>
                  <p:cNvSpPr/>
                  <p:nvPr/>
                </p:nvSpPr>
                <p:spPr>
                  <a:xfrm rot="6900000" flipV="1">
                    <a:off x="5847338" y="4478319"/>
                    <a:ext cx="197892" cy="335256"/>
                  </a:xfrm>
                  <a:custGeom>
                    <a:avLst/>
                    <a:gdLst>
                      <a:gd name="connsiteX0" fmla="*/ 198051 w 317034"/>
                      <a:gd name="connsiteY0" fmla="*/ 0 h 537097"/>
                      <a:gd name="connsiteX1" fmla="*/ 0 w 317034"/>
                      <a:gd name="connsiteY1" fmla="*/ 424722 h 537097"/>
                      <a:gd name="connsiteX2" fmla="*/ 104791 w 317034"/>
                      <a:gd name="connsiteY2" fmla="*/ 537097 h 537097"/>
                      <a:gd name="connsiteX3" fmla="*/ 317034 w 317034"/>
                      <a:gd name="connsiteY3" fmla="*/ 81941 h 537097"/>
                      <a:gd name="connsiteX4" fmla="*/ 198051 w 317034"/>
                      <a:gd name="connsiteY4" fmla="*/ 0 h 5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34" h="537097">
                        <a:moveTo>
                          <a:pt x="198051" y="0"/>
                        </a:moveTo>
                        <a:lnTo>
                          <a:pt x="0" y="424722"/>
                        </a:lnTo>
                        <a:lnTo>
                          <a:pt x="104791" y="537097"/>
                        </a:lnTo>
                        <a:lnTo>
                          <a:pt x="317034" y="81941"/>
                        </a:lnTo>
                        <a:lnTo>
                          <a:pt x="19805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7" name="Freeform 906"/>
                  <p:cNvSpPr/>
                  <p:nvPr/>
                </p:nvSpPr>
                <p:spPr>
                  <a:xfrm rot="6900000" flipV="1">
                    <a:off x="7342436" y="4451473"/>
                    <a:ext cx="192424" cy="383680"/>
                  </a:xfrm>
                  <a:custGeom>
                    <a:avLst/>
                    <a:gdLst>
                      <a:gd name="connsiteX0" fmla="*/ 216414 w 308274"/>
                      <a:gd name="connsiteY0" fmla="*/ 0 h 614676"/>
                      <a:gd name="connsiteX1" fmla="*/ 0 w 308274"/>
                      <a:gd name="connsiteY1" fmla="*/ 464100 h 614676"/>
                      <a:gd name="connsiteX2" fmla="*/ 86978 w 308274"/>
                      <a:gd name="connsiteY2" fmla="*/ 614676 h 614676"/>
                      <a:gd name="connsiteX3" fmla="*/ 308274 w 308274"/>
                      <a:gd name="connsiteY3" fmla="*/ 140107 h 614676"/>
                      <a:gd name="connsiteX4" fmla="*/ 216414 w 308274"/>
                      <a:gd name="connsiteY4" fmla="*/ 0 h 6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74" h="614676">
                        <a:moveTo>
                          <a:pt x="216414" y="0"/>
                        </a:moveTo>
                        <a:lnTo>
                          <a:pt x="0" y="464100"/>
                        </a:lnTo>
                        <a:lnTo>
                          <a:pt x="86978" y="614676"/>
                        </a:lnTo>
                        <a:lnTo>
                          <a:pt x="308274" y="140107"/>
                        </a:lnTo>
                        <a:lnTo>
                          <a:pt x="216414"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8" name="Freeform 907"/>
                  <p:cNvSpPr/>
                  <p:nvPr/>
                </p:nvSpPr>
                <p:spPr>
                  <a:xfrm rot="6900000" flipV="1">
                    <a:off x="3896889" y="4602833"/>
                    <a:ext cx="250942" cy="323474"/>
                  </a:xfrm>
                  <a:custGeom>
                    <a:avLst/>
                    <a:gdLst>
                      <a:gd name="connsiteX0" fmla="*/ 224007 w 402023"/>
                      <a:gd name="connsiteY0" fmla="*/ 0 h 518223"/>
                      <a:gd name="connsiteX1" fmla="*/ 0 w 402023"/>
                      <a:gd name="connsiteY1" fmla="*/ 480385 h 518223"/>
                      <a:gd name="connsiteX2" fmla="*/ 178016 w 402023"/>
                      <a:gd name="connsiteY2" fmla="*/ 518223 h 518223"/>
                      <a:gd name="connsiteX3" fmla="*/ 402023 w 402023"/>
                      <a:gd name="connsiteY3" fmla="*/ 37838 h 518223"/>
                      <a:gd name="connsiteX4" fmla="*/ 224007 w 402023"/>
                      <a:gd name="connsiteY4" fmla="*/ 0 h 51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23" h="518223">
                        <a:moveTo>
                          <a:pt x="224007" y="0"/>
                        </a:moveTo>
                        <a:lnTo>
                          <a:pt x="0" y="480385"/>
                        </a:lnTo>
                        <a:lnTo>
                          <a:pt x="178016" y="518223"/>
                        </a:lnTo>
                        <a:lnTo>
                          <a:pt x="402023" y="37838"/>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9" name="Freeform 908"/>
                  <p:cNvSpPr/>
                  <p:nvPr/>
                </p:nvSpPr>
                <p:spPr>
                  <a:xfrm rot="6900000" flipV="1">
                    <a:off x="4699596" y="4603167"/>
                    <a:ext cx="224500" cy="322807"/>
                  </a:xfrm>
                  <a:custGeom>
                    <a:avLst/>
                    <a:gdLst>
                      <a:gd name="connsiteX0" fmla="*/ 202577 w 359662"/>
                      <a:gd name="connsiteY0" fmla="*/ 0 h 517154"/>
                      <a:gd name="connsiteX1" fmla="*/ 0 w 359662"/>
                      <a:gd name="connsiteY1" fmla="*/ 434428 h 517154"/>
                      <a:gd name="connsiteX2" fmla="*/ 157085 w 359662"/>
                      <a:gd name="connsiteY2" fmla="*/ 517154 h 517154"/>
                      <a:gd name="connsiteX3" fmla="*/ 359662 w 359662"/>
                      <a:gd name="connsiteY3" fmla="*/ 82725 h 517154"/>
                      <a:gd name="connsiteX4" fmla="*/ 202577 w 359662"/>
                      <a:gd name="connsiteY4" fmla="*/ 0 h 51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62" h="517154">
                        <a:moveTo>
                          <a:pt x="202577" y="0"/>
                        </a:moveTo>
                        <a:lnTo>
                          <a:pt x="0" y="434428"/>
                        </a:lnTo>
                        <a:lnTo>
                          <a:pt x="157085" y="517154"/>
                        </a:lnTo>
                        <a:lnTo>
                          <a:pt x="359662" y="82725"/>
                        </a:lnTo>
                        <a:lnTo>
                          <a:pt x="2025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0" name="Freeform 909"/>
                  <p:cNvSpPr/>
                  <p:nvPr/>
                </p:nvSpPr>
                <p:spPr>
                  <a:xfrm rot="6900000" flipV="1">
                    <a:off x="5112885" y="4584453"/>
                    <a:ext cx="238715" cy="365318"/>
                  </a:xfrm>
                  <a:custGeom>
                    <a:avLst/>
                    <a:gdLst>
                      <a:gd name="connsiteX0" fmla="*/ 225350 w 382435"/>
                      <a:gd name="connsiteY0" fmla="*/ 0 h 585259"/>
                      <a:gd name="connsiteX1" fmla="*/ 0 w 382435"/>
                      <a:gd name="connsiteY1" fmla="*/ 483266 h 585259"/>
                      <a:gd name="connsiteX2" fmla="*/ 148100 w 382435"/>
                      <a:gd name="connsiteY2" fmla="*/ 585259 h 585259"/>
                      <a:gd name="connsiteX3" fmla="*/ 382435 w 382435"/>
                      <a:gd name="connsiteY3" fmla="*/ 82726 h 585259"/>
                      <a:gd name="connsiteX4" fmla="*/ 225350 w 382435"/>
                      <a:gd name="connsiteY4" fmla="*/ 0 h 58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435" h="585259">
                        <a:moveTo>
                          <a:pt x="225350" y="0"/>
                        </a:moveTo>
                        <a:lnTo>
                          <a:pt x="0" y="483266"/>
                        </a:lnTo>
                        <a:lnTo>
                          <a:pt x="148100" y="585259"/>
                        </a:lnTo>
                        <a:lnTo>
                          <a:pt x="382435" y="82726"/>
                        </a:lnTo>
                        <a:lnTo>
                          <a:pt x="22535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1" name="Freeform 910"/>
                  <p:cNvSpPr/>
                  <p:nvPr/>
                </p:nvSpPr>
                <p:spPr>
                  <a:xfrm rot="6900000" flipV="1">
                    <a:off x="5868603" y="4581419"/>
                    <a:ext cx="227200" cy="376296"/>
                  </a:xfrm>
                  <a:custGeom>
                    <a:avLst/>
                    <a:gdLst>
                      <a:gd name="connsiteX0" fmla="*/ 215887 w 363988"/>
                      <a:gd name="connsiteY0" fmla="*/ 0 h 602846"/>
                      <a:gd name="connsiteX1" fmla="*/ 0 w 363988"/>
                      <a:gd name="connsiteY1" fmla="*/ 462970 h 602846"/>
                      <a:gd name="connsiteX2" fmla="*/ 130436 w 363988"/>
                      <a:gd name="connsiteY2" fmla="*/ 602846 h 602846"/>
                      <a:gd name="connsiteX3" fmla="*/ 363988 w 363988"/>
                      <a:gd name="connsiteY3" fmla="*/ 101993 h 602846"/>
                      <a:gd name="connsiteX4" fmla="*/ 215887 w 363988"/>
                      <a:gd name="connsiteY4" fmla="*/ 0 h 60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88" h="602846">
                        <a:moveTo>
                          <a:pt x="215887" y="0"/>
                        </a:moveTo>
                        <a:lnTo>
                          <a:pt x="0" y="462970"/>
                        </a:lnTo>
                        <a:lnTo>
                          <a:pt x="130436" y="602846"/>
                        </a:lnTo>
                        <a:lnTo>
                          <a:pt x="363988" y="101993"/>
                        </a:lnTo>
                        <a:lnTo>
                          <a:pt x="21588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2" name="Freeform 911"/>
                  <p:cNvSpPr/>
                  <p:nvPr/>
                </p:nvSpPr>
                <p:spPr>
                  <a:xfrm rot="6900000" flipV="1">
                    <a:off x="6632125" y="4559780"/>
                    <a:ext cx="223491" cy="413313"/>
                  </a:xfrm>
                  <a:custGeom>
                    <a:avLst/>
                    <a:gdLst>
                      <a:gd name="connsiteX0" fmla="*/ 232277 w 358045"/>
                      <a:gd name="connsiteY0" fmla="*/ 0 h 662149"/>
                      <a:gd name="connsiteX1" fmla="*/ 0 w 358045"/>
                      <a:gd name="connsiteY1" fmla="*/ 498121 h 662149"/>
                      <a:gd name="connsiteX2" fmla="*/ 119173 w 358045"/>
                      <a:gd name="connsiteY2" fmla="*/ 662149 h 662149"/>
                      <a:gd name="connsiteX3" fmla="*/ 358045 w 358045"/>
                      <a:gd name="connsiteY3" fmla="*/ 149885 h 662149"/>
                      <a:gd name="connsiteX4" fmla="*/ 232277 w 358045"/>
                      <a:gd name="connsiteY4" fmla="*/ 0 h 66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45" h="662149">
                        <a:moveTo>
                          <a:pt x="232277" y="0"/>
                        </a:moveTo>
                        <a:lnTo>
                          <a:pt x="0" y="498121"/>
                        </a:lnTo>
                        <a:lnTo>
                          <a:pt x="119173" y="662149"/>
                        </a:lnTo>
                        <a:lnTo>
                          <a:pt x="358045" y="149885"/>
                        </a:lnTo>
                        <a:lnTo>
                          <a:pt x="2322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3" name="Freeform 912"/>
                  <p:cNvSpPr/>
                  <p:nvPr/>
                </p:nvSpPr>
                <p:spPr>
                  <a:xfrm rot="6900000" flipV="1">
                    <a:off x="7017596" y="4539662"/>
                    <a:ext cx="234654" cy="452554"/>
                  </a:xfrm>
                  <a:custGeom>
                    <a:avLst/>
                    <a:gdLst>
                      <a:gd name="connsiteX0" fmla="*/ 256757 w 375930"/>
                      <a:gd name="connsiteY0" fmla="*/ 0 h 725014"/>
                      <a:gd name="connsiteX1" fmla="*/ 0 w 375930"/>
                      <a:gd name="connsiteY1" fmla="*/ 550618 h 725014"/>
                      <a:gd name="connsiteX2" fmla="*/ 114339 w 375930"/>
                      <a:gd name="connsiteY2" fmla="*/ 725014 h 725014"/>
                      <a:gd name="connsiteX3" fmla="*/ 375930 w 375930"/>
                      <a:gd name="connsiteY3" fmla="*/ 164028 h 725014"/>
                      <a:gd name="connsiteX4" fmla="*/ 256757 w 375930"/>
                      <a:gd name="connsiteY4" fmla="*/ 0 h 72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30" h="725014">
                        <a:moveTo>
                          <a:pt x="256757" y="0"/>
                        </a:moveTo>
                        <a:lnTo>
                          <a:pt x="0" y="550618"/>
                        </a:lnTo>
                        <a:lnTo>
                          <a:pt x="114339" y="725014"/>
                        </a:lnTo>
                        <a:lnTo>
                          <a:pt x="375930" y="164028"/>
                        </a:lnTo>
                        <a:lnTo>
                          <a:pt x="25675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4" name="Freeform 913"/>
                  <p:cNvSpPr/>
                  <p:nvPr/>
                </p:nvSpPr>
                <p:spPr>
                  <a:xfrm rot="6900000" flipV="1">
                    <a:off x="7414651" y="4558842"/>
                    <a:ext cx="210285" cy="414894"/>
                  </a:xfrm>
                  <a:custGeom>
                    <a:avLst/>
                    <a:gdLst>
                      <a:gd name="connsiteX0" fmla="*/ 222548 w 336888"/>
                      <a:gd name="connsiteY0" fmla="*/ 0 h 664683"/>
                      <a:gd name="connsiteX1" fmla="*/ 0 w 336888"/>
                      <a:gd name="connsiteY1" fmla="*/ 477256 h 664683"/>
                      <a:gd name="connsiteX2" fmla="*/ 108263 w 336888"/>
                      <a:gd name="connsiteY2" fmla="*/ 664683 h 664683"/>
                      <a:gd name="connsiteX3" fmla="*/ 336888 w 336888"/>
                      <a:gd name="connsiteY3" fmla="*/ 174395 h 664683"/>
                      <a:gd name="connsiteX4" fmla="*/ 222548 w 336888"/>
                      <a:gd name="connsiteY4" fmla="*/ 0 h 66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88" h="664683">
                        <a:moveTo>
                          <a:pt x="222548" y="0"/>
                        </a:moveTo>
                        <a:lnTo>
                          <a:pt x="0" y="477256"/>
                        </a:lnTo>
                        <a:lnTo>
                          <a:pt x="108263" y="664683"/>
                        </a:lnTo>
                        <a:lnTo>
                          <a:pt x="336888" y="174395"/>
                        </a:lnTo>
                        <a:lnTo>
                          <a:pt x="22254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5" name="Freeform 914"/>
                  <p:cNvSpPr/>
                  <p:nvPr/>
                </p:nvSpPr>
                <p:spPr>
                  <a:xfrm rot="6900000" flipV="1">
                    <a:off x="3840955" y="4752348"/>
                    <a:ext cx="291768" cy="332153"/>
                  </a:xfrm>
                  <a:custGeom>
                    <a:avLst/>
                    <a:gdLst>
                      <a:gd name="connsiteX0" fmla="*/ 224007 w 467430"/>
                      <a:gd name="connsiteY0" fmla="*/ 0 h 532126"/>
                      <a:gd name="connsiteX1" fmla="*/ 0 w 467430"/>
                      <a:gd name="connsiteY1" fmla="*/ 480385 h 532126"/>
                      <a:gd name="connsiteX2" fmla="*/ 243423 w 467430"/>
                      <a:gd name="connsiteY2" fmla="*/ 532126 h 532126"/>
                      <a:gd name="connsiteX3" fmla="*/ 467430 w 467430"/>
                      <a:gd name="connsiteY3" fmla="*/ 51741 h 532126"/>
                      <a:gd name="connsiteX4" fmla="*/ 224007 w 467430"/>
                      <a:gd name="connsiteY4" fmla="*/ 0 h 53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30" h="532126">
                        <a:moveTo>
                          <a:pt x="224007" y="0"/>
                        </a:moveTo>
                        <a:lnTo>
                          <a:pt x="0" y="480385"/>
                        </a:lnTo>
                        <a:lnTo>
                          <a:pt x="243423" y="532126"/>
                        </a:lnTo>
                        <a:lnTo>
                          <a:pt x="467430" y="51741"/>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6" name="Freeform 915"/>
                  <p:cNvSpPr/>
                  <p:nvPr/>
                </p:nvSpPr>
                <p:spPr>
                  <a:xfrm rot="6900000" flipV="1">
                    <a:off x="4225040" y="4721765"/>
                    <a:ext cx="309975" cy="409509"/>
                  </a:xfrm>
                  <a:custGeom>
                    <a:avLst/>
                    <a:gdLst>
                      <a:gd name="connsiteX0" fmla="*/ 253175 w 496598"/>
                      <a:gd name="connsiteY0" fmla="*/ 0 h 656055"/>
                      <a:gd name="connsiteX1" fmla="*/ 0 w 496598"/>
                      <a:gd name="connsiteY1" fmla="*/ 542934 h 656055"/>
                      <a:gd name="connsiteX2" fmla="*/ 214802 w 496598"/>
                      <a:gd name="connsiteY2" fmla="*/ 656055 h 656055"/>
                      <a:gd name="connsiteX3" fmla="*/ 496598 w 496598"/>
                      <a:gd name="connsiteY3" fmla="*/ 51741 h 656055"/>
                      <a:gd name="connsiteX4" fmla="*/ 253175 w 496598"/>
                      <a:gd name="connsiteY4" fmla="*/ 0 h 65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598" h="656055">
                        <a:moveTo>
                          <a:pt x="253175" y="0"/>
                        </a:moveTo>
                        <a:lnTo>
                          <a:pt x="0" y="542934"/>
                        </a:lnTo>
                        <a:lnTo>
                          <a:pt x="214802" y="656055"/>
                        </a:lnTo>
                        <a:lnTo>
                          <a:pt x="496598" y="51741"/>
                        </a:lnTo>
                        <a:lnTo>
                          <a:pt x="25317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7" name="Freeform 916"/>
                  <p:cNvSpPr/>
                  <p:nvPr/>
                </p:nvSpPr>
                <p:spPr>
                  <a:xfrm rot="6900000" flipV="1">
                    <a:off x="4689034" y="4747535"/>
                    <a:ext cx="260527" cy="341780"/>
                  </a:xfrm>
                  <a:custGeom>
                    <a:avLst/>
                    <a:gdLst>
                      <a:gd name="connsiteX0" fmla="*/ 202578 w 417379"/>
                      <a:gd name="connsiteY0" fmla="*/ 0 h 547550"/>
                      <a:gd name="connsiteX1" fmla="*/ 0 w 417379"/>
                      <a:gd name="connsiteY1" fmla="*/ 434429 h 547550"/>
                      <a:gd name="connsiteX2" fmla="*/ 214802 w 417379"/>
                      <a:gd name="connsiteY2" fmla="*/ 547550 h 547550"/>
                      <a:gd name="connsiteX3" fmla="*/ 417379 w 417379"/>
                      <a:gd name="connsiteY3" fmla="*/ 113121 h 547550"/>
                      <a:gd name="connsiteX4" fmla="*/ 202578 w 417379"/>
                      <a:gd name="connsiteY4" fmla="*/ 0 h 54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79" h="547550">
                        <a:moveTo>
                          <a:pt x="202578" y="0"/>
                        </a:moveTo>
                        <a:lnTo>
                          <a:pt x="0" y="434429"/>
                        </a:lnTo>
                        <a:lnTo>
                          <a:pt x="214802" y="547550"/>
                        </a:lnTo>
                        <a:lnTo>
                          <a:pt x="417379" y="113121"/>
                        </a:lnTo>
                        <a:lnTo>
                          <a:pt x="2025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8" name="Freeform 917"/>
                  <p:cNvSpPr/>
                  <p:nvPr/>
                </p:nvSpPr>
                <p:spPr>
                  <a:xfrm rot="6900000" flipV="1">
                    <a:off x="5108946" y="4720291"/>
                    <a:ext cx="281506" cy="403217"/>
                  </a:xfrm>
                  <a:custGeom>
                    <a:avLst/>
                    <a:gdLst>
                      <a:gd name="connsiteX0" fmla="*/ 236188 w 450989"/>
                      <a:gd name="connsiteY0" fmla="*/ 0 h 645974"/>
                      <a:gd name="connsiteX1" fmla="*/ 0 w 450989"/>
                      <a:gd name="connsiteY1" fmla="*/ 506507 h 645974"/>
                      <a:gd name="connsiteX2" fmla="*/ 202516 w 450989"/>
                      <a:gd name="connsiteY2" fmla="*/ 645974 h 645974"/>
                      <a:gd name="connsiteX3" fmla="*/ 450989 w 450989"/>
                      <a:gd name="connsiteY3" fmla="*/ 113121 h 645974"/>
                      <a:gd name="connsiteX4" fmla="*/ 236188 w 450989"/>
                      <a:gd name="connsiteY4" fmla="*/ 0 h 64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89" h="645974">
                        <a:moveTo>
                          <a:pt x="236188" y="0"/>
                        </a:moveTo>
                        <a:lnTo>
                          <a:pt x="0" y="506507"/>
                        </a:lnTo>
                        <a:lnTo>
                          <a:pt x="202516" y="645974"/>
                        </a:lnTo>
                        <a:lnTo>
                          <a:pt x="450989" y="113121"/>
                        </a:lnTo>
                        <a:lnTo>
                          <a:pt x="23618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9" name="Freeform 918"/>
                  <p:cNvSpPr/>
                  <p:nvPr/>
                </p:nvSpPr>
                <p:spPr>
                  <a:xfrm rot="6900000" flipV="1">
                    <a:off x="6288491" y="4684325"/>
                    <a:ext cx="271684" cy="471810"/>
                  </a:xfrm>
                  <a:custGeom>
                    <a:avLst/>
                    <a:gdLst>
                      <a:gd name="connsiteX0" fmla="*/ 256893 w 435253"/>
                      <a:gd name="connsiteY0" fmla="*/ 0 h 755864"/>
                      <a:gd name="connsiteX1" fmla="*/ 0 w 435253"/>
                      <a:gd name="connsiteY1" fmla="*/ 550908 h 755864"/>
                      <a:gd name="connsiteX2" fmla="*/ 171978 w 435253"/>
                      <a:gd name="connsiteY2" fmla="*/ 755864 h 755864"/>
                      <a:gd name="connsiteX3" fmla="*/ 435253 w 435253"/>
                      <a:gd name="connsiteY3" fmla="*/ 191269 h 755864"/>
                      <a:gd name="connsiteX4" fmla="*/ 256893 w 435253"/>
                      <a:gd name="connsiteY4" fmla="*/ 0 h 75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53" h="755864">
                        <a:moveTo>
                          <a:pt x="256893" y="0"/>
                        </a:moveTo>
                        <a:lnTo>
                          <a:pt x="0" y="550908"/>
                        </a:lnTo>
                        <a:lnTo>
                          <a:pt x="171978" y="755864"/>
                        </a:lnTo>
                        <a:lnTo>
                          <a:pt x="435253" y="191269"/>
                        </a:lnTo>
                        <a:lnTo>
                          <a:pt x="25689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0" name="Freeform 919"/>
                  <p:cNvSpPr/>
                  <p:nvPr/>
                </p:nvSpPr>
                <p:spPr>
                  <a:xfrm rot="6900000" flipV="1">
                    <a:off x="6694309" y="4690184"/>
                    <a:ext cx="257301" cy="461581"/>
                  </a:xfrm>
                  <a:custGeom>
                    <a:avLst/>
                    <a:gdLst>
                      <a:gd name="connsiteX0" fmla="*/ 240232 w 412211"/>
                      <a:gd name="connsiteY0" fmla="*/ 0 h 739476"/>
                      <a:gd name="connsiteX1" fmla="*/ 0 w 412211"/>
                      <a:gd name="connsiteY1" fmla="*/ 515180 h 739476"/>
                      <a:gd name="connsiteX2" fmla="*/ 162960 w 412211"/>
                      <a:gd name="connsiteY2" fmla="*/ 739476 h 739476"/>
                      <a:gd name="connsiteX3" fmla="*/ 412211 w 412211"/>
                      <a:gd name="connsiteY3" fmla="*/ 204955 h 739476"/>
                      <a:gd name="connsiteX4" fmla="*/ 240232 w 412211"/>
                      <a:gd name="connsiteY4" fmla="*/ 0 h 7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11" h="739476">
                        <a:moveTo>
                          <a:pt x="240232" y="0"/>
                        </a:moveTo>
                        <a:lnTo>
                          <a:pt x="0" y="515180"/>
                        </a:lnTo>
                        <a:lnTo>
                          <a:pt x="162960" y="739476"/>
                        </a:lnTo>
                        <a:lnTo>
                          <a:pt x="412211" y="204955"/>
                        </a:lnTo>
                        <a:lnTo>
                          <a:pt x="24023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1" name="Freeform 920"/>
                  <p:cNvSpPr/>
                  <p:nvPr/>
                </p:nvSpPr>
                <p:spPr>
                  <a:xfrm rot="6900000" flipV="1">
                    <a:off x="7092778" y="4670117"/>
                    <a:ext cx="265626" cy="500354"/>
                  </a:xfrm>
                  <a:custGeom>
                    <a:avLst/>
                    <a:gdLst>
                      <a:gd name="connsiteX0" fmla="*/ 262588 w 425548"/>
                      <a:gd name="connsiteY0" fmla="*/ 0 h 801594"/>
                      <a:gd name="connsiteX1" fmla="*/ 0 w 425548"/>
                      <a:gd name="connsiteY1" fmla="*/ 563123 h 801594"/>
                      <a:gd name="connsiteX2" fmla="*/ 156349 w 425548"/>
                      <a:gd name="connsiteY2" fmla="*/ 801594 h 801594"/>
                      <a:gd name="connsiteX3" fmla="*/ 425548 w 425548"/>
                      <a:gd name="connsiteY3" fmla="*/ 224295 h 801594"/>
                      <a:gd name="connsiteX4" fmla="*/ 262588 w 425548"/>
                      <a:gd name="connsiteY4" fmla="*/ 0 h 80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548" h="801594">
                        <a:moveTo>
                          <a:pt x="262588" y="0"/>
                        </a:moveTo>
                        <a:lnTo>
                          <a:pt x="0" y="563123"/>
                        </a:lnTo>
                        <a:lnTo>
                          <a:pt x="156349" y="801594"/>
                        </a:lnTo>
                        <a:lnTo>
                          <a:pt x="425548" y="224295"/>
                        </a:lnTo>
                        <a:lnTo>
                          <a:pt x="26258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2" name="Freeform 921"/>
                  <p:cNvSpPr/>
                  <p:nvPr/>
                </p:nvSpPr>
                <p:spPr>
                  <a:xfrm rot="6900000" flipV="1">
                    <a:off x="7501226" y="4686929"/>
                    <a:ext cx="241083" cy="467690"/>
                  </a:xfrm>
                  <a:custGeom>
                    <a:avLst/>
                    <a:gdLst>
                      <a:gd name="connsiteX0" fmla="*/ 229878 w 386228"/>
                      <a:gd name="connsiteY0" fmla="*/ 0 h 749264"/>
                      <a:gd name="connsiteX1" fmla="*/ 0 w 386228"/>
                      <a:gd name="connsiteY1" fmla="*/ 492975 h 749264"/>
                      <a:gd name="connsiteX2" fmla="*/ 148041 w 386228"/>
                      <a:gd name="connsiteY2" fmla="*/ 749264 h 749264"/>
                      <a:gd name="connsiteX3" fmla="*/ 386228 w 386228"/>
                      <a:gd name="connsiteY3" fmla="*/ 238470 h 749264"/>
                      <a:gd name="connsiteX4" fmla="*/ 229878 w 386228"/>
                      <a:gd name="connsiteY4" fmla="*/ 0 h 74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28" h="749264">
                        <a:moveTo>
                          <a:pt x="229878" y="0"/>
                        </a:moveTo>
                        <a:lnTo>
                          <a:pt x="0" y="492975"/>
                        </a:lnTo>
                        <a:lnTo>
                          <a:pt x="148041" y="749264"/>
                        </a:lnTo>
                        <a:lnTo>
                          <a:pt x="386228" y="238470"/>
                        </a:lnTo>
                        <a:lnTo>
                          <a:pt x="2298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 name="Freeform 922"/>
                  <p:cNvSpPr/>
                  <p:nvPr/>
                </p:nvSpPr>
                <p:spPr>
                  <a:xfrm rot="6900000" flipV="1">
                    <a:off x="4102034" y="3720644"/>
                    <a:ext cx="1448042" cy="2823507"/>
                  </a:xfrm>
                  <a:custGeom>
                    <a:avLst/>
                    <a:gdLst>
                      <a:gd name="connsiteX0" fmla="*/ 260247 w 2236614"/>
                      <a:gd name="connsiteY0" fmla="*/ 3582981 h 4361112"/>
                      <a:gd name="connsiteX1" fmla="*/ 0 w 2236614"/>
                      <a:gd name="connsiteY1" fmla="*/ 4141084 h 4361112"/>
                      <a:gd name="connsiteX2" fmla="*/ 2089 w 2236614"/>
                      <a:gd name="connsiteY2" fmla="*/ 4143405 h 4361112"/>
                      <a:gd name="connsiteX3" fmla="*/ 3192 w 2236614"/>
                      <a:gd name="connsiteY3" fmla="*/ 4141083 h 4361112"/>
                      <a:gd name="connsiteX4" fmla="*/ 205235 w 2236614"/>
                      <a:gd name="connsiteY4" fmla="*/ 4361112 h 4361112"/>
                      <a:gd name="connsiteX5" fmla="*/ 2236614 w 2236614"/>
                      <a:gd name="connsiteY5" fmla="*/ 4811 h 4361112"/>
                      <a:gd name="connsiteX6" fmla="*/ 1929819 w 2236614"/>
                      <a:gd name="connsiteY6" fmla="*/ 4811 h 4361112"/>
                      <a:gd name="connsiteX7" fmla="*/ 1931022 w 2236614"/>
                      <a:gd name="connsiteY7" fmla="*/ 0 h 4361112"/>
                      <a:gd name="connsiteX8" fmla="*/ 523664 w 2236614"/>
                      <a:gd name="connsiteY8" fmla="*/ 3018084 h 4361112"/>
                      <a:gd name="connsiteX9" fmla="*/ 524859 w 2236614"/>
                      <a:gd name="connsiteY9" fmla="*/ 3018905 h 4361112"/>
                      <a:gd name="connsiteX10" fmla="*/ 522180 w 2236614"/>
                      <a:gd name="connsiteY10" fmla="*/ 3021268 h 4361112"/>
                      <a:gd name="connsiteX11" fmla="*/ 260247 w 2236614"/>
                      <a:gd name="connsiteY11" fmla="*/ 3582981 h 4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6614" h="4361112">
                        <a:moveTo>
                          <a:pt x="260247" y="3582981"/>
                        </a:moveTo>
                        <a:lnTo>
                          <a:pt x="0" y="4141084"/>
                        </a:lnTo>
                        <a:lnTo>
                          <a:pt x="2089" y="4143405"/>
                        </a:lnTo>
                        <a:lnTo>
                          <a:pt x="3192" y="4141083"/>
                        </a:lnTo>
                        <a:lnTo>
                          <a:pt x="205235" y="4361112"/>
                        </a:lnTo>
                        <a:lnTo>
                          <a:pt x="2236614" y="4811"/>
                        </a:lnTo>
                        <a:lnTo>
                          <a:pt x="1929819" y="4811"/>
                        </a:lnTo>
                        <a:lnTo>
                          <a:pt x="1931022" y="0"/>
                        </a:lnTo>
                        <a:lnTo>
                          <a:pt x="523664" y="3018084"/>
                        </a:lnTo>
                        <a:lnTo>
                          <a:pt x="524859" y="3018905"/>
                        </a:lnTo>
                        <a:lnTo>
                          <a:pt x="522180" y="3021268"/>
                        </a:lnTo>
                        <a:lnTo>
                          <a:pt x="260247" y="358298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4" name="Freeform 923"/>
                  <p:cNvSpPr/>
                  <p:nvPr/>
                </p:nvSpPr>
                <p:spPr>
                  <a:xfrm rot="6900000" flipV="1">
                    <a:off x="2892264" y="4384187"/>
                    <a:ext cx="225439" cy="305840"/>
                  </a:xfrm>
                  <a:custGeom>
                    <a:avLst/>
                    <a:gdLst>
                      <a:gd name="connsiteX0" fmla="*/ 218759 w 361166"/>
                      <a:gd name="connsiteY0" fmla="*/ 11564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5" fmla="*/ 218759 w 361166"/>
                      <a:gd name="connsiteY5" fmla="*/ 11564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0310 w 361166"/>
                      <a:gd name="connsiteY0" fmla="*/ 24420 h 489973"/>
                      <a:gd name="connsiteX1" fmla="*/ 0 w 361166"/>
                      <a:gd name="connsiteY1" fmla="*/ 480694 h 489973"/>
                      <a:gd name="connsiteX2" fmla="*/ 132688 w 361166"/>
                      <a:gd name="connsiteY2" fmla="*/ 489973 h 489973"/>
                      <a:gd name="connsiteX3" fmla="*/ 361166 w 361166"/>
                      <a:gd name="connsiteY3" fmla="*/ 0 h 489973"/>
                      <a:gd name="connsiteX4" fmla="*/ 210310 w 361166"/>
                      <a:gd name="connsiteY4" fmla="*/ 24420 h 489973"/>
                      <a:gd name="connsiteX0" fmla="*/ 210310 w 361166"/>
                      <a:gd name="connsiteY0" fmla="*/ 24420 h 489973"/>
                      <a:gd name="connsiteX1" fmla="*/ 0 w 361166"/>
                      <a:gd name="connsiteY1" fmla="*/ 480694 h 489973"/>
                      <a:gd name="connsiteX2" fmla="*/ 132688 w 361166"/>
                      <a:gd name="connsiteY2" fmla="*/ 489973 h 489973"/>
                      <a:gd name="connsiteX3" fmla="*/ 361166 w 361166"/>
                      <a:gd name="connsiteY3" fmla="*/ 0 h 489973"/>
                      <a:gd name="connsiteX4" fmla="*/ 210310 w 361166"/>
                      <a:gd name="connsiteY4" fmla="*/ 24420 h 48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66" h="489973">
                        <a:moveTo>
                          <a:pt x="210310" y="24420"/>
                        </a:moveTo>
                        <a:cubicBezTo>
                          <a:pt x="172704" y="112442"/>
                          <a:pt x="31449" y="411296"/>
                          <a:pt x="0" y="480694"/>
                        </a:cubicBezTo>
                        <a:lnTo>
                          <a:pt x="132688" y="489973"/>
                        </a:lnTo>
                        <a:lnTo>
                          <a:pt x="361166" y="0"/>
                        </a:lnTo>
                        <a:lnTo>
                          <a:pt x="210310" y="24420"/>
                        </a:lnTo>
                        <a:close/>
                      </a:path>
                    </a:pathLst>
                  </a:custGeom>
                  <a:gradFill>
                    <a:gsLst>
                      <a:gs pos="8000">
                        <a:schemeClr val="accent2"/>
                      </a:gs>
                      <a:gs pos="51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0" name="Freeform 1209"/>
                  <p:cNvSpPr/>
                  <p:nvPr/>
                </p:nvSpPr>
                <p:spPr>
                  <a:xfrm rot="6900000" flipV="1">
                    <a:off x="3249222" y="4383725"/>
                    <a:ext cx="222027" cy="304316"/>
                  </a:xfrm>
                  <a:custGeom>
                    <a:avLst/>
                    <a:gdLst>
                      <a:gd name="connsiteX0" fmla="*/ 223012 w 355700"/>
                      <a:gd name="connsiteY0" fmla="*/ 0 h 487530"/>
                      <a:gd name="connsiteX1" fmla="*/ 0 w 355700"/>
                      <a:gd name="connsiteY1" fmla="*/ 478251 h 487530"/>
                      <a:gd name="connsiteX2" fmla="*/ 132688 w 355700"/>
                      <a:gd name="connsiteY2" fmla="*/ 487530 h 487530"/>
                      <a:gd name="connsiteX3" fmla="*/ 355700 w 355700"/>
                      <a:gd name="connsiteY3" fmla="*/ 9279 h 487530"/>
                      <a:gd name="connsiteX4" fmla="*/ 223012 w 355700"/>
                      <a:gd name="connsiteY4" fmla="*/ 0 h 48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00" h="487530">
                        <a:moveTo>
                          <a:pt x="223012" y="0"/>
                        </a:moveTo>
                        <a:lnTo>
                          <a:pt x="0" y="478251"/>
                        </a:lnTo>
                        <a:lnTo>
                          <a:pt x="132688" y="487530"/>
                        </a:lnTo>
                        <a:lnTo>
                          <a:pt x="355700" y="9279"/>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1" name="Freeform 1210"/>
                  <p:cNvSpPr/>
                  <p:nvPr/>
                </p:nvSpPr>
                <p:spPr>
                  <a:xfrm rot="6900000" flipV="1">
                    <a:off x="3608396" y="4379897"/>
                    <a:ext cx="222703" cy="316514"/>
                  </a:xfrm>
                  <a:custGeom>
                    <a:avLst/>
                    <a:gdLst>
                      <a:gd name="connsiteX0" fmla="*/ 224096 w 356783"/>
                      <a:gd name="connsiteY0" fmla="*/ 0 h 507073"/>
                      <a:gd name="connsiteX1" fmla="*/ 0 w 356783"/>
                      <a:gd name="connsiteY1" fmla="*/ 480576 h 507073"/>
                      <a:gd name="connsiteX2" fmla="*/ 124658 w 356783"/>
                      <a:gd name="connsiteY2" fmla="*/ 507073 h 507073"/>
                      <a:gd name="connsiteX3" fmla="*/ 356783 w 356783"/>
                      <a:gd name="connsiteY3" fmla="*/ 9279 h 507073"/>
                      <a:gd name="connsiteX4" fmla="*/ 224096 w 356783"/>
                      <a:gd name="connsiteY4" fmla="*/ 0 h 50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83" h="507073">
                        <a:moveTo>
                          <a:pt x="224096" y="0"/>
                        </a:moveTo>
                        <a:lnTo>
                          <a:pt x="0" y="480576"/>
                        </a:lnTo>
                        <a:lnTo>
                          <a:pt x="124658" y="507073"/>
                        </a:lnTo>
                        <a:lnTo>
                          <a:pt x="356783" y="9279"/>
                        </a:lnTo>
                        <a:lnTo>
                          <a:pt x="22409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2" name="Freeform 1211"/>
                  <p:cNvSpPr/>
                  <p:nvPr/>
                </p:nvSpPr>
                <p:spPr>
                  <a:xfrm rot="6900000" flipV="1">
                    <a:off x="2820696" y="4474396"/>
                    <a:ext cx="252578" cy="337883"/>
                  </a:xfrm>
                  <a:custGeom>
                    <a:avLst/>
                    <a:gdLst>
                      <a:gd name="connsiteX0" fmla="*/ 233368 w 404644"/>
                      <a:gd name="connsiteY0" fmla="*/ 30201 h 541305"/>
                      <a:gd name="connsiteX1" fmla="*/ 0 w 404644"/>
                      <a:gd name="connsiteY1" fmla="*/ 530660 h 541305"/>
                      <a:gd name="connsiteX2" fmla="*/ 152229 w 404644"/>
                      <a:gd name="connsiteY2" fmla="*/ 541305 h 541305"/>
                      <a:gd name="connsiteX3" fmla="*/ 404644 w 404644"/>
                      <a:gd name="connsiteY3" fmla="*/ 0 h 541305"/>
                      <a:gd name="connsiteX4" fmla="*/ 233368 w 404644"/>
                      <a:gd name="connsiteY4" fmla="*/ 30201 h 541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44" h="541305">
                        <a:moveTo>
                          <a:pt x="233368" y="30201"/>
                        </a:moveTo>
                        <a:lnTo>
                          <a:pt x="0" y="530660"/>
                        </a:lnTo>
                        <a:lnTo>
                          <a:pt x="152229" y="541305"/>
                        </a:lnTo>
                        <a:lnTo>
                          <a:pt x="404644" y="0"/>
                        </a:lnTo>
                        <a:lnTo>
                          <a:pt x="233368" y="3020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3" name="Freeform 1212"/>
                  <p:cNvSpPr/>
                  <p:nvPr/>
                </p:nvSpPr>
                <p:spPr>
                  <a:xfrm rot="6900000" flipV="1">
                    <a:off x="3202416" y="4489349"/>
                    <a:ext cx="234224" cy="305169"/>
                  </a:xfrm>
                  <a:custGeom>
                    <a:avLst/>
                    <a:gdLst>
                      <a:gd name="connsiteX0" fmla="*/ 223012 w 375241"/>
                      <a:gd name="connsiteY0" fmla="*/ 0 h 488896"/>
                      <a:gd name="connsiteX1" fmla="*/ 0 w 375241"/>
                      <a:gd name="connsiteY1" fmla="*/ 478251 h 488896"/>
                      <a:gd name="connsiteX2" fmla="*/ 152229 w 375241"/>
                      <a:gd name="connsiteY2" fmla="*/ 488896 h 488896"/>
                      <a:gd name="connsiteX3" fmla="*/ 375241 w 375241"/>
                      <a:gd name="connsiteY3" fmla="*/ 10645 h 488896"/>
                      <a:gd name="connsiteX4" fmla="*/ 223012 w 375241"/>
                      <a:gd name="connsiteY4" fmla="*/ 0 h 48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41" h="488896">
                        <a:moveTo>
                          <a:pt x="223012" y="0"/>
                        </a:moveTo>
                        <a:lnTo>
                          <a:pt x="0" y="478251"/>
                        </a:lnTo>
                        <a:lnTo>
                          <a:pt x="152229" y="488896"/>
                        </a:lnTo>
                        <a:lnTo>
                          <a:pt x="375241" y="10645"/>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4" name="Freeform 1213"/>
                  <p:cNvSpPr/>
                  <p:nvPr/>
                </p:nvSpPr>
                <p:spPr>
                  <a:xfrm rot="6900000" flipV="1">
                    <a:off x="3566737" y="4478107"/>
                    <a:ext cx="241390" cy="332863"/>
                  </a:xfrm>
                  <a:custGeom>
                    <a:avLst/>
                    <a:gdLst>
                      <a:gd name="connsiteX0" fmla="*/ 234490 w 386719"/>
                      <a:gd name="connsiteY0" fmla="*/ 0 h 533265"/>
                      <a:gd name="connsiteX1" fmla="*/ 0 w 386719"/>
                      <a:gd name="connsiteY1" fmla="*/ 502865 h 533265"/>
                      <a:gd name="connsiteX2" fmla="*/ 143017 w 386719"/>
                      <a:gd name="connsiteY2" fmla="*/ 533265 h 533265"/>
                      <a:gd name="connsiteX3" fmla="*/ 386719 w 386719"/>
                      <a:gd name="connsiteY3" fmla="*/ 10644 h 533265"/>
                      <a:gd name="connsiteX4" fmla="*/ 234490 w 386719"/>
                      <a:gd name="connsiteY4" fmla="*/ 0 h 53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19" h="533265">
                        <a:moveTo>
                          <a:pt x="234490" y="0"/>
                        </a:moveTo>
                        <a:lnTo>
                          <a:pt x="0" y="502865"/>
                        </a:lnTo>
                        <a:lnTo>
                          <a:pt x="143017" y="533265"/>
                        </a:lnTo>
                        <a:lnTo>
                          <a:pt x="386719" y="10644"/>
                        </a:lnTo>
                        <a:lnTo>
                          <a:pt x="23449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5" name="Freeform 1214"/>
                  <p:cNvSpPr/>
                  <p:nvPr/>
                </p:nvSpPr>
                <p:spPr>
                  <a:xfrm rot="6900000" flipV="1">
                    <a:off x="2732685" y="4578236"/>
                    <a:ext cx="293682" cy="376163"/>
                  </a:xfrm>
                  <a:custGeom>
                    <a:avLst/>
                    <a:gdLst>
                      <a:gd name="connsiteX0" fmla="*/ 257305 w 470494"/>
                      <a:gd name="connsiteY0" fmla="*/ 37591 h 602633"/>
                      <a:gd name="connsiteX1" fmla="*/ 0 w 470494"/>
                      <a:gd name="connsiteY1" fmla="*/ 589383 h 602633"/>
                      <a:gd name="connsiteX2" fmla="*/ 189482 w 470494"/>
                      <a:gd name="connsiteY2" fmla="*/ 602633 h 602633"/>
                      <a:gd name="connsiteX3" fmla="*/ 470494 w 470494"/>
                      <a:gd name="connsiteY3" fmla="*/ 0 h 602633"/>
                      <a:gd name="connsiteX4" fmla="*/ 257305 w 470494"/>
                      <a:gd name="connsiteY4" fmla="*/ 37591 h 602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494" h="602633">
                        <a:moveTo>
                          <a:pt x="257305" y="37591"/>
                        </a:moveTo>
                        <a:lnTo>
                          <a:pt x="0" y="589383"/>
                        </a:lnTo>
                        <a:lnTo>
                          <a:pt x="189482" y="602633"/>
                        </a:lnTo>
                        <a:lnTo>
                          <a:pt x="470494" y="0"/>
                        </a:lnTo>
                        <a:lnTo>
                          <a:pt x="257305" y="3759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6" name="Freeform 1215"/>
                  <p:cNvSpPr/>
                  <p:nvPr/>
                </p:nvSpPr>
                <p:spPr>
                  <a:xfrm rot="6900000" flipV="1">
                    <a:off x="3143712" y="4611174"/>
                    <a:ext cx="257479" cy="306794"/>
                  </a:xfrm>
                  <a:custGeom>
                    <a:avLst/>
                    <a:gdLst>
                      <a:gd name="connsiteX0" fmla="*/ 223012 w 412495"/>
                      <a:gd name="connsiteY0" fmla="*/ 0 h 491500"/>
                      <a:gd name="connsiteX1" fmla="*/ 0 w 412495"/>
                      <a:gd name="connsiteY1" fmla="*/ 478251 h 491500"/>
                      <a:gd name="connsiteX2" fmla="*/ 189483 w 412495"/>
                      <a:gd name="connsiteY2" fmla="*/ 491500 h 491500"/>
                      <a:gd name="connsiteX3" fmla="*/ 412495 w 412495"/>
                      <a:gd name="connsiteY3" fmla="*/ 13249 h 491500"/>
                      <a:gd name="connsiteX4" fmla="*/ 223012 w 412495"/>
                      <a:gd name="connsiteY4" fmla="*/ 0 h 49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95" h="491500">
                        <a:moveTo>
                          <a:pt x="223012" y="0"/>
                        </a:moveTo>
                        <a:lnTo>
                          <a:pt x="0" y="478251"/>
                        </a:lnTo>
                        <a:lnTo>
                          <a:pt x="189483" y="491500"/>
                        </a:lnTo>
                        <a:lnTo>
                          <a:pt x="412495" y="13249"/>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7" name="Freeform 1216"/>
                  <p:cNvSpPr/>
                  <p:nvPr/>
                </p:nvSpPr>
                <p:spPr>
                  <a:xfrm rot="6900000" flipV="1">
                    <a:off x="3514337" y="4591312"/>
                    <a:ext cx="271869" cy="353004"/>
                  </a:xfrm>
                  <a:custGeom>
                    <a:avLst/>
                    <a:gdLst>
                      <a:gd name="connsiteX0" fmla="*/ 246067 w 435549"/>
                      <a:gd name="connsiteY0" fmla="*/ 0 h 565530"/>
                      <a:gd name="connsiteX1" fmla="*/ 0 w 435549"/>
                      <a:gd name="connsiteY1" fmla="*/ 527691 h 565530"/>
                      <a:gd name="connsiteX2" fmla="*/ 178017 w 435549"/>
                      <a:gd name="connsiteY2" fmla="*/ 565530 h 565530"/>
                      <a:gd name="connsiteX3" fmla="*/ 435549 w 435549"/>
                      <a:gd name="connsiteY3" fmla="*/ 13249 h 565530"/>
                      <a:gd name="connsiteX4" fmla="*/ 246067 w 435549"/>
                      <a:gd name="connsiteY4" fmla="*/ 0 h 565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9" h="565530">
                        <a:moveTo>
                          <a:pt x="246067" y="0"/>
                        </a:moveTo>
                        <a:lnTo>
                          <a:pt x="0" y="527691"/>
                        </a:lnTo>
                        <a:lnTo>
                          <a:pt x="178017" y="565530"/>
                        </a:lnTo>
                        <a:lnTo>
                          <a:pt x="435549" y="13249"/>
                        </a:lnTo>
                        <a:lnTo>
                          <a:pt x="24606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8" name="Freeform 1217"/>
                  <p:cNvSpPr/>
                  <p:nvPr/>
                </p:nvSpPr>
                <p:spPr>
                  <a:xfrm rot="6900000" flipV="1">
                    <a:off x="2610499" y="4707955"/>
                    <a:ext cx="357715" cy="420289"/>
                  </a:xfrm>
                  <a:custGeom>
                    <a:avLst/>
                    <a:gdLst>
                      <a:gd name="connsiteX0" fmla="*/ 154870 w 313715"/>
                      <a:gd name="connsiteY0" fmla="*/ 26552 h 368592"/>
                      <a:gd name="connsiteX1" fmla="*/ 0 w 313715"/>
                      <a:gd name="connsiteY1" fmla="*/ 358675 h 368592"/>
                      <a:gd name="connsiteX2" fmla="*/ 141838 w 313715"/>
                      <a:gd name="connsiteY2" fmla="*/ 368592 h 368592"/>
                      <a:gd name="connsiteX3" fmla="*/ 313715 w 313715"/>
                      <a:gd name="connsiteY3" fmla="*/ 0 h 368592"/>
                      <a:gd name="connsiteX4" fmla="*/ 154870 w 313715"/>
                      <a:gd name="connsiteY4" fmla="*/ 26552 h 36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15" h="368592">
                        <a:moveTo>
                          <a:pt x="154870" y="26552"/>
                        </a:moveTo>
                        <a:lnTo>
                          <a:pt x="0" y="358675"/>
                        </a:lnTo>
                        <a:lnTo>
                          <a:pt x="141838" y="368592"/>
                        </a:lnTo>
                        <a:lnTo>
                          <a:pt x="313715" y="0"/>
                        </a:lnTo>
                        <a:lnTo>
                          <a:pt x="154870" y="26552"/>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9" name="Freeform 1218"/>
                  <p:cNvSpPr/>
                  <p:nvPr/>
                </p:nvSpPr>
                <p:spPr>
                  <a:xfrm rot="6900000" flipV="1">
                    <a:off x="3062924" y="4763507"/>
                    <a:ext cx="300935" cy="309834"/>
                  </a:xfrm>
                  <a:custGeom>
                    <a:avLst/>
                    <a:gdLst>
                      <a:gd name="connsiteX0" fmla="*/ 223013 w 482114"/>
                      <a:gd name="connsiteY0" fmla="*/ 0 h 496370"/>
                      <a:gd name="connsiteX1" fmla="*/ 0 w 482114"/>
                      <a:gd name="connsiteY1" fmla="*/ 478251 h 496370"/>
                      <a:gd name="connsiteX2" fmla="*/ 259102 w 482114"/>
                      <a:gd name="connsiteY2" fmla="*/ 496370 h 496370"/>
                      <a:gd name="connsiteX3" fmla="*/ 482114 w 482114"/>
                      <a:gd name="connsiteY3" fmla="*/ 18119 h 496370"/>
                      <a:gd name="connsiteX4" fmla="*/ 223013 w 482114"/>
                      <a:gd name="connsiteY4" fmla="*/ 0 h 49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14" h="496370">
                        <a:moveTo>
                          <a:pt x="223013" y="0"/>
                        </a:moveTo>
                        <a:lnTo>
                          <a:pt x="0" y="478251"/>
                        </a:lnTo>
                        <a:lnTo>
                          <a:pt x="259102" y="496370"/>
                        </a:lnTo>
                        <a:lnTo>
                          <a:pt x="482114" y="18119"/>
                        </a:lnTo>
                        <a:lnTo>
                          <a:pt x="22301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0" name="Freeform 1219"/>
                  <p:cNvSpPr/>
                  <p:nvPr/>
                </p:nvSpPr>
                <p:spPr>
                  <a:xfrm rot="6900000" flipV="1">
                    <a:off x="3442004" y="4732762"/>
                    <a:ext cx="323959" cy="380198"/>
                  </a:xfrm>
                  <a:custGeom>
                    <a:avLst/>
                    <a:gdLst>
                      <a:gd name="connsiteX0" fmla="*/ 259898 w 519000"/>
                      <a:gd name="connsiteY0" fmla="*/ 0 h 609094"/>
                      <a:gd name="connsiteX1" fmla="*/ 0 w 519000"/>
                      <a:gd name="connsiteY1" fmla="*/ 557352 h 609094"/>
                      <a:gd name="connsiteX2" fmla="*/ 243423 w 519000"/>
                      <a:gd name="connsiteY2" fmla="*/ 609094 h 609094"/>
                      <a:gd name="connsiteX3" fmla="*/ 519000 w 519000"/>
                      <a:gd name="connsiteY3" fmla="*/ 18119 h 609094"/>
                      <a:gd name="connsiteX4" fmla="*/ 259898 w 519000"/>
                      <a:gd name="connsiteY4" fmla="*/ 0 h 60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00" h="609094">
                        <a:moveTo>
                          <a:pt x="259898" y="0"/>
                        </a:moveTo>
                        <a:lnTo>
                          <a:pt x="0" y="557352"/>
                        </a:lnTo>
                        <a:lnTo>
                          <a:pt x="243423" y="609094"/>
                        </a:lnTo>
                        <a:lnTo>
                          <a:pt x="519000" y="18119"/>
                        </a:lnTo>
                        <a:lnTo>
                          <a:pt x="25989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1" name="Freeform 1220"/>
                  <p:cNvSpPr/>
                  <p:nvPr/>
                </p:nvSpPr>
                <p:spPr>
                  <a:xfrm rot="6900000" flipV="1">
                    <a:off x="2441318" y="4926900"/>
                    <a:ext cx="357323" cy="354216"/>
                  </a:xfrm>
                  <a:custGeom>
                    <a:avLst/>
                    <a:gdLst>
                      <a:gd name="connsiteX0" fmla="*/ 264611 w 572451"/>
                      <a:gd name="connsiteY0" fmla="*/ 0 h 567472"/>
                      <a:gd name="connsiteX1" fmla="*/ 0 w 572451"/>
                      <a:gd name="connsiteY1" fmla="*/ 567471 h 567472"/>
                      <a:gd name="connsiteX2" fmla="*/ 307834 w 572451"/>
                      <a:gd name="connsiteY2" fmla="*/ 567472 h 567472"/>
                      <a:gd name="connsiteX3" fmla="*/ 572451 w 572451"/>
                      <a:gd name="connsiteY3" fmla="*/ 0 h 567472"/>
                      <a:gd name="connsiteX4" fmla="*/ 264611 w 572451"/>
                      <a:gd name="connsiteY4" fmla="*/ 0 h 5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51" h="567472">
                        <a:moveTo>
                          <a:pt x="264611" y="0"/>
                        </a:moveTo>
                        <a:lnTo>
                          <a:pt x="0" y="567471"/>
                        </a:lnTo>
                        <a:lnTo>
                          <a:pt x="307834" y="567472"/>
                        </a:lnTo>
                        <a:lnTo>
                          <a:pt x="572451" y="0"/>
                        </a:lnTo>
                        <a:lnTo>
                          <a:pt x="26461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2" name="Freeform 1221"/>
                  <p:cNvSpPr/>
                  <p:nvPr/>
                </p:nvSpPr>
                <p:spPr>
                  <a:xfrm rot="6900000" flipV="1">
                    <a:off x="1811149" y="4382361"/>
                    <a:ext cx="226168" cy="301615"/>
                  </a:xfrm>
                  <a:custGeom>
                    <a:avLst/>
                    <a:gdLst>
                      <a:gd name="connsiteX0" fmla="*/ 200961 w 362335"/>
                      <a:gd name="connsiteY0" fmla="*/ 52239 h 483202"/>
                      <a:gd name="connsiteX1" fmla="*/ 0 w 362335"/>
                      <a:gd name="connsiteY1" fmla="*/ 483202 h 483202"/>
                      <a:gd name="connsiteX2" fmla="*/ 149289 w 362335"/>
                      <a:gd name="connsiteY2" fmla="*/ 456878 h 483202"/>
                      <a:gd name="connsiteX3" fmla="*/ 362335 w 362335"/>
                      <a:gd name="connsiteY3" fmla="*/ 0 h 483202"/>
                      <a:gd name="connsiteX4" fmla="*/ 200961 w 362335"/>
                      <a:gd name="connsiteY4" fmla="*/ 52239 h 48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5" h="483202">
                        <a:moveTo>
                          <a:pt x="200961" y="52239"/>
                        </a:moveTo>
                        <a:lnTo>
                          <a:pt x="0" y="483202"/>
                        </a:lnTo>
                        <a:lnTo>
                          <a:pt x="149289" y="456878"/>
                        </a:lnTo>
                        <a:lnTo>
                          <a:pt x="362335" y="0"/>
                        </a:lnTo>
                        <a:lnTo>
                          <a:pt x="200961" y="5223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3" name="Freeform 1222"/>
                  <p:cNvSpPr/>
                  <p:nvPr/>
                </p:nvSpPr>
                <p:spPr>
                  <a:xfrm rot="6900000" flipV="1">
                    <a:off x="2163169" y="4367473"/>
                    <a:ext cx="240055" cy="331391"/>
                  </a:xfrm>
                  <a:custGeom>
                    <a:avLst/>
                    <a:gdLst>
                      <a:gd name="connsiteX0" fmla="*/ 235291 w 384580"/>
                      <a:gd name="connsiteY0" fmla="*/ 26324 h 530907"/>
                      <a:gd name="connsiteX1" fmla="*/ 0 w 384580"/>
                      <a:gd name="connsiteY1" fmla="*/ 530907 h 530907"/>
                      <a:gd name="connsiteX2" fmla="*/ 149289 w 384580"/>
                      <a:gd name="connsiteY2" fmla="*/ 504583 h 530907"/>
                      <a:gd name="connsiteX3" fmla="*/ 384580 w 384580"/>
                      <a:gd name="connsiteY3" fmla="*/ 0 h 530907"/>
                      <a:gd name="connsiteX4" fmla="*/ 235291 w 384580"/>
                      <a:gd name="connsiteY4" fmla="*/ 26324 h 530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80" h="530907">
                        <a:moveTo>
                          <a:pt x="235291" y="26324"/>
                        </a:moveTo>
                        <a:lnTo>
                          <a:pt x="0" y="530907"/>
                        </a:lnTo>
                        <a:lnTo>
                          <a:pt x="149289" y="504583"/>
                        </a:lnTo>
                        <a:lnTo>
                          <a:pt x="384580" y="0"/>
                        </a:lnTo>
                        <a:lnTo>
                          <a:pt x="235291" y="26324"/>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4" name="Freeform 1223"/>
                  <p:cNvSpPr/>
                  <p:nvPr/>
                </p:nvSpPr>
                <p:spPr>
                  <a:xfrm rot="6900000" flipV="1">
                    <a:off x="2535021" y="4379534"/>
                    <a:ext cx="228806" cy="307268"/>
                  </a:xfrm>
                  <a:custGeom>
                    <a:avLst/>
                    <a:gdLst>
                      <a:gd name="connsiteX0" fmla="*/ 217270 w 366559"/>
                      <a:gd name="connsiteY0" fmla="*/ 26325 h 492260"/>
                      <a:gd name="connsiteX1" fmla="*/ 0 w 366559"/>
                      <a:gd name="connsiteY1" fmla="*/ 492260 h 492260"/>
                      <a:gd name="connsiteX2" fmla="*/ 149289 w 366559"/>
                      <a:gd name="connsiteY2" fmla="*/ 465937 h 492260"/>
                      <a:gd name="connsiteX3" fmla="*/ 366559 w 366559"/>
                      <a:gd name="connsiteY3" fmla="*/ 0 h 492260"/>
                      <a:gd name="connsiteX4" fmla="*/ 217270 w 366559"/>
                      <a:gd name="connsiteY4" fmla="*/ 26325 h 49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559" h="492260">
                        <a:moveTo>
                          <a:pt x="217270" y="26325"/>
                        </a:moveTo>
                        <a:lnTo>
                          <a:pt x="0" y="492260"/>
                        </a:lnTo>
                        <a:lnTo>
                          <a:pt x="149289" y="465937"/>
                        </a:lnTo>
                        <a:lnTo>
                          <a:pt x="366559" y="0"/>
                        </a:lnTo>
                        <a:lnTo>
                          <a:pt x="217270" y="26325"/>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5" name="Freeform 1224"/>
                  <p:cNvSpPr/>
                  <p:nvPr/>
                </p:nvSpPr>
                <p:spPr>
                  <a:xfrm rot="6900000" flipV="1">
                    <a:off x="2450956" y="4482496"/>
                    <a:ext cx="244280" cy="313444"/>
                  </a:xfrm>
                  <a:custGeom>
                    <a:avLst/>
                    <a:gdLst>
                      <a:gd name="connsiteX0" fmla="*/ 220075 w 391351"/>
                      <a:gd name="connsiteY0" fmla="*/ 30200 h 502154"/>
                      <a:gd name="connsiteX1" fmla="*/ 0 w 391351"/>
                      <a:gd name="connsiteY1" fmla="*/ 502154 h 502154"/>
                      <a:gd name="connsiteX2" fmla="*/ 171275 w 391351"/>
                      <a:gd name="connsiteY2" fmla="*/ 471953 h 502154"/>
                      <a:gd name="connsiteX3" fmla="*/ 391351 w 391351"/>
                      <a:gd name="connsiteY3" fmla="*/ 0 h 502154"/>
                      <a:gd name="connsiteX4" fmla="*/ 220075 w 391351"/>
                      <a:gd name="connsiteY4" fmla="*/ 30200 h 50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351" h="502154">
                        <a:moveTo>
                          <a:pt x="220075" y="30200"/>
                        </a:moveTo>
                        <a:lnTo>
                          <a:pt x="0" y="502154"/>
                        </a:lnTo>
                        <a:lnTo>
                          <a:pt x="171275" y="471953"/>
                        </a:lnTo>
                        <a:lnTo>
                          <a:pt x="391351" y="0"/>
                        </a:lnTo>
                        <a:lnTo>
                          <a:pt x="220075" y="3020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6" name="Freeform 1225"/>
                  <p:cNvSpPr/>
                  <p:nvPr/>
                </p:nvSpPr>
                <p:spPr>
                  <a:xfrm rot="6900000" flipV="1">
                    <a:off x="2352001" y="4602827"/>
                    <a:ext cx="270443" cy="318057"/>
                  </a:xfrm>
                  <a:custGeom>
                    <a:avLst/>
                    <a:gdLst>
                      <a:gd name="connsiteX0" fmla="*/ 220076 w 433266"/>
                      <a:gd name="connsiteY0" fmla="*/ 37591 h 509545"/>
                      <a:gd name="connsiteX1" fmla="*/ 0 w 433266"/>
                      <a:gd name="connsiteY1" fmla="*/ 509545 h 509545"/>
                      <a:gd name="connsiteX2" fmla="*/ 213190 w 433266"/>
                      <a:gd name="connsiteY2" fmla="*/ 471954 h 509545"/>
                      <a:gd name="connsiteX3" fmla="*/ 433266 w 433266"/>
                      <a:gd name="connsiteY3" fmla="*/ 0 h 509545"/>
                      <a:gd name="connsiteX4" fmla="*/ 220076 w 433266"/>
                      <a:gd name="connsiteY4" fmla="*/ 37591 h 509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66" h="509545">
                        <a:moveTo>
                          <a:pt x="220076" y="37591"/>
                        </a:moveTo>
                        <a:lnTo>
                          <a:pt x="0" y="509545"/>
                        </a:lnTo>
                        <a:lnTo>
                          <a:pt x="213190" y="471954"/>
                        </a:lnTo>
                        <a:lnTo>
                          <a:pt x="433266" y="0"/>
                        </a:lnTo>
                        <a:lnTo>
                          <a:pt x="220076" y="3759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7" name="Freeform 1226"/>
                  <p:cNvSpPr/>
                  <p:nvPr/>
                </p:nvSpPr>
                <p:spPr>
                  <a:xfrm rot="6900000" flipV="1">
                    <a:off x="1430195" y="4713305"/>
                    <a:ext cx="355770" cy="404810"/>
                  </a:xfrm>
                  <a:custGeom>
                    <a:avLst/>
                    <a:gdLst>
                      <a:gd name="connsiteX0" fmla="*/ 254845 w 569963"/>
                      <a:gd name="connsiteY0" fmla="*/ 102009 h 648527"/>
                      <a:gd name="connsiteX1" fmla="*/ 0 w 569963"/>
                      <a:gd name="connsiteY1" fmla="*/ 648527 h 648527"/>
                      <a:gd name="connsiteX2" fmla="*/ 291520 w 569963"/>
                      <a:gd name="connsiteY2" fmla="*/ 597124 h 648527"/>
                      <a:gd name="connsiteX3" fmla="*/ 569963 w 569963"/>
                      <a:gd name="connsiteY3" fmla="*/ 0 h 648527"/>
                      <a:gd name="connsiteX4" fmla="*/ 254845 w 569963"/>
                      <a:gd name="connsiteY4" fmla="*/ 102009 h 648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63" h="648527">
                        <a:moveTo>
                          <a:pt x="254845" y="102009"/>
                        </a:moveTo>
                        <a:lnTo>
                          <a:pt x="0" y="648527"/>
                        </a:lnTo>
                        <a:lnTo>
                          <a:pt x="291520" y="597124"/>
                        </a:lnTo>
                        <a:lnTo>
                          <a:pt x="569963" y="0"/>
                        </a:lnTo>
                        <a:lnTo>
                          <a:pt x="254845" y="10200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8" name="Freeform 1227"/>
                  <p:cNvSpPr/>
                  <p:nvPr/>
                </p:nvSpPr>
                <p:spPr>
                  <a:xfrm rot="6900000" flipV="1">
                    <a:off x="1850920" y="4742186"/>
                    <a:ext cx="328834" cy="347046"/>
                  </a:xfrm>
                  <a:custGeom>
                    <a:avLst/>
                    <a:gdLst>
                      <a:gd name="connsiteX0" fmla="*/ 235290 w 526810"/>
                      <a:gd name="connsiteY0" fmla="*/ 51403 h 555986"/>
                      <a:gd name="connsiteX1" fmla="*/ 0 w 526810"/>
                      <a:gd name="connsiteY1" fmla="*/ 555986 h 555986"/>
                      <a:gd name="connsiteX2" fmla="*/ 280458 w 526810"/>
                      <a:gd name="connsiteY2" fmla="*/ 506533 h 555986"/>
                      <a:gd name="connsiteX3" fmla="*/ 278648 w 526810"/>
                      <a:gd name="connsiteY3" fmla="*/ 532186 h 555986"/>
                      <a:gd name="connsiteX4" fmla="*/ 526810 w 526810"/>
                      <a:gd name="connsiteY4" fmla="*/ 0 h 555986"/>
                      <a:gd name="connsiteX5" fmla="*/ 235290 w 526810"/>
                      <a:gd name="connsiteY5" fmla="*/ 51403 h 555986"/>
                      <a:gd name="connsiteX0" fmla="*/ 235290 w 526810"/>
                      <a:gd name="connsiteY0" fmla="*/ 51403 h 555986"/>
                      <a:gd name="connsiteX1" fmla="*/ 0 w 526810"/>
                      <a:gd name="connsiteY1" fmla="*/ 555986 h 555986"/>
                      <a:gd name="connsiteX2" fmla="*/ 280458 w 526810"/>
                      <a:gd name="connsiteY2" fmla="*/ 506533 h 555986"/>
                      <a:gd name="connsiteX3" fmla="*/ 526810 w 526810"/>
                      <a:gd name="connsiteY3" fmla="*/ 0 h 555986"/>
                      <a:gd name="connsiteX4" fmla="*/ 235290 w 526810"/>
                      <a:gd name="connsiteY4" fmla="*/ 51403 h 555986"/>
                      <a:gd name="connsiteX0" fmla="*/ 235290 w 526810"/>
                      <a:gd name="connsiteY0" fmla="*/ 51403 h 555986"/>
                      <a:gd name="connsiteX1" fmla="*/ 0 w 526810"/>
                      <a:gd name="connsiteY1" fmla="*/ 555986 h 555986"/>
                      <a:gd name="connsiteX2" fmla="*/ 289091 w 526810"/>
                      <a:gd name="connsiteY2" fmla="*/ 510559 h 555986"/>
                      <a:gd name="connsiteX3" fmla="*/ 526810 w 526810"/>
                      <a:gd name="connsiteY3" fmla="*/ 0 h 555986"/>
                      <a:gd name="connsiteX4" fmla="*/ 235290 w 526810"/>
                      <a:gd name="connsiteY4" fmla="*/ 51403 h 55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10" h="555986">
                        <a:moveTo>
                          <a:pt x="235290" y="51403"/>
                        </a:moveTo>
                        <a:lnTo>
                          <a:pt x="0" y="555986"/>
                        </a:lnTo>
                        <a:lnTo>
                          <a:pt x="289091" y="510559"/>
                        </a:lnTo>
                        <a:lnTo>
                          <a:pt x="526810" y="0"/>
                        </a:lnTo>
                        <a:lnTo>
                          <a:pt x="235290" y="5140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9" name="Freeform 1228"/>
                  <p:cNvSpPr/>
                  <p:nvPr/>
                </p:nvSpPr>
                <p:spPr>
                  <a:xfrm rot="6900000" flipV="1">
                    <a:off x="2218191" y="4754935"/>
                    <a:ext cx="316944" cy="321550"/>
                  </a:xfrm>
                  <a:custGeom>
                    <a:avLst/>
                    <a:gdLst>
                      <a:gd name="connsiteX0" fmla="*/ 118375 w 277959"/>
                      <a:gd name="connsiteY0" fmla="*/ 28139 h 281998"/>
                      <a:gd name="connsiteX1" fmla="*/ 0 w 277959"/>
                      <a:gd name="connsiteY1" fmla="*/ 281998 h 281998"/>
                      <a:gd name="connsiteX2" fmla="*/ 158843 w 277959"/>
                      <a:gd name="connsiteY2" fmla="*/ 255446 h 281998"/>
                      <a:gd name="connsiteX3" fmla="*/ 277959 w 277959"/>
                      <a:gd name="connsiteY3" fmla="*/ 0 h 281998"/>
                      <a:gd name="connsiteX4" fmla="*/ 118375 w 277959"/>
                      <a:gd name="connsiteY4" fmla="*/ 28139 h 28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59" h="281998">
                        <a:moveTo>
                          <a:pt x="118375" y="28139"/>
                        </a:moveTo>
                        <a:lnTo>
                          <a:pt x="0" y="281998"/>
                        </a:lnTo>
                        <a:lnTo>
                          <a:pt x="158843" y="255446"/>
                        </a:lnTo>
                        <a:lnTo>
                          <a:pt x="277959" y="0"/>
                        </a:lnTo>
                        <a:lnTo>
                          <a:pt x="118375" y="2813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0" name="Freeform 1229"/>
                  <p:cNvSpPr/>
                  <p:nvPr/>
                </p:nvSpPr>
                <p:spPr>
                  <a:xfrm rot="6900000" flipV="1">
                    <a:off x="1329100" y="4758478"/>
                    <a:ext cx="511866" cy="685631"/>
                  </a:xfrm>
                  <a:custGeom>
                    <a:avLst/>
                    <a:gdLst>
                      <a:gd name="connsiteX0" fmla="*/ 457470 w 820039"/>
                      <a:gd name="connsiteY0" fmla="*/ 117368 h 1098416"/>
                      <a:gd name="connsiteX1" fmla="*/ 0 w 820039"/>
                      <a:gd name="connsiteY1" fmla="*/ 1098416 h 1098416"/>
                      <a:gd name="connsiteX2" fmla="*/ 307839 w 820039"/>
                      <a:gd name="connsiteY2" fmla="*/ 1098416 h 1098416"/>
                      <a:gd name="connsiteX3" fmla="*/ 820039 w 820039"/>
                      <a:gd name="connsiteY3" fmla="*/ 0 h 1098416"/>
                      <a:gd name="connsiteX4" fmla="*/ 457470 w 820039"/>
                      <a:gd name="connsiteY4" fmla="*/ 117368 h 109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39" h="1098416">
                        <a:moveTo>
                          <a:pt x="457470" y="117368"/>
                        </a:moveTo>
                        <a:lnTo>
                          <a:pt x="0" y="1098416"/>
                        </a:lnTo>
                        <a:lnTo>
                          <a:pt x="307839" y="1098416"/>
                        </a:lnTo>
                        <a:lnTo>
                          <a:pt x="820039" y="0"/>
                        </a:lnTo>
                        <a:lnTo>
                          <a:pt x="457470" y="117368"/>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1" name="Freeform 1230"/>
                  <p:cNvSpPr/>
                  <p:nvPr/>
                </p:nvSpPr>
                <p:spPr>
                  <a:xfrm rot="6900000" flipV="1">
                    <a:off x="2009052" y="4928074"/>
                    <a:ext cx="353699" cy="346437"/>
                  </a:xfrm>
                  <a:custGeom>
                    <a:avLst/>
                    <a:gdLst>
                      <a:gd name="connsiteX0" fmla="*/ 258806 w 566645"/>
                      <a:gd name="connsiteY0" fmla="*/ 0 h 555011"/>
                      <a:gd name="connsiteX1" fmla="*/ 0 w 566645"/>
                      <a:gd name="connsiteY1" fmla="*/ 555010 h 555011"/>
                      <a:gd name="connsiteX2" fmla="*/ 307839 w 566645"/>
                      <a:gd name="connsiteY2" fmla="*/ 555011 h 555011"/>
                      <a:gd name="connsiteX3" fmla="*/ 566645 w 566645"/>
                      <a:gd name="connsiteY3" fmla="*/ 0 h 555011"/>
                      <a:gd name="connsiteX4" fmla="*/ 258806 w 566645"/>
                      <a:gd name="connsiteY4" fmla="*/ 0 h 55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645" h="555011">
                        <a:moveTo>
                          <a:pt x="258806" y="0"/>
                        </a:moveTo>
                        <a:lnTo>
                          <a:pt x="0" y="555010"/>
                        </a:lnTo>
                        <a:lnTo>
                          <a:pt x="307839" y="555011"/>
                        </a:lnTo>
                        <a:lnTo>
                          <a:pt x="566645" y="0"/>
                        </a:lnTo>
                        <a:lnTo>
                          <a:pt x="25880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2" name="Freeform 1231"/>
                  <p:cNvSpPr/>
                  <p:nvPr/>
                </p:nvSpPr>
                <p:spPr>
                  <a:xfrm rot="6900000" flipV="1">
                    <a:off x="1711726" y="4475539"/>
                    <a:ext cx="250768" cy="327357"/>
                  </a:xfrm>
                  <a:custGeom>
                    <a:avLst/>
                    <a:gdLst>
                      <a:gd name="connsiteX0" fmla="*/ 216605 w 401745"/>
                      <a:gd name="connsiteY0" fmla="*/ 59933 h 524444"/>
                      <a:gd name="connsiteX1" fmla="*/ 0 w 401745"/>
                      <a:gd name="connsiteY1" fmla="*/ 524444 h 524444"/>
                      <a:gd name="connsiteX2" fmla="*/ 171275 w 401745"/>
                      <a:gd name="connsiteY2" fmla="*/ 494244 h 524444"/>
                      <a:gd name="connsiteX3" fmla="*/ 401745 w 401745"/>
                      <a:gd name="connsiteY3" fmla="*/ 0 h 524444"/>
                      <a:gd name="connsiteX4" fmla="*/ 216605 w 401745"/>
                      <a:gd name="connsiteY4" fmla="*/ 59933 h 52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45" h="524444">
                        <a:moveTo>
                          <a:pt x="216605" y="59933"/>
                        </a:moveTo>
                        <a:lnTo>
                          <a:pt x="0" y="524444"/>
                        </a:lnTo>
                        <a:lnTo>
                          <a:pt x="171275" y="494244"/>
                        </a:lnTo>
                        <a:lnTo>
                          <a:pt x="401745" y="0"/>
                        </a:lnTo>
                        <a:lnTo>
                          <a:pt x="216605" y="5993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3" name="Freeform 1232"/>
                  <p:cNvSpPr/>
                  <p:nvPr/>
                </p:nvSpPr>
                <p:spPr>
                  <a:xfrm rot="6900000" flipV="1">
                    <a:off x="2082051" y="4472312"/>
                    <a:ext cx="253777" cy="333811"/>
                  </a:xfrm>
                  <a:custGeom>
                    <a:avLst/>
                    <a:gdLst>
                      <a:gd name="connsiteX0" fmla="*/ 235290 w 406566"/>
                      <a:gd name="connsiteY0" fmla="*/ 30201 h 534783"/>
                      <a:gd name="connsiteX1" fmla="*/ 0 w 406566"/>
                      <a:gd name="connsiteY1" fmla="*/ 534783 h 534783"/>
                      <a:gd name="connsiteX2" fmla="*/ 171275 w 406566"/>
                      <a:gd name="connsiteY2" fmla="*/ 504583 h 534783"/>
                      <a:gd name="connsiteX3" fmla="*/ 406566 w 406566"/>
                      <a:gd name="connsiteY3" fmla="*/ 0 h 534783"/>
                      <a:gd name="connsiteX4" fmla="*/ 235290 w 406566"/>
                      <a:gd name="connsiteY4" fmla="*/ 30201 h 53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66" h="534783">
                        <a:moveTo>
                          <a:pt x="235290" y="30201"/>
                        </a:moveTo>
                        <a:lnTo>
                          <a:pt x="0" y="534783"/>
                        </a:lnTo>
                        <a:lnTo>
                          <a:pt x="171275" y="504583"/>
                        </a:lnTo>
                        <a:lnTo>
                          <a:pt x="406566" y="0"/>
                        </a:lnTo>
                        <a:lnTo>
                          <a:pt x="235290" y="3020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4" name="Freeform 1233"/>
                  <p:cNvSpPr/>
                  <p:nvPr/>
                </p:nvSpPr>
                <p:spPr>
                  <a:xfrm rot="6900000" flipV="1">
                    <a:off x="1590902" y="4581938"/>
                    <a:ext cx="289925" cy="359836"/>
                  </a:xfrm>
                  <a:custGeom>
                    <a:avLst/>
                    <a:gdLst>
                      <a:gd name="connsiteX0" fmla="*/ 234029 w 464476"/>
                      <a:gd name="connsiteY0" fmla="*/ 74599 h 576476"/>
                      <a:gd name="connsiteX1" fmla="*/ 0 w 464476"/>
                      <a:gd name="connsiteY1" fmla="*/ 576476 h 576476"/>
                      <a:gd name="connsiteX2" fmla="*/ 213190 w 464476"/>
                      <a:gd name="connsiteY2" fmla="*/ 538885 h 576476"/>
                      <a:gd name="connsiteX3" fmla="*/ 464476 w 464476"/>
                      <a:gd name="connsiteY3" fmla="*/ 0 h 576476"/>
                      <a:gd name="connsiteX4" fmla="*/ 234029 w 464476"/>
                      <a:gd name="connsiteY4" fmla="*/ 74599 h 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76" h="576476">
                        <a:moveTo>
                          <a:pt x="234029" y="74599"/>
                        </a:moveTo>
                        <a:lnTo>
                          <a:pt x="0" y="576476"/>
                        </a:lnTo>
                        <a:lnTo>
                          <a:pt x="213190" y="538885"/>
                        </a:lnTo>
                        <a:lnTo>
                          <a:pt x="464476" y="0"/>
                        </a:lnTo>
                        <a:lnTo>
                          <a:pt x="234029" y="7459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5" name="Freeform 1234"/>
                  <p:cNvSpPr/>
                  <p:nvPr/>
                </p:nvSpPr>
                <p:spPr>
                  <a:xfrm rot="6900000" flipV="1">
                    <a:off x="1983098" y="4592644"/>
                    <a:ext cx="279941" cy="338424"/>
                  </a:xfrm>
                  <a:custGeom>
                    <a:avLst/>
                    <a:gdLst>
                      <a:gd name="connsiteX0" fmla="*/ 235291 w 448481"/>
                      <a:gd name="connsiteY0" fmla="*/ 37592 h 542174"/>
                      <a:gd name="connsiteX1" fmla="*/ 0 w 448481"/>
                      <a:gd name="connsiteY1" fmla="*/ 542174 h 542174"/>
                      <a:gd name="connsiteX2" fmla="*/ 213190 w 448481"/>
                      <a:gd name="connsiteY2" fmla="*/ 504583 h 542174"/>
                      <a:gd name="connsiteX3" fmla="*/ 448481 w 448481"/>
                      <a:gd name="connsiteY3" fmla="*/ 0 h 542174"/>
                      <a:gd name="connsiteX4" fmla="*/ 235291 w 448481"/>
                      <a:gd name="connsiteY4" fmla="*/ 37592 h 54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81" h="542174">
                        <a:moveTo>
                          <a:pt x="235291" y="37592"/>
                        </a:moveTo>
                        <a:lnTo>
                          <a:pt x="0" y="542174"/>
                        </a:lnTo>
                        <a:lnTo>
                          <a:pt x="213190" y="504583"/>
                        </a:lnTo>
                        <a:lnTo>
                          <a:pt x="448481" y="0"/>
                        </a:lnTo>
                        <a:lnTo>
                          <a:pt x="235291" y="37592"/>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grpSp>
      <p:grpSp>
        <p:nvGrpSpPr>
          <p:cNvPr id="12" name="Group 11">
            <a:extLst>
              <a:ext uri="{FF2B5EF4-FFF2-40B4-BE49-F238E27FC236}">
                <a16:creationId xmlns:a16="http://schemas.microsoft.com/office/drawing/2014/main" id="{C80701A7-8C92-4FF2-92EE-D87DAE95446A}"/>
              </a:ext>
            </a:extLst>
          </p:cNvPr>
          <p:cNvGrpSpPr/>
          <p:nvPr/>
        </p:nvGrpSpPr>
        <p:grpSpPr>
          <a:xfrm>
            <a:off x="6565457" y="3857517"/>
            <a:ext cx="1191688" cy="2241125"/>
            <a:chOff x="6565457" y="3857517"/>
            <a:chExt cx="1191688" cy="2241125"/>
          </a:xfrm>
        </p:grpSpPr>
        <p:sp>
          <p:nvSpPr>
            <p:cNvPr id="290" name="Donut 289"/>
            <p:cNvSpPr/>
            <p:nvPr/>
          </p:nvSpPr>
          <p:spPr>
            <a:xfrm>
              <a:off x="6565457" y="5210573"/>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53CE5700-3E2A-4B20-8902-B7828A4183A2}"/>
                </a:ext>
              </a:extLst>
            </p:cNvPr>
            <p:cNvGrpSpPr/>
            <p:nvPr/>
          </p:nvGrpSpPr>
          <p:grpSpPr>
            <a:xfrm>
              <a:off x="6682674" y="3857517"/>
              <a:ext cx="976928" cy="1931022"/>
              <a:chOff x="6682674" y="3857517"/>
              <a:chExt cx="976928" cy="1931022"/>
            </a:xfrm>
          </p:grpSpPr>
          <p:cxnSp>
            <p:nvCxnSpPr>
              <p:cNvPr id="439" name="Straight Connector 438"/>
              <p:cNvCxnSpPr/>
              <p:nvPr/>
            </p:nvCxnSpPr>
            <p:spPr>
              <a:xfrm rot="9360000">
                <a:off x="6729282" y="3857517"/>
                <a:ext cx="27845" cy="109728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682674" y="4725778"/>
                <a:ext cx="976928" cy="1062761"/>
                <a:chOff x="5510362" y="4894366"/>
                <a:chExt cx="976928" cy="1062761"/>
              </a:xfrm>
            </p:grpSpPr>
            <p:pic>
              <p:nvPicPr>
                <p:cNvPr id="737" name="Picture 736"/>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5510362" y="5765040"/>
                  <a:ext cx="976928" cy="192087"/>
                </a:xfrm>
                <a:prstGeom prst="rect">
                  <a:avLst/>
                </a:prstGeom>
              </p:spPr>
            </p:pic>
            <p:grpSp>
              <p:nvGrpSpPr>
                <p:cNvPr id="336" name="Group 335"/>
                <p:cNvGrpSpPr/>
                <p:nvPr/>
              </p:nvGrpSpPr>
              <p:grpSpPr>
                <a:xfrm>
                  <a:off x="5605842" y="4894366"/>
                  <a:ext cx="773528" cy="993852"/>
                  <a:chOff x="5674367" y="5101770"/>
                  <a:chExt cx="625548" cy="803722"/>
                </a:xfrm>
              </p:grpSpPr>
              <p:sp>
                <p:nvSpPr>
                  <p:cNvPr id="337" name="Rounded Rectangle 336"/>
                  <p:cNvSpPr/>
                  <p:nvPr/>
                </p:nvSpPr>
                <p:spPr>
                  <a:xfrm>
                    <a:off x="5678647" y="5103654"/>
                    <a:ext cx="619989" cy="801838"/>
                  </a:xfrm>
                  <a:prstGeom prst="roundRect">
                    <a:avLst>
                      <a:gd name="adj" fmla="val 11323"/>
                    </a:avLst>
                  </a:prstGeom>
                  <a:solidFill>
                    <a:schemeClr val="accent4">
                      <a:lumMod val="60000"/>
                      <a:lumOff val="40000"/>
                    </a:schemeClr>
                  </a:solidFill>
                  <a:ln w="12700" cap="flat" cmpd="sng" algn="ctr">
                    <a:noFill/>
                    <a:prstDash val="solid"/>
                    <a:miter lim="800000"/>
                  </a:ln>
                  <a:effectLst/>
                </p:spPr>
                <p:txBody>
                  <a:bodyPr rtlCol="0" anchor="ctr"/>
                  <a:lstStyle/>
                  <a:p>
                    <a:pPr algn="ctr">
                      <a:defRPr/>
                    </a:pPr>
                    <a:endParaRPr lang="en-US" kern="0">
                      <a:solidFill>
                        <a:srgbClr val="FFFFFF"/>
                      </a:solidFill>
                      <a:latin typeface="Calibri" panose="020F0502020204030204"/>
                    </a:endParaRPr>
                  </a:p>
                </p:txBody>
              </p:sp>
              <p:grpSp>
                <p:nvGrpSpPr>
                  <p:cNvPr id="338" name="Group 337"/>
                  <p:cNvGrpSpPr/>
                  <p:nvPr/>
                </p:nvGrpSpPr>
                <p:grpSpPr>
                  <a:xfrm>
                    <a:off x="5674367" y="5101770"/>
                    <a:ext cx="625548" cy="790476"/>
                    <a:chOff x="3127946" y="3808887"/>
                    <a:chExt cx="1670879" cy="2111425"/>
                  </a:xfrm>
                  <a:effectLst/>
                </p:grpSpPr>
                <p:sp>
                  <p:nvSpPr>
                    <p:cNvPr id="342" name="Freeform 2158"/>
                    <p:cNvSpPr>
                      <a:spLocks/>
                    </p:cNvSpPr>
                    <p:nvPr/>
                  </p:nvSpPr>
                  <p:spPr bwMode="auto">
                    <a:xfrm>
                      <a:off x="3127946" y="3808887"/>
                      <a:ext cx="1670879" cy="2111425"/>
                    </a:xfrm>
                    <a:custGeom>
                      <a:avLst/>
                      <a:gdLst>
                        <a:gd name="connsiteX0" fmla="*/ 0 w 1667510"/>
                        <a:gd name="connsiteY0" fmla="*/ 277918 h 2098675"/>
                        <a:gd name="connsiteX1" fmla="*/ 277918 w 1667510"/>
                        <a:gd name="connsiteY1" fmla="*/ 0 h 2098675"/>
                        <a:gd name="connsiteX2" fmla="*/ 1389592 w 1667510"/>
                        <a:gd name="connsiteY2" fmla="*/ 0 h 2098675"/>
                        <a:gd name="connsiteX3" fmla="*/ 1667510 w 1667510"/>
                        <a:gd name="connsiteY3" fmla="*/ 277918 h 2098675"/>
                        <a:gd name="connsiteX4" fmla="*/ 1667510 w 1667510"/>
                        <a:gd name="connsiteY4" fmla="*/ 1820757 h 2098675"/>
                        <a:gd name="connsiteX5" fmla="*/ 1389592 w 1667510"/>
                        <a:gd name="connsiteY5" fmla="*/ 2098675 h 2098675"/>
                        <a:gd name="connsiteX6" fmla="*/ 277918 w 1667510"/>
                        <a:gd name="connsiteY6" fmla="*/ 2098675 h 2098675"/>
                        <a:gd name="connsiteX7" fmla="*/ 0 w 1667510"/>
                        <a:gd name="connsiteY7" fmla="*/ 1820757 h 2098675"/>
                        <a:gd name="connsiteX8" fmla="*/ 0 w 1667510"/>
                        <a:gd name="connsiteY8" fmla="*/ 277918 h 2098675"/>
                        <a:gd name="connsiteX0" fmla="*/ 1206 w 1668716"/>
                        <a:gd name="connsiteY0" fmla="*/ 280198 h 2100955"/>
                        <a:gd name="connsiteX1" fmla="*/ 279124 w 1668716"/>
                        <a:gd name="connsiteY1" fmla="*/ 2280 h 2100955"/>
                        <a:gd name="connsiteX2" fmla="*/ 1390798 w 1668716"/>
                        <a:gd name="connsiteY2" fmla="*/ 2280 h 2100955"/>
                        <a:gd name="connsiteX3" fmla="*/ 1668716 w 1668716"/>
                        <a:gd name="connsiteY3" fmla="*/ 280198 h 2100955"/>
                        <a:gd name="connsiteX4" fmla="*/ 1668716 w 1668716"/>
                        <a:gd name="connsiteY4" fmla="*/ 1823037 h 2100955"/>
                        <a:gd name="connsiteX5" fmla="*/ 1390798 w 1668716"/>
                        <a:gd name="connsiteY5" fmla="*/ 2100955 h 2100955"/>
                        <a:gd name="connsiteX6" fmla="*/ 279124 w 1668716"/>
                        <a:gd name="connsiteY6" fmla="*/ 2100955 h 2100955"/>
                        <a:gd name="connsiteX7" fmla="*/ 1206 w 1668716"/>
                        <a:gd name="connsiteY7" fmla="*/ 1823037 h 2100955"/>
                        <a:gd name="connsiteX8" fmla="*/ 1206 w 1668716"/>
                        <a:gd name="connsiteY8" fmla="*/ 280198 h 2100955"/>
                        <a:gd name="connsiteX0" fmla="*/ 337 w 1667847"/>
                        <a:gd name="connsiteY0" fmla="*/ 280718 h 2101475"/>
                        <a:gd name="connsiteX1" fmla="*/ 278255 w 1667847"/>
                        <a:gd name="connsiteY1" fmla="*/ 2800 h 2101475"/>
                        <a:gd name="connsiteX2" fmla="*/ 1389929 w 1667847"/>
                        <a:gd name="connsiteY2" fmla="*/ 2800 h 2101475"/>
                        <a:gd name="connsiteX3" fmla="*/ 1667847 w 1667847"/>
                        <a:gd name="connsiteY3" fmla="*/ 280718 h 2101475"/>
                        <a:gd name="connsiteX4" fmla="*/ 1667847 w 1667847"/>
                        <a:gd name="connsiteY4" fmla="*/ 1823557 h 2101475"/>
                        <a:gd name="connsiteX5" fmla="*/ 1389929 w 1667847"/>
                        <a:gd name="connsiteY5" fmla="*/ 2101475 h 2101475"/>
                        <a:gd name="connsiteX6" fmla="*/ 278255 w 1667847"/>
                        <a:gd name="connsiteY6" fmla="*/ 2101475 h 2101475"/>
                        <a:gd name="connsiteX7" fmla="*/ 337 w 1667847"/>
                        <a:gd name="connsiteY7" fmla="*/ 1823557 h 2101475"/>
                        <a:gd name="connsiteX8" fmla="*/ 337 w 1667847"/>
                        <a:gd name="connsiteY8" fmla="*/ 280718 h 2101475"/>
                        <a:gd name="connsiteX0" fmla="*/ 0 w 1667510"/>
                        <a:gd name="connsiteY0" fmla="*/ 281353 h 2102110"/>
                        <a:gd name="connsiteX1" fmla="*/ 277918 w 1667510"/>
                        <a:gd name="connsiteY1" fmla="*/ 3435 h 2102110"/>
                        <a:gd name="connsiteX2" fmla="*/ 1389592 w 1667510"/>
                        <a:gd name="connsiteY2" fmla="*/ 3435 h 2102110"/>
                        <a:gd name="connsiteX3" fmla="*/ 1667510 w 1667510"/>
                        <a:gd name="connsiteY3" fmla="*/ 281353 h 2102110"/>
                        <a:gd name="connsiteX4" fmla="*/ 1667510 w 1667510"/>
                        <a:gd name="connsiteY4" fmla="*/ 1824192 h 2102110"/>
                        <a:gd name="connsiteX5" fmla="*/ 1389592 w 1667510"/>
                        <a:gd name="connsiteY5" fmla="*/ 2102110 h 2102110"/>
                        <a:gd name="connsiteX6" fmla="*/ 277918 w 1667510"/>
                        <a:gd name="connsiteY6" fmla="*/ 2102110 h 2102110"/>
                        <a:gd name="connsiteX7" fmla="*/ 0 w 1667510"/>
                        <a:gd name="connsiteY7" fmla="*/ 1824192 h 2102110"/>
                        <a:gd name="connsiteX8" fmla="*/ 0 w 1667510"/>
                        <a:gd name="connsiteY8" fmla="*/ 281353 h 2102110"/>
                        <a:gd name="connsiteX0" fmla="*/ 0 w 1667510"/>
                        <a:gd name="connsiteY0" fmla="*/ 281353 h 2102110"/>
                        <a:gd name="connsiteX1" fmla="*/ 277918 w 1667510"/>
                        <a:gd name="connsiteY1" fmla="*/ 3435 h 2102110"/>
                        <a:gd name="connsiteX2" fmla="*/ 1389592 w 1667510"/>
                        <a:gd name="connsiteY2" fmla="*/ 3435 h 2102110"/>
                        <a:gd name="connsiteX3" fmla="*/ 1667510 w 1667510"/>
                        <a:gd name="connsiteY3" fmla="*/ 281353 h 2102110"/>
                        <a:gd name="connsiteX4" fmla="*/ 1667510 w 1667510"/>
                        <a:gd name="connsiteY4" fmla="*/ 1824192 h 2102110"/>
                        <a:gd name="connsiteX5" fmla="*/ 1389592 w 1667510"/>
                        <a:gd name="connsiteY5" fmla="*/ 2102110 h 2102110"/>
                        <a:gd name="connsiteX6" fmla="*/ 277918 w 1667510"/>
                        <a:gd name="connsiteY6" fmla="*/ 2102110 h 2102110"/>
                        <a:gd name="connsiteX7" fmla="*/ 0 w 1667510"/>
                        <a:gd name="connsiteY7" fmla="*/ 1824192 h 2102110"/>
                        <a:gd name="connsiteX8" fmla="*/ 0 w 1667510"/>
                        <a:gd name="connsiteY8" fmla="*/ 281353 h 2102110"/>
                        <a:gd name="connsiteX0" fmla="*/ 1667510 w 1758950"/>
                        <a:gd name="connsiteY0" fmla="*/ 281353 h 2102110"/>
                        <a:gd name="connsiteX1" fmla="*/ 1667510 w 1758950"/>
                        <a:gd name="connsiteY1" fmla="*/ 1824192 h 2102110"/>
                        <a:gd name="connsiteX2" fmla="*/ 1389592 w 1758950"/>
                        <a:gd name="connsiteY2" fmla="*/ 2102110 h 2102110"/>
                        <a:gd name="connsiteX3" fmla="*/ 277918 w 1758950"/>
                        <a:gd name="connsiteY3" fmla="*/ 2102110 h 2102110"/>
                        <a:gd name="connsiteX4" fmla="*/ 0 w 1758950"/>
                        <a:gd name="connsiteY4" fmla="*/ 1824192 h 2102110"/>
                        <a:gd name="connsiteX5" fmla="*/ 0 w 1758950"/>
                        <a:gd name="connsiteY5" fmla="*/ 281353 h 2102110"/>
                        <a:gd name="connsiteX6" fmla="*/ 277918 w 1758950"/>
                        <a:gd name="connsiteY6" fmla="*/ 3435 h 2102110"/>
                        <a:gd name="connsiteX7" fmla="*/ 1389592 w 1758950"/>
                        <a:gd name="connsiteY7" fmla="*/ 3435 h 2102110"/>
                        <a:gd name="connsiteX8" fmla="*/ 1758950 w 1758950"/>
                        <a:gd name="connsiteY8" fmla="*/ 372793 h 2102110"/>
                        <a:gd name="connsiteX0" fmla="*/ 1667510 w 1728096"/>
                        <a:gd name="connsiteY0" fmla="*/ 305748 h 2126505"/>
                        <a:gd name="connsiteX1" fmla="*/ 1667510 w 1728096"/>
                        <a:gd name="connsiteY1" fmla="*/ 1848587 h 2126505"/>
                        <a:gd name="connsiteX2" fmla="*/ 1389592 w 1728096"/>
                        <a:gd name="connsiteY2" fmla="*/ 2126505 h 2126505"/>
                        <a:gd name="connsiteX3" fmla="*/ 277918 w 1728096"/>
                        <a:gd name="connsiteY3" fmla="*/ 2126505 h 2126505"/>
                        <a:gd name="connsiteX4" fmla="*/ 0 w 1728096"/>
                        <a:gd name="connsiteY4" fmla="*/ 1848587 h 2126505"/>
                        <a:gd name="connsiteX5" fmla="*/ 0 w 1728096"/>
                        <a:gd name="connsiteY5" fmla="*/ 305748 h 2126505"/>
                        <a:gd name="connsiteX6" fmla="*/ 277918 w 1728096"/>
                        <a:gd name="connsiteY6" fmla="*/ 27830 h 2126505"/>
                        <a:gd name="connsiteX7" fmla="*/ 1389592 w 1728096"/>
                        <a:gd name="connsiteY7" fmla="*/ 27830 h 2126505"/>
                        <a:gd name="connsiteX8" fmla="*/ 1728096 w 1728096"/>
                        <a:gd name="connsiteY8" fmla="*/ 155966 h 2126505"/>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8532"/>
                        <a:gd name="connsiteY0" fmla="*/ 281354 h 2102111"/>
                        <a:gd name="connsiteX1" fmla="*/ 1667510 w 1668532"/>
                        <a:gd name="connsiteY1" fmla="*/ 1824193 h 2102111"/>
                        <a:gd name="connsiteX2" fmla="*/ 1389592 w 1668532"/>
                        <a:gd name="connsiteY2" fmla="*/ 2102111 h 2102111"/>
                        <a:gd name="connsiteX3" fmla="*/ 277918 w 1668532"/>
                        <a:gd name="connsiteY3" fmla="*/ 2102111 h 2102111"/>
                        <a:gd name="connsiteX4" fmla="*/ 0 w 1668532"/>
                        <a:gd name="connsiteY4" fmla="*/ 1824193 h 2102111"/>
                        <a:gd name="connsiteX5" fmla="*/ 0 w 1668532"/>
                        <a:gd name="connsiteY5" fmla="*/ 281354 h 2102111"/>
                        <a:gd name="connsiteX6" fmla="*/ 277918 w 1668532"/>
                        <a:gd name="connsiteY6" fmla="*/ 3436 h 2102111"/>
                        <a:gd name="connsiteX7" fmla="*/ 1389592 w 1668532"/>
                        <a:gd name="connsiteY7" fmla="*/ 3436 h 2102111"/>
                        <a:gd name="connsiteX8" fmla="*/ 1667510 w 1668532"/>
                        <a:gd name="connsiteY8" fmla="*/ 281354 h 2102111"/>
                        <a:gd name="connsiteX0" fmla="*/ 1667510 w 1668532"/>
                        <a:gd name="connsiteY0" fmla="*/ 281354 h 2102111"/>
                        <a:gd name="connsiteX1" fmla="*/ 1667510 w 1668532"/>
                        <a:gd name="connsiteY1" fmla="*/ 1824193 h 2102111"/>
                        <a:gd name="connsiteX2" fmla="*/ 1389592 w 1668532"/>
                        <a:gd name="connsiteY2" fmla="*/ 2102111 h 2102111"/>
                        <a:gd name="connsiteX3" fmla="*/ 277918 w 1668532"/>
                        <a:gd name="connsiteY3" fmla="*/ 2102111 h 2102111"/>
                        <a:gd name="connsiteX4" fmla="*/ 0 w 1668532"/>
                        <a:gd name="connsiteY4" fmla="*/ 1824193 h 2102111"/>
                        <a:gd name="connsiteX5" fmla="*/ 0 w 1668532"/>
                        <a:gd name="connsiteY5" fmla="*/ 281354 h 2102111"/>
                        <a:gd name="connsiteX6" fmla="*/ 277918 w 1668532"/>
                        <a:gd name="connsiteY6" fmla="*/ 3436 h 2102111"/>
                        <a:gd name="connsiteX7" fmla="*/ 1389592 w 1668532"/>
                        <a:gd name="connsiteY7" fmla="*/ 3436 h 2102111"/>
                        <a:gd name="connsiteX8" fmla="*/ 1667510 w 1668532"/>
                        <a:gd name="connsiteY8" fmla="*/ 281354 h 2102111"/>
                        <a:gd name="connsiteX0" fmla="*/ 1667510 w 1667992"/>
                        <a:gd name="connsiteY0" fmla="*/ 281354 h 2102111"/>
                        <a:gd name="connsiteX1" fmla="*/ 1667510 w 1667992"/>
                        <a:gd name="connsiteY1" fmla="*/ 1824193 h 2102111"/>
                        <a:gd name="connsiteX2" fmla="*/ 1389592 w 1667992"/>
                        <a:gd name="connsiteY2" fmla="*/ 2102111 h 2102111"/>
                        <a:gd name="connsiteX3" fmla="*/ 277918 w 1667992"/>
                        <a:gd name="connsiteY3" fmla="*/ 2102111 h 2102111"/>
                        <a:gd name="connsiteX4" fmla="*/ 0 w 1667992"/>
                        <a:gd name="connsiteY4" fmla="*/ 1824193 h 2102111"/>
                        <a:gd name="connsiteX5" fmla="*/ 0 w 1667992"/>
                        <a:gd name="connsiteY5" fmla="*/ 281354 h 2102111"/>
                        <a:gd name="connsiteX6" fmla="*/ 277918 w 1667992"/>
                        <a:gd name="connsiteY6" fmla="*/ 3436 h 2102111"/>
                        <a:gd name="connsiteX7" fmla="*/ 1389592 w 1667992"/>
                        <a:gd name="connsiteY7" fmla="*/ 3436 h 2102111"/>
                        <a:gd name="connsiteX8" fmla="*/ 1667510 w 1667992"/>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992"/>
                        <a:gd name="connsiteY0" fmla="*/ 281354 h 2102111"/>
                        <a:gd name="connsiteX1" fmla="*/ 1667510 w 1667992"/>
                        <a:gd name="connsiteY1" fmla="*/ 1824193 h 2102111"/>
                        <a:gd name="connsiteX2" fmla="*/ 1389592 w 1667992"/>
                        <a:gd name="connsiteY2" fmla="*/ 2102111 h 2102111"/>
                        <a:gd name="connsiteX3" fmla="*/ 277918 w 1667992"/>
                        <a:gd name="connsiteY3" fmla="*/ 2102111 h 2102111"/>
                        <a:gd name="connsiteX4" fmla="*/ 0 w 1667992"/>
                        <a:gd name="connsiteY4" fmla="*/ 1824193 h 2102111"/>
                        <a:gd name="connsiteX5" fmla="*/ 0 w 1667992"/>
                        <a:gd name="connsiteY5" fmla="*/ 281354 h 2102111"/>
                        <a:gd name="connsiteX6" fmla="*/ 277918 w 1667992"/>
                        <a:gd name="connsiteY6" fmla="*/ 3436 h 2102111"/>
                        <a:gd name="connsiteX7" fmla="*/ 1389592 w 1667992"/>
                        <a:gd name="connsiteY7" fmla="*/ 3436 h 2102111"/>
                        <a:gd name="connsiteX8" fmla="*/ 1667510 w 1667992"/>
                        <a:gd name="connsiteY8" fmla="*/ 281354 h 2102111"/>
                        <a:gd name="connsiteX0" fmla="*/ 1667510 w 1670924"/>
                        <a:gd name="connsiteY0" fmla="*/ 281354 h 2102111"/>
                        <a:gd name="connsiteX1" fmla="*/ 1667510 w 1670924"/>
                        <a:gd name="connsiteY1" fmla="*/ 1824193 h 2102111"/>
                        <a:gd name="connsiteX2" fmla="*/ 1389592 w 1670924"/>
                        <a:gd name="connsiteY2" fmla="*/ 2102111 h 2102111"/>
                        <a:gd name="connsiteX3" fmla="*/ 277918 w 1670924"/>
                        <a:gd name="connsiteY3" fmla="*/ 2102111 h 2102111"/>
                        <a:gd name="connsiteX4" fmla="*/ 0 w 1670924"/>
                        <a:gd name="connsiteY4" fmla="*/ 1824193 h 2102111"/>
                        <a:gd name="connsiteX5" fmla="*/ 0 w 1670924"/>
                        <a:gd name="connsiteY5" fmla="*/ 281354 h 2102111"/>
                        <a:gd name="connsiteX6" fmla="*/ 277918 w 1670924"/>
                        <a:gd name="connsiteY6" fmla="*/ 3436 h 2102111"/>
                        <a:gd name="connsiteX7" fmla="*/ 1389592 w 1670924"/>
                        <a:gd name="connsiteY7" fmla="*/ 3436 h 2102111"/>
                        <a:gd name="connsiteX8" fmla="*/ 1667510 w 1670924"/>
                        <a:gd name="connsiteY8" fmla="*/ 281354 h 2102111"/>
                        <a:gd name="connsiteX0" fmla="*/ 1667510 w 1670924"/>
                        <a:gd name="connsiteY0" fmla="*/ 281354 h 2102111"/>
                        <a:gd name="connsiteX1" fmla="*/ 1667510 w 1670924"/>
                        <a:gd name="connsiteY1" fmla="*/ 1824193 h 2102111"/>
                        <a:gd name="connsiteX2" fmla="*/ 1389592 w 1670924"/>
                        <a:gd name="connsiteY2" fmla="*/ 2102111 h 2102111"/>
                        <a:gd name="connsiteX3" fmla="*/ 277918 w 1670924"/>
                        <a:gd name="connsiteY3" fmla="*/ 2102111 h 2102111"/>
                        <a:gd name="connsiteX4" fmla="*/ 0 w 1670924"/>
                        <a:gd name="connsiteY4" fmla="*/ 1824193 h 2102111"/>
                        <a:gd name="connsiteX5" fmla="*/ 0 w 1670924"/>
                        <a:gd name="connsiteY5" fmla="*/ 281354 h 2102111"/>
                        <a:gd name="connsiteX6" fmla="*/ 277918 w 1670924"/>
                        <a:gd name="connsiteY6" fmla="*/ 3436 h 2102111"/>
                        <a:gd name="connsiteX7" fmla="*/ 1389592 w 1670924"/>
                        <a:gd name="connsiteY7" fmla="*/ 3436 h 2102111"/>
                        <a:gd name="connsiteX8" fmla="*/ 1667510 w 1670924"/>
                        <a:gd name="connsiteY8" fmla="*/ 281354 h 2102111"/>
                        <a:gd name="connsiteX0" fmla="*/ 1667510 w 1671171"/>
                        <a:gd name="connsiteY0" fmla="*/ 284253 h 2105010"/>
                        <a:gd name="connsiteX1" fmla="*/ 1667510 w 1671171"/>
                        <a:gd name="connsiteY1" fmla="*/ 1827092 h 2105010"/>
                        <a:gd name="connsiteX2" fmla="*/ 1389592 w 1671171"/>
                        <a:gd name="connsiteY2" fmla="*/ 2105010 h 2105010"/>
                        <a:gd name="connsiteX3" fmla="*/ 277918 w 1671171"/>
                        <a:gd name="connsiteY3" fmla="*/ 2105010 h 2105010"/>
                        <a:gd name="connsiteX4" fmla="*/ 0 w 1671171"/>
                        <a:gd name="connsiteY4" fmla="*/ 1827092 h 2105010"/>
                        <a:gd name="connsiteX5" fmla="*/ 0 w 1671171"/>
                        <a:gd name="connsiteY5" fmla="*/ 284253 h 2105010"/>
                        <a:gd name="connsiteX6" fmla="*/ 277918 w 1671171"/>
                        <a:gd name="connsiteY6" fmla="*/ 6335 h 2105010"/>
                        <a:gd name="connsiteX7" fmla="*/ 1389592 w 1671171"/>
                        <a:gd name="connsiteY7" fmla="*/ 6335 h 2105010"/>
                        <a:gd name="connsiteX8" fmla="*/ 1667510 w 1671171"/>
                        <a:gd name="connsiteY8" fmla="*/ 284253 h 2105010"/>
                        <a:gd name="connsiteX0" fmla="*/ 1667510 w 1675603"/>
                        <a:gd name="connsiteY0" fmla="*/ 284253 h 2110138"/>
                        <a:gd name="connsiteX1" fmla="*/ 1667510 w 1675603"/>
                        <a:gd name="connsiteY1" fmla="*/ 1827092 h 2110138"/>
                        <a:gd name="connsiteX2" fmla="*/ 1389592 w 1675603"/>
                        <a:gd name="connsiteY2" fmla="*/ 2105010 h 2110138"/>
                        <a:gd name="connsiteX3" fmla="*/ 277918 w 1675603"/>
                        <a:gd name="connsiteY3" fmla="*/ 2105010 h 2110138"/>
                        <a:gd name="connsiteX4" fmla="*/ 0 w 1675603"/>
                        <a:gd name="connsiteY4" fmla="*/ 1827092 h 2110138"/>
                        <a:gd name="connsiteX5" fmla="*/ 0 w 1675603"/>
                        <a:gd name="connsiteY5" fmla="*/ 284253 h 2110138"/>
                        <a:gd name="connsiteX6" fmla="*/ 277918 w 1675603"/>
                        <a:gd name="connsiteY6" fmla="*/ 6335 h 2110138"/>
                        <a:gd name="connsiteX7" fmla="*/ 1389592 w 1675603"/>
                        <a:gd name="connsiteY7" fmla="*/ 6335 h 2110138"/>
                        <a:gd name="connsiteX8" fmla="*/ 1667510 w 1675603"/>
                        <a:gd name="connsiteY8" fmla="*/ 284253 h 2110138"/>
                        <a:gd name="connsiteX0" fmla="*/ 1667510 w 1671171"/>
                        <a:gd name="connsiteY0" fmla="*/ 284253 h 2110138"/>
                        <a:gd name="connsiteX1" fmla="*/ 1667510 w 1671171"/>
                        <a:gd name="connsiteY1" fmla="*/ 1827092 h 2110138"/>
                        <a:gd name="connsiteX2" fmla="*/ 1389592 w 1671171"/>
                        <a:gd name="connsiteY2" fmla="*/ 2105010 h 2110138"/>
                        <a:gd name="connsiteX3" fmla="*/ 277918 w 1671171"/>
                        <a:gd name="connsiteY3" fmla="*/ 2105010 h 2110138"/>
                        <a:gd name="connsiteX4" fmla="*/ 0 w 1671171"/>
                        <a:gd name="connsiteY4" fmla="*/ 1827092 h 2110138"/>
                        <a:gd name="connsiteX5" fmla="*/ 0 w 1671171"/>
                        <a:gd name="connsiteY5" fmla="*/ 284253 h 2110138"/>
                        <a:gd name="connsiteX6" fmla="*/ 277918 w 1671171"/>
                        <a:gd name="connsiteY6" fmla="*/ 6335 h 2110138"/>
                        <a:gd name="connsiteX7" fmla="*/ 1389592 w 1671171"/>
                        <a:gd name="connsiteY7" fmla="*/ 6335 h 2110138"/>
                        <a:gd name="connsiteX8" fmla="*/ 1667510 w 1671171"/>
                        <a:gd name="connsiteY8" fmla="*/ 284253 h 2110138"/>
                        <a:gd name="connsiteX0" fmla="*/ 1667510 w 1671171"/>
                        <a:gd name="connsiteY0" fmla="*/ 284253 h 2111629"/>
                        <a:gd name="connsiteX1" fmla="*/ 1667510 w 1671171"/>
                        <a:gd name="connsiteY1" fmla="*/ 1827092 h 2111629"/>
                        <a:gd name="connsiteX2" fmla="*/ 1389592 w 1671171"/>
                        <a:gd name="connsiteY2" fmla="*/ 2105010 h 2111629"/>
                        <a:gd name="connsiteX3" fmla="*/ 277918 w 1671171"/>
                        <a:gd name="connsiteY3" fmla="*/ 2105010 h 2111629"/>
                        <a:gd name="connsiteX4" fmla="*/ 0 w 1671171"/>
                        <a:gd name="connsiteY4" fmla="*/ 1827092 h 2111629"/>
                        <a:gd name="connsiteX5" fmla="*/ 0 w 1671171"/>
                        <a:gd name="connsiteY5" fmla="*/ 284253 h 2111629"/>
                        <a:gd name="connsiteX6" fmla="*/ 277918 w 1671171"/>
                        <a:gd name="connsiteY6" fmla="*/ 6335 h 2111629"/>
                        <a:gd name="connsiteX7" fmla="*/ 1389592 w 1671171"/>
                        <a:gd name="connsiteY7" fmla="*/ 6335 h 2111629"/>
                        <a:gd name="connsiteX8" fmla="*/ 1667510 w 1671171"/>
                        <a:gd name="connsiteY8" fmla="*/ 284253 h 2111629"/>
                        <a:gd name="connsiteX0" fmla="*/ 1667510 w 1671171"/>
                        <a:gd name="connsiteY0" fmla="*/ 284253 h 2105010"/>
                        <a:gd name="connsiteX1" fmla="*/ 1667510 w 1671171"/>
                        <a:gd name="connsiteY1" fmla="*/ 1827092 h 2105010"/>
                        <a:gd name="connsiteX2" fmla="*/ 1389592 w 1671171"/>
                        <a:gd name="connsiteY2" fmla="*/ 2105010 h 2105010"/>
                        <a:gd name="connsiteX3" fmla="*/ 277918 w 1671171"/>
                        <a:gd name="connsiteY3" fmla="*/ 2105010 h 2105010"/>
                        <a:gd name="connsiteX4" fmla="*/ 0 w 1671171"/>
                        <a:gd name="connsiteY4" fmla="*/ 1827092 h 2105010"/>
                        <a:gd name="connsiteX5" fmla="*/ 0 w 1671171"/>
                        <a:gd name="connsiteY5" fmla="*/ 284253 h 2105010"/>
                        <a:gd name="connsiteX6" fmla="*/ 277918 w 1671171"/>
                        <a:gd name="connsiteY6" fmla="*/ 6335 h 2105010"/>
                        <a:gd name="connsiteX7" fmla="*/ 1389592 w 1671171"/>
                        <a:gd name="connsiteY7" fmla="*/ 6335 h 2105010"/>
                        <a:gd name="connsiteX8" fmla="*/ 1667510 w 1671171"/>
                        <a:gd name="connsiteY8" fmla="*/ 284253 h 2105010"/>
                        <a:gd name="connsiteX0" fmla="*/ 1667510 w 1671171"/>
                        <a:gd name="connsiteY0" fmla="*/ 284253 h 2111629"/>
                        <a:gd name="connsiteX1" fmla="*/ 1667510 w 1671171"/>
                        <a:gd name="connsiteY1" fmla="*/ 1827092 h 2111629"/>
                        <a:gd name="connsiteX2" fmla="*/ 1389592 w 1671171"/>
                        <a:gd name="connsiteY2" fmla="*/ 2105010 h 2111629"/>
                        <a:gd name="connsiteX3" fmla="*/ 277918 w 1671171"/>
                        <a:gd name="connsiteY3" fmla="*/ 2105010 h 2111629"/>
                        <a:gd name="connsiteX4" fmla="*/ 0 w 1671171"/>
                        <a:gd name="connsiteY4" fmla="*/ 1827092 h 2111629"/>
                        <a:gd name="connsiteX5" fmla="*/ 0 w 1671171"/>
                        <a:gd name="connsiteY5" fmla="*/ 284253 h 2111629"/>
                        <a:gd name="connsiteX6" fmla="*/ 277918 w 1671171"/>
                        <a:gd name="connsiteY6" fmla="*/ 6335 h 2111629"/>
                        <a:gd name="connsiteX7" fmla="*/ 1389592 w 1671171"/>
                        <a:gd name="connsiteY7" fmla="*/ 6335 h 2111629"/>
                        <a:gd name="connsiteX8" fmla="*/ 1667510 w 1671171"/>
                        <a:gd name="connsiteY8" fmla="*/ 284253 h 2111629"/>
                        <a:gd name="connsiteX0" fmla="*/ 1667510 w 1671171"/>
                        <a:gd name="connsiteY0" fmla="*/ 284253 h 2106462"/>
                        <a:gd name="connsiteX1" fmla="*/ 1667510 w 1671171"/>
                        <a:gd name="connsiteY1" fmla="*/ 1827092 h 2106462"/>
                        <a:gd name="connsiteX2" fmla="*/ 1389592 w 1671171"/>
                        <a:gd name="connsiteY2" fmla="*/ 2105010 h 2106462"/>
                        <a:gd name="connsiteX3" fmla="*/ 277918 w 1671171"/>
                        <a:gd name="connsiteY3" fmla="*/ 2105010 h 2106462"/>
                        <a:gd name="connsiteX4" fmla="*/ 0 w 1671171"/>
                        <a:gd name="connsiteY4" fmla="*/ 1827092 h 2106462"/>
                        <a:gd name="connsiteX5" fmla="*/ 0 w 1671171"/>
                        <a:gd name="connsiteY5" fmla="*/ 284253 h 2106462"/>
                        <a:gd name="connsiteX6" fmla="*/ 277918 w 1671171"/>
                        <a:gd name="connsiteY6" fmla="*/ 6335 h 2106462"/>
                        <a:gd name="connsiteX7" fmla="*/ 1389592 w 1671171"/>
                        <a:gd name="connsiteY7" fmla="*/ 6335 h 2106462"/>
                        <a:gd name="connsiteX8" fmla="*/ 1667510 w 1671171"/>
                        <a:gd name="connsiteY8" fmla="*/ 284253 h 2106462"/>
                        <a:gd name="connsiteX0" fmla="*/ 1667510 w 1671171"/>
                        <a:gd name="connsiteY0" fmla="*/ 284253 h 2105097"/>
                        <a:gd name="connsiteX1" fmla="*/ 1667510 w 1671171"/>
                        <a:gd name="connsiteY1" fmla="*/ 1827092 h 2105097"/>
                        <a:gd name="connsiteX2" fmla="*/ 1389592 w 1671171"/>
                        <a:gd name="connsiteY2" fmla="*/ 2105010 h 2105097"/>
                        <a:gd name="connsiteX3" fmla="*/ 277918 w 1671171"/>
                        <a:gd name="connsiteY3" fmla="*/ 2105010 h 2105097"/>
                        <a:gd name="connsiteX4" fmla="*/ 0 w 1671171"/>
                        <a:gd name="connsiteY4" fmla="*/ 1827092 h 2105097"/>
                        <a:gd name="connsiteX5" fmla="*/ 0 w 1671171"/>
                        <a:gd name="connsiteY5" fmla="*/ 284253 h 2105097"/>
                        <a:gd name="connsiteX6" fmla="*/ 277918 w 1671171"/>
                        <a:gd name="connsiteY6" fmla="*/ 6335 h 2105097"/>
                        <a:gd name="connsiteX7" fmla="*/ 1389592 w 1671171"/>
                        <a:gd name="connsiteY7" fmla="*/ 6335 h 2105097"/>
                        <a:gd name="connsiteX8" fmla="*/ 1667510 w 1671171"/>
                        <a:gd name="connsiteY8" fmla="*/ 284253 h 2105097"/>
                        <a:gd name="connsiteX0" fmla="*/ 1667510 w 1673655"/>
                        <a:gd name="connsiteY0" fmla="*/ 284253 h 2105797"/>
                        <a:gd name="connsiteX1" fmla="*/ 1667510 w 1673655"/>
                        <a:gd name="connsiteY1" fmla="*/ 1827092 h 2105797"/>
                        <a:gd name="connsiteX2" fmla="*/ 1389592 w 1673655"/>
                        <a:gd name="connsiteY2" fmla="*/ 2105010 h 2105797"/>
                        <a:gd name="connsiteX3" fmla="*/ 277918 w 1673655"/>
                        <a:gd name="connsiteY3" fmla="*/ 2105010 h 2105797"/>
                        <a:gd name="connsiteX4" fmla="*/ 0 w 1673655"/>
                        <a:gd name="connsiteY4" fmla="*/ 1827092 h 2105797"/>
                        <a:gd name="connsiteX5" fmla="*/ 0 w 1673655"/>
                        <a:gd name="connsiteY5" fmla="*/ 284253 h 2105797"/>
                        <a:gd name="connsiteX6" fmla="*/ 277918 w 1673655"/>
                        <a:gd name="connsiteY6" fmla="*/ 6335 h 2105797"/>
                        <a:gd name="connsiteX7" fmla="*/ 1389592 w 1673655"/>
                        <a:gd name="connsiteY7" fmla="*/ 6335 h 2105797"/>
                        <a:gd name="connsiteX8" fmla="*/ 1667510 w 1673655"/>
                        <a:gd name="connsiteY8" fmla="*/ 284253 h 2105797"/>
                        <a:gd name="connsiteX0" fmla="*/ 1667510 w 1671171"/>
                        <a:gd name="connsiteY0" fmla="*/ 284253 h 2105159"/>
                        <a:gd name="connsiteX1" fmla="*/ 1667510 w 1671171"/>
                        <a:gd name="connsiteY1" fmla="*/ 1827092 h 2105159"/>
                        <a:gd name="connsiteX2" fmla="*/ 1389592 w 1671171"/>
                        <a:gd name="connsiteY2" fmla="*/ 2105010 h 2105159"/>
                        <a:gd name="connsiteX3" fmla="*/ 277918 w 1671171"/>
                        <a:gd name="connsiteY3" fmla="*/ 2105010 h 2105159"/>
                        <a:gd name="connsiteX4" fmla="*/ 0 w 1671171"/>
                        <a:gd name="connsiteY4" fmla="*/ 1827092 h 2105159"/>
                        <a:gd name="connsiteX5" fmla="*/ 0 w 1671171"/>
                        <a:gd name="connsiteY5" fmla="*/ 284253 h 2105159"/>
                        <a:gd name="connsiteX6" fmla="*/ 277918 w 1671171"/>
                        <a:gd name="connsiteY6" fmla="*/ 6335 h 2105159"/>
                        <a:gd name="connsiteX7" fmla="*/ 1389592 w 1671171"/>
                        <a:gd name="connsiteY7" fmla="*/ 6335 h 2105159"/>
                        <a:gd name="connsiteX8" fmla="*/ 1667510 w 1671171"/>
                        <a:gd name="connsiteY8" fmla="*/ 284253 h 2105159"/>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97 w 1671258"/>
                        <a:gd name="connsiteY0" fmla="*/ 284253 h 2119751"/>
                        <a:gd name="connsiteX1" fmla="*/ 1667597 w 1671258"/>
                        <a:gd name="connsiteY1" fmla="*/ 1827092 h 2119751"/>
                        <a:gd name="connsiteX2" fmla="*/ 1389679 w 1671258"/>
                        <a:gd name="connsiteY2" fmla="*/ 2105010 h 2119751"/>
                        <a:gd name="connsiteX3" fmla="*/ 278005 w 1671258"/>
                        <a:gd name="connsiteY3" fmla="*/ 2105010 h 2119751"/>
                        <a:gd name="connsiteX4" fmla="*/ 87 w 1671258"/>
                        <a:gd name="connsiteY4" fmla="*/ 1827092 h 2119751"/>
                        <a:gd name="connsiteX5" fmla="*/ 87 w 1671258"/>
                        <a:gd name="connsiteY5" fmla="*/ 284253 h 2119751"/>
                        <a:gd name="connsiteX6" fmla="*/ 278005 w 1671258"/>
                        <a:gd name="connsiteY6" fmla="*/ 6335 h 2119751"/>
                        <a:gd name="connsiteX7" fmla="*/ 1389679 w 1671258"/>
                        <a:gd name="connsiteY7" fmla="*/ 6335 h 2119751"/>
                        <a:gd name="connsiteX8" fmla="*/ 1667597 w 1671258"/>
                        <a:gd name="connsiteY8" fmla="*/ 284253 h 2119751"/>
                        <a:gd name="connsiteX0" fmla="*/ 1668297 w 1671958"/>
                        <a:gd name="connsiteY0" fmla="*/ 284253 h 2109583"/>
                        <a:gd name="connsiteX1" fmla="*/ 1668297 w 1671958"/>
                        <a:gd name="connsiteY1" fmla="*/ 1827092 h 2109583"/>
                        <a:gd name="connsiteX2" fmla="*/ 1390379 w 1671958"/>
                        <a:gd name="connsiteY2" fmla="*/ 2105010 h 2109583"/>
                        <a:gd name="connsiteX3" fmla="*/ 278705 w 1671958"/>
                        <a:gd name="connsiteY3" fmla="*/ 2105010 h 2109583"/>
                        <a:gd name="connsiteX4" fmla="*/ 787 w 1671958"/>
                        <a:gd name="connsiteY4" fmla="*/ 1827092 h 2109583"/>
                        <a:gd name="connsiteX5" fmla="*/ 787 w 1671958"/>
                        <a:gd name="connsiteY5" fmla="*/ 284253 h 2109583"/>
                        <a:gd name="connsiteX6" fmla="*/ 278705 w 1671958"/>
                        <a:gd name="connsiteY6" fmla="*/ 6335 h 2109583"/>
                        <a:gd name="connsiteX7" fmla="*/ 1390379 w 1671958"/>
                        <a:gd name="connsiteY7" fmla="*/ 6335 h 2109583"/>
                        <a:gd name="connsiteX8" fmla="*/ 1668297 w 1671958"/>
                        <a:gd name="connsiteY8" fmla="*/ 284253 h 2109583"/>
                        <a:gd name="connsiteX0" fmla="*/ 1670534 w 1674195"/>
                        <a:gd name="connsiteY0" fmla="*/ 284253 h 2110237"/>
                        <a:gd name="connsiteX1" fmla="*/ 1670534 w 1674195"/>
                        <a:gd name="connsiteY1" fmla="*/ 1827092 h 2110237"/>
                        <a:gd name="connsiteX2" fmla="*/ 1392616 w 1674195"/>
                        <a:gd name="connsiteY2" fmla="*/ 2105010 h 2110237"/>
                        <a:gd name="connsiteX3" fmla="*/ 280942 w 1674195"/>
                        <a:gd name="connsiteY3" fmla="*/ 2105010 h 2110237"/>
                        <a:gd name="connsiteX4" fmla="*/ 3024 w 1674195"/>
                        <a:gd name="connsiteY4" fmla="*/ 1827092 h 2110237"/>
                        <a:gd name="connsiteX5" fmla="*/ 3024 w 1674195"/>
                        <a:gd name="connsiteY5" fmla="*/ 284253 h 2110237"/>
                        <a:gd name="connsiteX6" fmla="*/ 280942 w 1674195"/>
                        <a:gd name="connsiteY6" fmla="*/ 6335 h 2110237"/>
                        <a:gd name="connsiteX7" fmla="*/ 1392616 w 1674195"/>
                        <a:gd name="connsiteY7" fmla="*/ 6335 h 2110237"/>
                        <a:gd name="connsiteX8" fmla="*/ 1670534 w 1674195"/>
                        <a:gd name="connsiteY8" fmla="*/ 284253 h 2110237"/>
                        <a:gd name="connsiteX0" fmla="*/ 1670914 w 1674575"/>
                        <a:gd name="connsiteY0" fmla="*/ 284253 h 2112352"/>
                        <a:gd name="connsiteX1" fmla="*/ 1670914 w 1674575"/>
                        <a:gd name="connsiteY1" fmla="*/ 1827092 h 2112352"/>
                        <a:gd name="connsiteX2" fmla="*/ 1392996 w 1674575"/>
                        <a:gd name="connsiteY2" fmla="*/ 2105010 h 2112352"/>
                        <a:gd name="connsiteX3" fmla="*/ 281322 w 1674575"/>
                        <a:gd name="connsiteY3" fmla="*/ 2105010 h 2112352"/>
                        <a:gd name="connsiteX4" fmla="*/ 3404 w 1674575"/>
                        <a:gd name="connsiteY4" fmla="*/ 1827092 h 2112352"/>
                        <a:gd name="connsiteX5" fmla="*/ 3404 w 1674575"/>
                        <a:gd name="connsiteY5" fmla="*/ 284253 h 2112352"/>
                        <a:gd name="connsiteX6" fmla="*/ 281322 w 1674575"/>
                        <a:gd name="connsiteY6" fmla="*/ 6335 h 2112352"/>
                        <a:gd name="connsiteX7" fmla="*/ 1392996 w 1674575"/>
                        <a:gd name="connsiteY7" fmla="*/ 6335 h 2112352"/>
                        <a:gd name="connsiteX8" fmla="*/ 1670914 w 1674575"/>
                        <a:gd name="connsiteY8" fmla="*/ 284253 h 2112352"/>
                        <a:gd name="connsiteX0" fmla="*/ 1667510 w 1671171"/>
                        <a:gd name="connsiteY0" fmla="*/ 284253 h 2112741"/>
                        <a:gd name="connsiteX1" fmla="*/ 1667510 w 1671171"/>
                        <a:gd name="connsiteY1" fmla="*/ 1827092 h 2112741"/>
                        <a:gd name="connsiteX2" fmla="*/ 1389592 w 1671171"/>
                        <a:gd name="connsiteY2" fmla="*/ 2105010 h 2112741"/>
                        <a:gd name="connsiteX3" fmla="*/ 277918 w 1671171"/>
                        <a:gd name="connsiteY3" fmla="*/ 2105010 h 2112741"/>
                        <a:gd name="connsiteX4" fmla="*/ 0 w 1671171"/>
                        <a:gd name="connsiteY4" fmla="*/ 1827092 h 2112741"/>
                        <a:gd name="connsiteX5" fmla="*/ 0 w 1671171"/>
                        <a:gd name="connsiteY5" fmla="*/ 284253 h 2112741"/>
                        <a:gd name="connsiteX6" fmla="*/ 277918 w 1671171"/>
                        <a:gd name="connsiteY6" fmla="*/ 6335 h 2112741"/>
                        <a:gd name="connsiteX7" fmla="*/ 1389592 w 1671171"/>
                        <a:gd name="connsiteY7" fmla="*/ 6335 h 2112741"/>
                        <a:gd name="connsiteX8" fmla="*/ 1667510 w 1671171"/>
                        <a:gd name="connsiteY8" fmla="*/ 284253 h 2112741"/>
                        <a:gd name="connsiteX0" fmla="*/ 1667510 w 1671171"/>
                        <a:gd name="connsiteY0" fmla="*/ 284253 h 2113284"/>
                        <a:gd name="connsiteX1" fmla="*/ 1667510 w 1671171"/>
                        <a:gd name="connsiteY1" fmla="*/ 1827092 h 2113284"/>
                        <a:gd name="connsiteX2" fmla="*/ 1389592 w 1671171"/>
                        <a:gd name="connsiteY2" fmla="*/ 2105010 h 2113284"/>
                        <a:gd name="connsiteX3" fmla="*/ 277918 w 1671171"/>
                        <a:gd name="connsiteY3" fmla="*/ 2105010 h 2113284"/>
                        <a:gd name="connsiteX4" fmla="*/ 0 w 1671171"/>
                        <a:gd name="connsiteY4" fmla="*/ 1827092 h 2113284"/>
                        <a:gd name="connsiteX5" fmla="*/ 0 w 1671171"/>
                        <a:gd name="connsiteY5" fmla="*/ 284253 h 2113284"/>
                        <a:gd name="connsiteX6" fmla="*/ 277918 w 1671171"/>
                        <a:gd name="connsiteY6" fmla="*/ 6335 h 2113284"/>
                        <a:gd name="connsiteX7" fmla="*/ 1389592 w 1671171"/>
                        <a:gd name="connsiteY7" fmla="*/ 6335 h 2113284"/>
                        <a:gd name="connsiteX8" fmla="*/ 1667510 w 1671171"/>
                        <a:gd name="connsiteY8" fmla="*/ 284253 h 2113284"/>
                        <a:gd name="connsiteX0" fmla="*/ 1667510 w 1671171"/>
                        <a:gd name="connsiteY0" fmla="*/ 284253 h 2107127"/>
                        <a:gd name="connsiteX1" fmla="*/ 1667510 w 1671171"/>
                        <a:gd name="connsiteY1" fmla="*/ 1827092 h 2107127"/>
                        <a:gd name="connsiteX2" fmla="*/ 1389592 w 1671171"/>
                        <a:gd name="connsiteY2" fmla="*/ 2105010 h 2107127"/>
                        <a:gd name="connsiteX3" fmla="*/ 277918 w 1671171"/>
                        <a:gd name="connsiteY3" fmla="*/ 2105010 h 2107127"/>
                        <a:gd name="connsiteX4" fmla="*/ 0 w 1671171"/>
                        <a:gd name="connsiteY4" fmla="*/ 1827092 h 2107127"/>
                        <a:gd name="connsiteX5" fmla="*/ 0 w 1671171"/>
                        <a:gd name="connsiteY5" fmla="*/ 284253 h 2107127"/>
                        <a:gd name="connsiteX6" fmla="*/ 277918 w 1671171"/>
                        <a:gd name="connsiteY6" fmla="*/ 6335 h 2107127"/>
                        <a:gd name="connsiteX7" fmla="*/ 1389592 w 1671171"/>
                        <a:gd name="connsiteY7" fmla="*/ 6335 h 2107127"/>
                        <a:gd name="connsiteX8" fmla="*/ 1667510 w 1671171"/>
                        <a:gd name="connsiteY8" fmla="*/ 284253 h 2107127"/>
                        <a:gd name="connsiteX0" fmla="*/ 1667510 w 1671171"/>
                        <a:gd name="connsiteY0" fmla="*/ 284253 h 2107673"/>
                        <a:gd name="connsiteX1" fmla="*/ 1667510 w 1671171"/>
                        <a:gd name="connsiteY1" fmla="*/ 1827092 h 2107673"/>
                        <a:gd name="connsiteX2" fmla="*/ 1389592 w 1671171"/>
                        <a:gd name="connsiteY2" fmla="*/ 2105010 h 2107673"/>
                        <a:gd name="connsiteX3" fmla="*/ 277918 w 1671171"/>
                        <a:gd name="connsiteY3" fmla="*/ 2105010 h 2107673"/>
                        <a:gd name="connsiteX4" fmla="*/ 0 w 1671171"/>
                        <a:gd name="connsiteY4" fmla="*/ 1827092 h 2107673"/>
                        <a:gd name="connsiteX5" fmla="*/ 0 w 1671171"/>
                        <a:gd name="connsiteY5" fmla="*/ 284253 h 2107673"/>
                        <a:gd name="connsiteX6" fmla="*/ 277918 w 1671171"/>
                        <a:gd name="connsiteY6" fmla="*/ 6335 h 2107673"/>
                        <a:gd name="connsiteX7" fmla="*/ 1389592 w 1671171"/>
                        <a:gd name="connsiteY7" fmla="*/ 6335 h 2107673"/>
                        <a:gd name="connsiteX8" fmla="*/ 1667510 w 1671171"/>
                        <a:gd name="connsiteY8" fmla="*/ 284253 h 2107673"/>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72942 w 1676603"/>
                        <a:gd name="connsiteY0" fmla="*/ 284253 h 2106259"/>
                        <a:gd name="connsiteX1" fmla="*/ 1672942 w 1676603"/>
                        <a:gd name="connsiteY1" fmla="*/ 1827092 h 2106259"/>
                        <a:gd name="connsiteX2" fmla="*/ 1395024 w 1676603"/>
                        <a:gd name="connsiteY2" fmla="*/ 2105010 h 2106259"/>
                        <a:gd name="connsiteX3" fmla="*/ 283350 w 1676603"/>
                        <a:gd name="connsiteY3" fmla="*/ 2105010 h 2106259"/>
                        <a:gd name="connsiteX4" fmla="*/ 5432 w 1676603"/>
                        <a:gd name="connsiteY4" fmla="*/ 1827092 h 2106259"/>
                        <a:gd name="connsiteX5" fmla="*/ 5432 w 1676603"/>
                        <a:gd name="connsiteY5" fmla="*/ 284253 h 2106259"/>
                        <a:gd name="connsiteX6" fmla="*/ 283350 w 1676603"/>
                        <a:gd name="connsiteY6" fmla="*/ 6335 h 2106259"/>
                        <a:gd name="connsiteX7" fmla="*/ 1395024 w 1676603"/>
                        <a:gd name="connsiteY7" fmla="*/ 6335 h 2106259"/>
                        <a:gd name="connsiteX8" fmla="*/ 1672942 w 1676603"/>
                        <a:gd name="connsiteY8" fmla="*/ 284253 h 2106259"/>
                        <a:gd name="connsiteX0" fmla="*/ 1691227 w 1694888"/>
                        <a:gd name="connsiteY0" fmla="*/ 284253 h 2106217"/>
                        <a:gd name="connsiteX1" fmla="*/ 1691227 w 1694888"/>
                        <a:gd name="connsiteY1" fmla="*/ 1827092 h 2106217"/>
                        <a:gd name="connsiteX2" fmla="*/ 1413309 w 1694888"/>
                        <a:gd name="connsiteY2" fmla="*/ 2105010 h 2106217"/>
                        <a:gd name="connsiteX3" fmla="*/ 301635 w 1694888"/>
                        <a:gd name="connsiteY3" fmla="*/ 2105010 h 2106217"/>
                        <a:gd name="connsiteX4" fmla="*/ 19739 w 1694888"/>
                        <a:gd name="connsiteY4" fmla="*/ 1992122 h 2106217"/>
                        <a:gd name="connsiteX5" fmla="*/ 23717 w 1694888"/>
                        <a:gd name="connsiteY5" fmla="*/ 1827092 h 2106217"/>
                        <a:gd name="connsiteX6" fmla="*/ 23717 w 1694888"/>
                        <a:gd name="connsiteY6" fmla="*/ 284253 h 2106217"/>
                        <a:gd name="connsiteX7" fmla="*/ 301635 w 1694888"/>
                        <a:gd name="connsiteY7" fmla="*/ 6335 h 2106217"/>
                        <a:gd name="connsiteX8" fmla="*/ 1413309 w 1694888"/>
                        <a:gd name="connsiteY8" fmla="*/ 6335 h 2106217"/>
                        <a:gd name="connsiteX9" fmla="*/ 1691227 w 1694888"/>
                        <a:gd name="connsiteY9"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71905 w 1675566"/>
                        <a:gd name="connsiteY0" fmla="*/ 284253 h 2106217"/>
                        <a:gd name="connsiteX1" fmla="*/ 1671905 w 1675566"/>
                        <a:gd name="connsiteY1" fmla="*/ 1827092 h 2106217"/>
                        <a:gd name="connsiteX2" fmla="*/ 1393987 w 1675566"/>
                        <a:gd name="connsiteY2" fmla="*/ 2105010 h 2106217"/>
                        <a:gd name="connsiteX3" fmla="*/ 282313 w 1675566"/>
                        <a:gd name="connsiteY3" fmla="*/ 2105010 h 2106217"/>
                        <a:gd name="connsiteX4" fmla="*/ 4395 w 1675566"/>
                        <a:gd name="connsiteY4" fmla="*/ 1827092 h 2106217"/>
                        <a:gd name="connsiteX5" fmla="*/ 4395 w 1675566"/>
                        <a:gd name="connsiteY5" fmla="*/ 284253 h 2106217"/>
                        <a:gd name="connsiteX6" fmla="*/ 282313 w 1675566"/>
                        <a:gd name="connsiteY6" fmla="*/ 6335 h 2106217"/>
                        <a:gd name="connsiteX7" fmla="*/ 1393987 w 1675566"/>
                        <a:gd name="connsiteY7" fmla="*/ 6335 h 2106217"/>
                        <a:gd name="connsiteX8" fmla="*/ 1671905 w 1675566"/>
                        <a:gd name="connsiteY8" fmla="*/ 284253 h 2106217"/>
                        <a:gd name="connsiteX0" fmla="*/ 1671905 w 1675566"/>
                        <a:gd name="connsiteY0" fmla="*/ 284253 h 2106217"/>
                        <a:gd name="connsiteX1" fmla="*/ 1671905 w 1675566"/>
                        <a:gd name="connsiteY1" fmla="*/ 1827092 h 2106217"/>
                        <a:gd name="connsiteX2" fmla="*/ 1393987 w 1675566"/>
                        <a:gd name="connsiteY2" fmla="*/ 2105010 h 2106217"/>
                        <a:gd name="connsiteX3" fmla="*/ 282313 w 1675566"/>
                        <a:gd name="connsiteY3" fmla="*/ 2105010 h 2106217"/>
                        <a:gd name="connsiteX4" fmla="*/ 4395 w 1675566"/>
                        <a:gd name="connsiteY4" fmla="*/ 1827092 h 2106217"/>
                        <a:gd name="connsiteX5" fmla="*/ 4395 w 1675566"/>
                        <a:gd name="connsiteY5" fmla="*/ 284253 h 2106217"/>
                        <a:gd name="connsiteX6" fmla="*/ 282313 w 1675566"/>
                        <a:gd name="connsiteY6" fmla="*/ 6335 h 2106217"/>
                        <a:gd name="connsiteX7" fmla="*/ 1393987 w 1675566"/>
                        <a:gd name="connsiteY7" fmla="*/ 6335 h 2106217"/>
                        <a:gd name="connsiteX8" fmla="*/ 1671905 w 1675566"/>
                        <a:gd name="connsiteY8" fmla="*/ 284253 h 2106217"/>
                        <a:gd name="connsiteX0" fmla="*/ 1672512 w 1676173"/>
                        <a:gd name="connsiteY0" fmla="*/ 284253 h 2111601"/>
                        <a:gd name="connsiteX1" fmla="*/ 1672512 w 1676173"/>
                        <a:gd name="connsiteY1" fmla="*/ 1827092 h 2111601"/>
                        <a:gd name="connsiteX2" fmla="*/ 1394594 w 1676173"/>
                        <a:gd name="connsiteY2" fmla="*/ 2105010 h 2111601"/>
                        <a:gd name="connsiteX3" fmla="*/ 282920 w 1676173"/>
                        <a:gd name="connsiteY3" fmla="*/ 2105010 h 2111601"/>
                        <a:gd name="connsiteX4" fmla="*/ 5002 w 1676173"/>
                        <a:gd name="connsiteY4" fmla="*/ 1827092 h 2111601"/>
                        <a:gd name="connsiteX5" fmla="*/ 5002 w 1676173"/>
                        <a:gd name="connsiteY5" fmla="*/ 284253 h 2111601"/>
                        <a:gd name="connsiteX6" fmla="*/ 282920 w 1676173"/>
                        <a:gd name="connsiteY6" fmla="*/ 6335 h 2111601"/>
                        <a:gd name="connsiteX7" fmla="*/ 1394594 w 1676173"/>
                        <a:gd name="connsiteY7" fmla="*/ 6335 h 2111601"/>
                        <a:gd name="connsiteX8" fmla="*/ 1672512 w 1676173"/>
                        <a:gd name="connsiteY8" fmla="*/ 284253 h 2111601"/>
                        <a:gd name="connsiteX0" fmla="*/ 1671010 w 1674671"/>
                        <a:gd name="connsiteY0" fmla="*/ 284253 h 2124065"/>
                        <a:gd name="connsiteX1" fmla="*/ 1671010 w 1674671"/>
                        <a:gd name="connsiteY1" fmla="*/ 1827092 h 2124065"/>
                        <a:gd name="connsiteX2" fmla="*/ 1393092 w 1674671"/>
                        <a:gd name="connsiteY2" fmla="*/ 2105010 h 2124065"/>
                        <a:gd name="connsiteX3" fmla="*/ 281418 w 1674671"/>
                        <a:gd name="connsiteY3" fmla="*/ 2105010 h 2124065"/>
                        <a:gd name="connsiteX4" fmla="*/ 3500 w 1674671"/>
                        <a:gd name="connsiteY4" fmla="*/ 1827092 h 2124065"/>
                        <a:gd name="connsiteX5" fmla="*/ 3500 w 1674671"/>
                        <a:gd name="connsiteY5" fmla="*/ 284253 h 2124065"/>
                        <a:gd name="connsiteX6" fmla="*/ 281418 w 1674671"/>
                        <a:gd name="connsiteY6" fmla="*/ 6335 h 2124065"/>
                        <a:gd name="connsiteX7" fmla="*/ 1393092 w 1674671"/>
                        <a:gd name="connsiteY7" fmla="*/ 6335 h 2124065"/>
                        <a:gd name="connsiteX8" fmla="*/ 1671010 w 1674671"/>
                        <a:gd name="connsiteY8" fmla="*/ 284253 h 2124065"/>
                        <a:gd name="connsiteX0" fmla="*/ 1671010 w 1674671"/>
                        <a:gd name="connsiteY0" fmla="*/ 284253 h 2119079"/>
                        <a:gd name="connsiteX1" fmla="*/ 1671010 w 1674671"/>
                        <a:gd name="connsiteY1" fmla="*/ 1827092 h 2119079"/>
                        <a:gd name="connsiteX2" fmla="*/ 1393092 w 1674671"/>
                        <a:gd name="connsiteY2" fmla="*/ 2105010 h 2119079"/>
                        <a:gd name="connsiteX3" fmla="*/ 281418 w 1674671"/>
                        <a:gd name="connsiteY3" fmla="*/ 2105010 h 2119079"/>
                        <a:gd name="connsiteX4" fmla="*/ 3500 w 1674671"/>
                        <a:gd name="connsiteY4" fmla="*/ 1827092 h 2119079"/>
                        <a:gd name="connsiteX5" fmla="*/ 3500 w 1674671"/>
                        <a:gd name="connsiteY5" fmla="*/ 284253 h 2119079"/>
                        <a:gd name="connsiteX6" fmla="*/ 281418 w 1674671"/>
                        <a:gd name="connsiteY6" fmla="*/ 6335 h 2119079"/>
                        <a:gd name="connsiteX7" fmla="*/ 1393092 w 1674671"/>
                        <a:gd name="connsiteY7" fmla="*/ 6335 h 2119079"/>
                        <a:gd name="connsiteX8" fmla="*/ 1671010 w 1674671"/>
                        <a:gd name="connsiteY8" fmla="*/ 284253 h 2119079"/>
                        <a:gd name="connsiteX0" fmla="*/ 1668270 w 1671931"/>
                        <a:gd name="connsiteY0" fmla="*/ 284253 h 2108757"/>
                        <a:gd name="connsiteX1" fmla="*/ 1668270 w 1671931"/>
                        <a:gd name="connsiteY1" fmla="*/ 1827092 h 2108757"/>
                        <a:gd name="connsiteX2" fmla="*/ 1390352 w 1671931"/>
                        <a:gd name="connsiteY2" fmla="*/ 2105010 h 2108757"/>
                        <a:gd name="connsiteX3" fmla="*/ 278678 w 1671931"/>
                        <a:gd name="connsiteY3" fmla="*/ 2105010 h 2108757"/>
                        <a:gd name="connsiteX4" fmla="*/ 760 w 1671931"/>
                        <a:gd name="connsiteY4" fmla="*/ 1827092 h 2108757"/>
                        <a:gd name="connsiteX5" fmla="*/ 760 w 1671931"/>
                        <a:gd name="connsiteY5" fmla="*/ 284253 h 2108757"/>
                        <a:gd name="connsiteX6" fmla="*/ 278678 w 1671931"/>
                        <a:gd name="connsiteY6" fmla="*/ 6335 h 2108757"/>
                        <a:gd name="connsiteX7" fmla="*/ 1390352 w 1671931"/>
                        <a:gd name="connsiteY7" fmla="*/ 6335 h 2108757"/>
                        <a:gd name="connsiteX8" fmla="*/ 1668270 w 1671931"/>
                        <a:gd name="connsiteY8" fmla="*/ 284253 h 2108757"/>
                        <a:gd name="connsiteX0" fmla="*/ 1668698 w 1672359"/>
                        <a:gd name="connsiteY0" fmla="*/ 284253 h 2108313"/>
                        <a:gd name="connsiteX1" fmla="*/ 1668698 w 1672359"/>
                        <a:gd name="connsiteY1" fmla="*/ 1827092 h 2108313"/>
                        <a:gd name="connsiteX2" fmla="*/ 1390780 w 1672359"/>
                        <a:gd name="connsiteY2" fmla="*/ 2105010 h 2108313"/>
                        <a:gd name="connsiteX3" fmla="*/ 279106 w 1672359"/>
                        <a:gd name="connsiteY3" fmla="*/ 2105010 h 2108313"/>
                        <a:gd name="connsiteX4" fmla="*/ 1188 w 1672359"/>
                        <a:gd name="connsiteY4" fmla="*/ 1827092 h 2108313"/>
                        <a:gd name="connsiteX5" fmla="*/ 1188 w 1672359"/>
                        <a:gd name="connsiteY5" fmla="*/ 284253 h 2108313"/>
                        <a:gd name="connsiteX6" fmla="*/ 279106 w 1672359"/>
                        <a:gd name="connsiteY6" fmla="*/ 6335 h 2108313"/>
                        <a:gd name="connsiteX7" fmla="*/ 1390780 w 1672359"/>
                        <a:gd name="connsiteY7" fmla="*/ 6335 h 2108313"/>
                        <a:gd name="connsiteX8" fmla="*/ 1668698 w 1672359"/>
                        <a:gd name="connsiteY8" fmla="*/ 284253 h 2108313"/>
                        <a:gd name="connsiteX0" fmla="*/ 1668698 w 1674540"/>
                        <a:gd name="connsiteY0" fmla="*/ 289827 h 2113887"/>
                        <a:gd name="connsiteX1" fmla="*/ 1668698 w 1674540"/>
                        <a:gd name="connsiteY1" fmla="*/ 1832666 h 2113887"/>
                        <a:gd name="connsiteX2" fmla="*/ 1390780 w 1674540"/>
                        <a:gd name="connsiteY2" fmla="*/ 2110584 h 2113887"/>
                        <a:gd name="connsiteX3" fmla="*/ 279106 w 1674540"/>
                        <a:gd name="connsiteY3" fmla="*/ 2110584 h 2113887"/>
                        <a:gd name="connsiteX4" fmla="*/ 1188 w 1674540"/>
                        <a:gd name="connsiteY4" fmla="*/ 1832666 h 2113887"/>
                        <a:gd name="connsiteX5" fmla="*/ 1188 w 1674540"/>
                        <a:gd name="connsiteY5" fmla="*/ 289827 h 2113887"/>
                        <a:gd name="connsiteX6" fmla="*/ 279106 w 1674540"/>
                        <a:gd name="connsiteY6" fmla="*/ 11909 h 2113887"/>
                        <a:gd name="connsiteX7" fmla="*/ 1390780 w 1674540"/>
                        <a:gd name="connsiteY7" fmla="*/ 11909 h 2113887"/>
                        <a:gd name="connsiteX8" fmla="*/ 1668698 w 1674540"/>
                        <a:gd name="connsiteY8" fmla="*/ 289827 h 2113887"/>
                        <a:gd name="connsiteX0" fmla="*/ 1668698 w 1676085"/>
                        <a:gd name="connsiteY0" fmla="*/ 285175 h 2109235"/>
                        <a:gd name="connsiteX1" fmla="*/ 1668698 w 1676085"/>
                        <a:gd name="connsiteY1" fmla="*/ 1828014 h 2109235"/>
                        <a:gd name="connsiteX2" fmla="*/ 1390780 w 1676085"/>
                        <a:gd name="connsiteY2" fmla="*/ 2105932 h 2109235"/>
                        <a:gd name="connsiteX3" fmla="*/ 279106 w 1676085"/>
                        <a:gd name="connsiteY3" fmla="*/ 2105932 h 2109235"/>
                        <a:gd name="connsiteX4" fmla="*/ 1188 w 1676085"/>
                        <a:gd name="connsiteY4" fmla="*/ 1828014 h 2109235"/>
                        <a:gd name="connsiteX5" fmla="*/ 1188 w 1676085"/>
                        <a:gd name="connsiteY5" fmla="*/ 285175 h 2109235"/>
                        <a:gd name="connsiteX6" fmla="*/ 279106 w 1676085"/>
                        <a:gd name="connsiteY6" fmla="*/ 7257 h 2109235"/>
                        <a:gd name="connsiteX7" fmla="*/ 1390780 w 1676085"/>
                        <a:gd name="connsiteY7" fmla="*/ 7257 h 2109235"/>
                        <a:gd name="connsiteX8" fmla="*/ 1668698 w 1676085"/>
                        <a:gd name="connsiteY8" fmla="*/ 285175 h 2109235"/>
                        <a:gd name="connsiteX0" fmla="*/ 1668698 w 1676085"/>
                        <a:gd name="connsiteY0" fmla="*/ 282469 h 2106529"/>
                        <a:gd name="connsiteX1" fmla="*/ 1668698 w 1676085"/>
                        <a:gd name="connsiteY1" fmla="*/ 1825308 h 2106529"/>
                        <a:gd name="connsiteX2" fmla="*/ 1390780 w 1676085"/>
                        <a:gd name="connsiteY2" fmla="*/ 2103226 h 2106529"/>
                        <a:gd name="connsiteX3" fmla="*/ 279106 w 1676085"/>
                        <a:gd name="connsiteY3" fmla="*/ 2103226 h 2106529"/>
                        <a:gd name="connsiteX4" fmla="*/ 1188 w 1676085"/>
                        <a:gd name="connsiteY4" fmla="*/ 1825308 h 2106529"/>
                        <a:gd name="connsiteX5" fmla="*/ 1188 w 1676085"/>
                        <a:gd name="connsiteY5" fmla="*/ 282469 h 2106529"/>
                        <a:gd name="connsiteX6" fmla="*/ 279106 w 1676085"/>
                        <a:gd name="connsiteY6" fmla="*/ 4551 h 2106529"/>
                        <a:gd name="connsiteX7" fmla="*/ 1390780 w 1676085"/>
                        <a:gd name="connsiteY7" fmla="*/ 4551 h 2106529"/>
                        <a:gd name="connsiteX8" fmla="*/ 1668698 w 1676085"/>
                        <a:gd name="connsiteY8" fmla="*/ 282469 h 2106529"/>
                        <a:gd name="connsiteX0" fmla="*/ 1668698 w 1675675"/>
                        <a:gd name="connsiteY0" fmla="*/ 281854 h 2105914"/>
                        <a:gd name="connsiteX1" fmla="*/ 1668698 w 1675675"/>
                        <a:gd name="connsiteY1" fmla="*/ 1824693 h 2105914"/>
                        <a:gd name="connsiteX2" fmla="*/ 1390780 w 1675675"/>
                        <a:gd name="connsiteY2" fmla="*/ 2102611 h 2105914"/>
                        <a:gd name="connsiteX3" fmla="*/ 279106 w 1675675"/>
                        <a:gd name="connsiteY3" fmla="*/ 2102611 h 2105914"/>
                        <a:gd name="connsiteX4" fmla="*/ 1188 w 1675675"/>
                        <a:gd name="connsiteY4" fmla="*/ 1824693 h 2105914"/>
                        <a:gd name="connsiteX5" fmla="*/ 1188 w 1675675"/>
                        <a:gd name="connsiteY5" fmla="*/ 281854 h 2105914"/>
                        <a:gd name="connsiteX6" fmla="*/ 279106 w 1675675"/>
                        <a:gd name="connsiteY6" fmla="*/ 3936 h 2105914"/>
                        <a:gd name="connsiteX7" fmla="*/ 1390780 w 1675675"/>
                        <a:gd name="connsiteY7" fmla="*/ 3936 h 2105914"/>
                        <a:gd name="connsiteX8" fmla="*/ 1668698 w 1675675"/>
                        <a:gd name="connsiteY8" fmla="*/ 281854 h 2105914"/>
                        <a:gd name="connsiteX0" fmla="*/ 1668698 w 1676509"/>
                        <a:gd name="connsiteY0" fmla="*/ 283107 h 2107167"/>
                        <a:gd name="connsiteX1" fmla="*/ 1668698 w 1676509"/>
                        <a:gd name="connsiteY1" fmla="*/ 1825946 h 2107167"/>
                        <a:gd name="connsiteX2" fmla="*/ 1390780 w 1676509"/>
                        <a:gd name="connsiteY2" fmla="*/ 2103864 h 2107167"/>
                        <a:gd name="connsiteX3" fmla="*/ 279106 w 1676509"/>
                        <a:gd name="connsiteY3" fmla="*/ 2103864 h 2107167"/>
                        <a:gd name="connsiteX4" fmla="*/ 1188 w 1676509"/>
                        <a:gd name="connsiteY4" fmla="*/ 1825946 h 2107167"/>
                        <a:gd name="connsiteX5" fmla="*/ 1188 w 1676509"/>
                        <a:gd name="connsiteY5" fmla="*/ 283107 h 2107167"/>
                        <a:gd name="connsiteX6" fmla="*/ 279106 w 1676509"/>
                        <a:gd name="connsiteY6" fmla="*/ 5189 h 2107167"/>
                        <a:gd name="connsiteX7" fmla="*/ 1390780 w 1676509"/>
                        <a:gd name="connsiteY7" fmla="*/ 5189 h 2107167"/>
                        <a:gd name="connsiteX8" fmla="*/ 1668698 w 1676509"/>
                        <a:gd name="connsiteY8" fmla="*/ 283107 h 2107167"/>
                        <a:gd name="connsiteX0" fmla="*/ 1668698 w 1669515"/>
                        <a:gd name="connsiteY0" fmla="*/ 283857 h 2107917"/>
                        <a:gd name="connsiteX1" fmla="*/ 1668698 w 1669515"/>
                        <a:gd name="connsiteY1" fmla="*/ 1826696 h 2107917"/>
                        <a:gd name="connsiteX2" fmla="*/ 1390780 w 1669515"/>
                        <a:gd name="connsiteY2" fmla="*/ 2104614 h 2107917"/>
                        <a:gd name="connsiteX3" fmla="*/ 279106 w 1669515"/>
                        <a:gd name="connsiteY3" fmla="*/ 2104614 h 2107917"/>
                        <a:gd name="connsiteX4" fmla="*/ 1188 w 1669515"/>
                        <a:gd name="connsiteY4" fmla="*/ 1826696 h 2107917"/>
                        <a:gd name="connsiteX5" fmla="*/ 1188 w 1669515"/>
                        <a:gd name="connsiteY5" fmla="*/ 283857 h 2107917"/>
                        <a:gd name="connsiteX6" fmla="*/ 279106 w 1669515"/>
                        <a:gd name="connsiteY6" fmla="*/ 5939 h 2107917"/>
                        <a:gd name="connsiteX7" fmla="*/ 1390780 w 1669515"/>
                        <a:gd name="connsiteY7" fmla="*/ 5939 h 2107917"/>
                        <a:gd name="connsiteX8" fmla="*/ 1668698 w 1669515"/>
                        <a:gd name="connsiteY8" fmla="*/ 283857 h 2107917"/>
                        <a:gd name="connsiteX0" fmla="*/ 1668698 w 1669515"/>
                        <a:gd name="connsiteY0" fmla="*/ 283857 h 2107917"/>
                        <a:gd name="connsiteX1" fmla="*/ 1668698 w 1669515"/>
                        <a:gd name="connsiteY1" fmla="*/ 1826696 h 2107917"/>
                        <a:gd name="connsiteX2" fmla="*/ 1390780 w 1669515"/>
                        <a:gd name="connsiteY2" fmla="*/ 2104614 h 2107917"/>
                        <a:gd name="connsiteX3" fmla="*/ 279106 w 1669515"/>
                        <a:gd name="connsiteY3" fmla="*/ 2104614 h 2107917"/>
                        <a:gd name="connsiteX4" fmla="*/ 1188 w 1669515"/>
                        <a:gd name="connsiteY4" fmla="*/ 1826696 h 2107917"/>
                        <a:gd name="connsiteX5" fmla="*/ 1188 w 1669515"/>
                        <a:gd name="connsiteY5" fmla="*/ 283857 h 2107917"/>
                        <a:gd name="connsiteX6" fmla="*/ 279106 w 1669515"/>
                        <a:gd name="connsiteY6" fmla="*/ 5939 h 2107917"/>
                        <a:gd name="connsiteX7" fmla="*/ 1390780 w 1669515"/>
                        <a:gd name="connsiteY7" fmla="*/ 5939 h 2107917"/>
                        <a:gd name="connsiteX8" fmla="*/ 1668698 w 1669515"/>
                        <a:gd name="connsiteY8" fmla="*/ 283857 h 2107917"/>
                        <a:gd name="connsiteX0" fmla="*/ 1668698 w 1669515"/>
                        <a:gd name="connsiteY0" fmla="*/ 281354 h 2105414"/>
                        <a:gd name="connsiteX1" fmla="*/ 1668698 w 1669515"/>
                        <a:gd name="connsiteY1" fmla="*/ 1824193 h 2105414"/>
                        <a:gd name="connsiteX2" fmla="*/ 1390780 w 1669515"/>
                        <a:gd name="connsiteY2" fmla="*/ 2102111 h 2105414"/>
                        <a:gd name="connsiteX3" fmla="*/ 279106 w 1669515"/>
                        <a:gd name="connsiteY3" fmla="*/ 2102111 h 2105414"/>
                        <a:gd name="connsiteX4" fmla="*/ 1188 w 1669515"/>
                        <a:gd name="connsiteY4" fmla="*/ 1824193 h 2105414"/>
                        <a:gd name="connsiteX5" fmla="*/ 1188 w 1669515"/>
                        <a:gd name="connsiteY5" fmla="*/ 281354 h 2105414"/>
                        <a:gd name="connsiteX6" fmla="*/ 279106 w 1669515"/>
                        <a:gd name="connsiteY6" fmla="*/ 3436 h 2105414"/>
                        <a:gd name="connsiteX7" fmla="*/ 1390780 w 1669515"/>
                        <a:gd name="connsiteY7" fmla="*/ 3436 h 2105414"/>
                        <a:gd name="connsiteX8" fmla="*/ 1668698 w 1669515"/>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69516"/>
                        <a:gd name="connsiteY0" fmla="*/ 281354 h 2105414"/>
                        <a:gd name="connsiteX1" fmla="*/ 1668698 w 1669516"/>
                        <a:gd name="connsiteY1" fmla="*/ 1824193 h 2105414"/>
                        <a:gd name="connsiteX2" fmla="*/ 1390780 w 1669516"/>
                        <a:gd name="connsiteY2" fmla="*/ 2102111 h 2105414"/>
                        <a:gd name="connsiteX3" fmla="*/ 279106 w 1669516"/>
                        <a:gd name="connsiteY3" fmla="*/ 2102111 h 2105414"/>
                        <a:gd name="connsiteX4" fmla="*/ 1188 w 1669516"/>
                        <a:gd name="connsiteY4" fmla="*/ 1824193 h 2105414"/>
                        <a:gd name="connsiteX5" fmla="*/ 1188 w 1669516"/>
                        <a:gd name="connsiteY5" fmla="*/ 281354 h 2105414"/>
                        <a:gd name="connsiteX6" fmla="*/ 279106 w 1669516"/>
                        <a:gd name="connsiteY6" fmla="*/ 3436 h 2105414"/>
                        <a:gd name="connsiteX7" fmla="*/ 1390780 w 1669516"/>
                        <a:gd name="connsiteY7" fmla="*/ 3436 h 2105414"/>
                        <a:gd name="connsiteX8" fmla="*/ 1668698 w 1669516"/>
                        <a:gd name="connsiteY8" fmla="*/ 281354 h 2105414"/>
                        <a:gd name="connsiteX0" fmla="*/ 1668698 w 1669897"/>
                        <a:gd name="connsiteY0" fmla="*/ 281354 h 2105414"/>
                        <a:gd name="connsiteX1" fmla="*/ 1668698 w 1669897"/>
                        <a:gd name="connsiteY1" fmla="*/ 1824193 h 2105414"/>
                        <a:gd name="connsiteX2" fmla="*/ 1390780 w 1669897"/>
                        <a:gd name="connsiteY2" fmla="*/ 2102111 h 2105414"/>
                        <a:gd name="connsiteX3" fmla="*/ 279106 w 1669897"/>
                        <a:gd name="connsiteY3" fmla="*/ 2102111 h 2105414"/>
                        <a:gd name="connsiteX4" fmla="*/ 1188 w 1669897"/>
                        <a:gd name="connsiteY4" fmla="*/ 1824193 h 2105414"/>
                        <a:gd name="connsiteX5" fmla="*/ 1188 w 1669897"/>
                        <a:gd name="connsiteY5" fmla="*/ 281354 h 2105414"/>
                        <a:gd name="connsiteX6" fmla="*/ 279106 w 1669897"/>
                        <a:gd name="connsiteY6" fmla="*/ 3436 h 2105414"/>
                        <a:gd name="connsiteX7" fmla="*/ 1390780 w 1669897"/>
                        <a:gd name="connsiteY7" fmla="*/ 3436 h 2105414"/>
                        <a:gd name="connsiteX8" fmla="*/ 1668698 w 1669897"/>
                        <a:gd name="connsiteY8" fmla="*/ 281354 h 2105414"/>
                        <a:gd name="connsiteX0" fmla="*/ 1668698 w 1669897"/>
                        <a:gd name="connsiteY0" fmla="*/ 281354 h 2105414"/>
                        <a:gd name="connsiteX1" fmla="*/ 1668698 w 1669897"/>
                        <a:gd name="connsiteY1" fmla="*/ 1824193 h 2105414"/>
                        <a:gd name="connsiteX2" fmla="*/ 1390780 w 1669897"/>
                        <a:gd name="connsiteY2" fmla="*/ 2102111 h 2105414"/>
                        <a:gd name="connsiteX3" fmla="*/ 279106 w 1669897"/>
                        <a:gd name="connsiteY3" fmla="*/ 2102111 h 2105414"/>
                        <a:gd name="connsiteX4" fmla="*/ 1188 w 1669897"/>
                        <a:gd name="connsiteY4" fmla="*/ 1824193 h 2105414"/>
                        <a:gd name="connsiteX5" fmla="*/ 1188 w 1669897"/>
                        <a:gd name="connsiteY5" fmla="*/ 281354 h 2105414"/>
                        <a:gd name="connsiteX6" fmla="*/ 279106 w 1669897"/>
                        <a:gd name="connsiteY6" fmla="*/ 3436 h 2105414"/>
                        <a:gd name="connsiteX7" fmla="*/ 1390780 w 1669897"/>
                        <a:gd name="connsiteY7" fmla="*/ 3436 h 2105414"/>
                        <a:gd name="connsiteX8" fmla="*/ 1668698 w 1669897"/>
                        <a:gd name="connsiteY8" fmla="*/ 281354 h 2105414"/>
                        <a:gd name="connsiteX0" fmla="*/ 1668290 w 1669489"/>
                        <a:gd name="connsiteY0" fmla="*/ 281354 h 2104723"/>
                        <a:gd name="connsiteX1" fmla="*/ 1668290 w 1669489"/>
                        <a:gd name="connsiteY1" fmla="*/ 1824193 h 2104723"/>
                        <a:gd name="connsiteX2" fmla="*/ 1390372 w 1669489"/>
                        <a:gd name="connsiteY2" fmla="*/ 2102111 h 2104723"/>
                        <a:gd name="connsiteX3" fmla="*/ 278698 w 1669489"/>
                        <a:gd name="connsiteY3" fmla="*/ 2102111 h 2104723"/>
                        <a:gd name="connsiteX4" fmla="*/ 780 w 1669489"/>
                        <a:gd name="connsiteY4" fmla="*/ 1824193 h 2104723"/>
                        <a:gd name="connsiteX5" fmla="*/ 780 w 1669489"/>
                        <a:gd name="connsiteY5" fmla="*/ 281354 h 2104723"/>
                        <a:gd name="connsiteX6" fmla="*/ 278698 w 1669489"/>
                        <a:gd name="connsiteY6" fmla="*/ 3436 h 2104723"/>
                        <a:gd name="connsiteX7" fmla="*/ 1390372 w 1669489"/>
                        <a:gd name="connsiteY7" fmla="*/ 3436 h 2104723"/>
                        <a:gd name="connsiteX8" fmla="*/ 1668290 w 1669489"/>
                        <a:gd name="connsiteY8" fmla="*/ 281354 h 2104723"/>
                        <a:gd name="connsiteX0" fmla="*/ 1668270 w 1669469"/>
                        <a:gd name="connsiteY0" fmla="*/ 281354 h 2106517"/>
                        <a:gd name="connsiteX1" fmla="*/ 1668270 w 1669469"/>
                        <a:gd name="connsiteY1" fmla="*/ 1824193 h 2106517"/>
                        <a:gd name="connsiteX2" fmla="*/ 1390352 w 1669469"/>
                        <a:gd name="connsiteY2" fmla="*/ 2102111 h 2106517"/>
                        <a:gd name="connsiteX3" fmla="*/ 278678 w 1669469"/>
                        <a:gd name="connsiteY3" fmla="*/ 2102111 h 2106517"/>
                        <a:gd name="connsiteX4" fmla="*/ 760 w 1669469"/>
                        <a:gd name="connsiteY4" fmla="*/ 1824193 h 2106517"/>
                        <a:gd name="connsiteX5" fmla="*/ 760 w 1669469"/>
                        <a:gd name="connsiteY5" fmla="*/ 281354 h 2106517"/>
                        <a:gd name="connsiteX6" fmla="*/ 278678 w 1669469"/>
                        <a:gd name="connsiteY6" fmla="*/ 3436 h 2106517"/>
                        <a:gd name="connsiteX7" fmla="*/ 1390352 w 1669469"/>
                        <a:gd name="connsiteY7" fmla="*/ 3436 h 2106517"/>
                        <a:gd name="connsiteX8" fmla="*/ 1668270 w 1669469"/>
                        <a:gd name="connsiteY8" fmla="*/ 281354 h 2106517"/>
                        <a:gd name="connsiteX0" fmla="*/ 1668270 w 1669469"/>
                        <a:gd name="connsiteY0" fmla="*/ 281354 h 2106517"/>
                        <a:gd name="connsiteX1" fmla="*/ 1668270 w 1669469"/>
                        <a:gd name="connsiteY1" fmla="*/ 1824193 h 2106517"/>
                        <a:gd name="connsiteX2" fmla="*/ 1390352 w 1669469"/>
                        <a:gd name="connsiteY2" fmla="*/ 2102111 h 2106517"/>
                        <a:gd name="connsiteX3" fmla="*/ 278678 w 1669469"/>
                        <a:gd name="connsiteY3" fmla="*/ 2102111 h 2106517"/>
                        <a:gd name="connsiteX4" fmla="*/ 760 w 1669469"/>
                        <a:gd name="connsiteY4" fmla="*/ 1824193 h 2106517"/>
                        <a:gd name="connsiteX5" fmla="*/ 760 w 1669469"/>
                        <a:gd name="connsiteY5" fmla="*/ 281354 h 2106517"/>
                        <a:gd name="connsiteX6" fmla="*/ 278678 w 1669469"/>
                        <a:gd name="connsiteY6" fmla="*/ 3436 h 2106517"/>
                        <a:gd name="connsiteX7" fmla="*/ 1390352 w 1669469"/>
                        <a:gd name="connsiteY7" fmla="*/ 3436 h 2106517"/>
                        <a:gd name="connsiteX8" fmla="*/ 1668270 w 1669469"/>
                        <a:gd name="connsiteY8" fmla="*/ 281354 h 2106517"/>
                        <a:gd name="connsiteX0" fmla="*/ 1668270 w 1669469"/>
                        <a:gd name="connsiteY0" fmla="*/ 281414 h 2106577"/>
                        <a:gd name="connsiteX1" fmla="*/ 1668270 w 1669469"/>
                        <a:gd name="connsiteY1" fmla="*/ 1824253 h 2106577"/>
                        <a:gd name="connsiteX2" fmla="*/ 1390352 w 1669469"/>
                        <a:gd name="connsiteY2" fmla="*/ 2102171 h 2106577"/>
                        <a:gd name="connsiteX3" fmla="*/ 278678 w 1669469"/>
                        <a:gd name="connsiteY3" fmla="*/ 2102171 h 2106577"/>
                        <a:gd name="connsiteX4" fmla="*/ 760 w 1669469"/>
                        <a:gd name="connsiteY4" fmla="*/ 1824253 h 2106577"/>
                        <a:gd name="connsiteX5" fmla="*/ 760 w 1669469"/>
                        <a:gd name="connsiteY5" fmla="*/ 281414 h 2106577"/>
                        <a:gd name="connsiteX6" fmla="*/ 278678 w 1669469"/>
                        <a:gd name="connsiteY6" fmla="*/ 3496 h 2106577"/>
                        <a:gd name="connsiteX7" fmla="*/ 1390352 w 1669469"/>
                        <a:gd name="connsiteY7" fmla="*/ 3496 h 2106577"/>
                        <a:gd name="connsiteX8" fmla="*/ 1668270 w 1669469"/>
                        <a:gd name="connsiteY8" fmla="*/ 281414 h 2106577"/>
                        <a:gd name="connsiteX0" fmla="*/ 1668270 w 1669469"/>
                        <a:gd name="connsiteY0" fmla="*/ 281414 h 2106577"/>
                        <a:gd name="connsiteX1" fmla="*/ 1668270 w 1669469"/>
                        <a:gd name="connsiteY1" fmla="*/ 1824253 h 2106577"/>
                        <a:gd name="connsiteX2" fmla="*/ 1390352 w 1669469"/>
                        <a:gd name="connsiteY2" fmla="*/ 2102171 h 2106577"/>
                        <a:gd name="connsiteX3" fmla="*/ 278678 w 1669469"/>
                        <a:gd name="connsiteY3" fmla="*/ 2102171 h 2106577"/>
                        <a:gd name="connsiteX4" fmla="*/ 760 w 1669469"/>
                        <a:gd name="connsiteY4" fmla="*/ 1824253 h 2106577"/>
                        <a:gd name="connsiteX5" fmla="*/ 760 w 1669469"/>
                        <a:gd name="connsiteY5" fmla="*/ 281414 h 2106577"/>
                        <a:gd name="connsiteX6" fmla="*/ 278678 w 1669469"/>
                        <a:gd name="connsiteY6" fmla="*/ 3496 h 2106577"/>
                        <a:gd name="connsiteX7" fmla="*/ 1390352 w 1669469"/>
                        <a:gd name="connsiteY7" fmla="*/ 3496 h 2106577"/>
                        <a:gd name="connsiteX8" fmla="*/ 1668270 w 1669469"/>
                        <a:gd name="connsiteY8" fmla="*/ 281414 h 2106577"/>
                        <a:gd name="connsiteX0" fmla="*/ 1668270 w 1669469"/>
                        <a:gd name="connsiteY0" fmla="*/ 283794 h 2108957"/>
                        <a:gd name="connsiteX1" fmla="*/ 1668270 w 1669469"/>
                        <a:gd name="connsiteY1" fmla="*/ 1826633 h 2108957"/>
                        <a:gd name="connsiteX2" fmla="*/ 1390352 w 1669469"/>
                        <a:gd name="connsiteY2" fmla="*/ 2104551 h 2108957"/>
                        <a:gd name="connsiteX3" fmla="*/ 278678 w 1669469"/>
                        <a:gd name="connsiteY3" fmla="*/ 2104551 h 2108957"/>
                        <a:gd name="connsiteX4" fmla="*/ 760 w 1669469"/>
                        <a:gd name="connsiteY4" fmla="*/ 1826633 h 2108957"/>
                        <a:gd name="connsiteX5" fmla="*/ 760 w 1669469"/>
                        <a:gd name="connsiteY5" fmla="*/ 283794 h 2108957"/>
                        <a:gd name="connsiteX6" fmla="*/ 278678 w 1669469"/>
                        <a:gd name="connsiteY6" fmla="*/ 5876 h 2108957"/>
                        <a:gd name="connsiteX7" fmla="*/ 1390352 w 1669469"/>
                        <a:gd name="connsiteY7" fmla="*/ 3214 h 2108957"/>
                        <a:gd name="connsiteX8" fmla="*/ 1668270 w 1669469"/>
                        <a:gd name="connsiteY8" fmla="*/ 283794 h 2108957"/>
                        <a:gd name="connsiteX0" fmla="*/ 1670933 w 1670933"/>
                        <a:gd name="connsiteY0" fmla="*/ 283794 h 2108957"/>
                        <a:gd name="connsiteX1" fmla="*/ 1668270 w 1670933"/>
                        <a:gd name="connsiteY1" fmla="*/ 1826633 h 2108957"/>
                        <a:gd name="connsiteX2" fmla="*/ 1390352 w 1670933"/>
                        <a:gd name="connsiteY2" fmla="*/ 2104551 h 2108957"/>
                        <a:gd name="connsiteX3" fmla="*/ 278678 w 1670933"/>
                        <a:gd name="connsiteY3" fmla="*/ 2104551 h 2108957"/>
                        <a:gd name="connsiteX4" fmla="*/ 760 w 1670933"/>
                        <a:gd name="connsiteY4" fmla="*/ 1826633 h 2108957"/>
                        <a:gd name="connsiteX5" fmla="*/ 760 w 1670933"/>
                        <a:gd name="connsiteY5" fmla="*/ 283794 h 2108957"/>
                        <a:gd name="connsiteX6" fmla="*/ 278678 w 1670933"/>
                        <a:gd name="connsiteY6" fmla="*/ 5876 h 2108957"/>
                        <a:gd name="connsiteX7" fmla="*/ 1390352 w 1670933"/>
                        <a:gd name="connsiteY7" fmla="*/ 3214 h 2108957"/>
                        <a:gd name="connsiteX8" fmla="*/ 1670933 w 1670933"/>
                        <a:gd name="connsiteY8" fmla="*/ 283794 h 2108957"/>
                        <a:gd name="connsiteX0" fmla="*/ 1670933 w 1670933"/>
                        <a:gd name="connsiteY0" fmla="*/ 283794 h 2113490"/>
                        <a:gd name="connsiteX1" fmla="*/ 1668270 w 1670933"/>
                        <a:gd name="connsiteY1" fmla="*/ 1826633 h 2113490"/>
                        <a:gd name="connsiteX2" fmla="*/ 1393015 w 1670933"/>
                        <a:gd name="connsiteY2" fmla="*/ 2112538 h 2113490"/>
                        <a:gd name="connsiteX3" fmla="*/ 278678 w 1670933"/>
                        <a:gd name="connsiteY3" fmla="*/ 2104551 h 2113490"/>
                        <a:gd name="connsiteX4" fmla="*/ 760 w 1670933"/>
                        <a:gd name="connsiteY4" fmla="*/ 1826633 h 2113490"/>
                        <a:gd name="connsiteX5" fmla="*/ 760 w 1670933"/>
                        <a:gd name="connsiteY5" fmla="*/ 283794 h 2113490"/>
                        <a:gd name="connsiteX6" fmla="*/ 278678 w 1670933"/>
                        <a:gd name="connsiteY6" fmla="*/ 5876 h 2113490"/>
                        <a:gd name="connsiteX7" fmla="*/ 1390352 w 1670933"/>
                        <a:gd name="connsiteY7" fmla="*/ 3214 h 2113490"/>
                        <a:gd name="connsiteX8" fmla="*/ 1670933 w 1670933"/>
                        <a:gd name="connsiteY8" fmla="*/ 283794 h 2113490"/>
                        <a:gd name="connsiteX0" fmla="*/ 1670933 w 1670933"/>
                        <a:gd name="connsiteY0" fmla="*/ 283794 h 2108957"/>
                        <a:gd name="connsiteX1" fmla="*/ 1668270 w 1670933"/>
                        <a:gd name="connsiteY1" fmla="*/ 1826633 h 2108957"/>
                        <a:gd name="connsiteX2" fmla="*/ 1393015 w 1670933"/>
                        <a:gd name="connsiteY2" fmla="*/ 2107213 h 2108957"/>
                        <a:gd name="connsiteX3" fmla="*/ 278678 w 1670933"/>
                        <a:gd name="connsiteY3" fmla="*/ 2104551 h 2108957"/>
                        <a:gd name="connsiteX4" fmla="*/ 760 w 1670933"/>
                        <a:gd name="connsiteY4" fmla="*/ 1826633 h 2108957"/>
                        <a:gd name="connsiteX5" fmla="*/ 760 w 1670933"/>
                        <a:gd name="connsiteY5" fmla="*/ 283794 h 2108957"/>
                        <a:gd name="connsiteX6" fmla="*/ 278678 w 1670933"/>
                        <a:gd name="connsiteY6" fmla="*/ 5876 h 2108957"/>
                        <a:gd name="connsiteX7" fmla="*/ 1390352 w 1670933"/>
                        <a:gd name="connsiteY7" fmla="*/ 3214 h 2108957"/>
                        <a:gd name="connsiteX8" fmla="*/ 1670933 w 1670933"/>
                        <a:gd name="connsiteY8" fmla="*/ 283794 h 2108957"/>
                        <a:gd name="connsiteX0" fmla="*/ 1670914 w 1670914"/>
                        <a:gd name="connsiteY0" fmla="*/ 283794 h 2108957"/>
                        <a:gd name="connsiteX1" fmla="*/ 1668251 w 1670914"/>
                        <a:gd name="connsiteY1" fmla="*/ 1826633 h 2108957"/>
                        <a:gd name="connsiteX2" fmla="*/ 1392996 w 1670914"/>
                        <a:gd name="connsiteY2" fmla="*/ 2107213 h 2108957"/>
                        <a:gd name="connsiteX3" fmla="*/ 281322 w 1670914"/>
                        <a:gd name="connsiteY3" fmla="*/ 2104551 h 2108957"/>
                        <a:gd name="connsiteX4" fmla="*/ 741 w 1670914"/>
                        <a:gd name="connsiteY4" fmla="*/ 1826633 h 2108957"/>
                        <a:gd name="connsiteX5" fmla="*/ 741 w 1670914"/>
                        <a:gd name="connsiteY5" fmla="*/ 283794 h 2108957"/>
                        <a:gd name="connsiteX6" fmla="*/ 278659 w 1670914"/>
                        <a:gd name="connsiteY6" fmla="*/ 5876 h 2108957"/>
                        <a:gd name="connsiteX7" fmla="*/ 1390333 w 1670914"/>
                        <a:gd name="connsiteY7" fmla="*/ 3214 h 2108957"/>
                        <a:gd name="connsiteX8" fmla="*/ 1670914 w 1670914"/>
                        <a:gd name="connsiteY8" fmla="*/ 283794 h 2108957"/>
                        <a:gd name="connsiteX0" fmla="*/ 1670877 w 1670877"/>
                        <a:gd name="connsiteY0" fmla="*/ 283794 h 2111425"/>
                        <a:gd name="connsiteX1" fmla="*/ 1668214 w 1670877"/>
                        <a:gd name="connsiteY1" fmla="*/ 1826633 h 2111425"/>
                        <a:gd name="connsiteX2" fmla="*/ 1392959 w 1670877"/>
                        <a:gd name="connsiteY2" fmla="*/ 2107213 h 2111425"/>
                        <a:gd name="connsiteX3" fmla="*/ 286608 w 1670877"/>
                        <a:gd name="connsiteY3" fmla="*/ 2107213 h 2111425"/>
                        <a:gd name="connsiteX4" fmla="*/ 704 w 1670877"/>
                        <a:gd name="connsiteY4" fmla="*/ 1826633 h 2111425"/>
                        <a:gd name="connsiteX5" fmla="*/ 704 w 1670877"/>
                        <a:gd name="connsiteY5" fmla="*/ 283794 h 2111425"/>
                        <a:gd name="connsiteX6" fmla="*/ 278622 w 1670877"/>
                        <a:gd name="connsiteY6" fmla="*/ 5876 h 2111425"/>
                        <a:gd name="connsiteX7" fmla="*/ 1390296 w 1670877"/>
                        <a:gd name="connsiteY7" fmla="*/ 3214 h 2111425"/>
                        <a:gd name="connsiteX8" fmla="*/ 1670877 w 1670877"/>
                        <a:gd name="connsiteY8" fmla="*/ 283794 h 211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0877" h="2111425">
                          <a:moveTo>
                            <a:pt x="1670877" y="283794"/>
                          </a:moveTo>
                          <a:cubicBezTo>
                            <a:pt x="1669989" y="798074"/>
                            <a:pt x="1669102" y="1312353"/>
                            <a:pt x="1668214" y="1826633"/>
                          </a:cubicBezTo>
                          <a:cubicBezTo>
                            <a:pt x="1682096" y="2166624"/>
                            <a:pt x="1577303" y="2101889"/>
                            <a:pt x="1392959" y="2107213"/>
                          </a:cubicBezTo>
                          <a:lnTo>
                            <a:pt x="286608" y="2107213"/>
                          </a:lnTo>
                          <a:cubicBezTo>
                            <a:pt x="85720" y="2122313"/>
                            <a:pt x="-9217" y="2111030"/>
                            <a:pt x="704" y="1826633"/>
                          </a:cubicBezTo>
                          <a:lnTo>
                            <a:pt x="704" y="283794"/>
                          </a:lnTo>
                          <a:cubicBezTo>
                            <a:pt x="847" y="93983"/>
                            <a:pt x="-20723" y="-19368"/>
                            <a:pt x="278622" y="5876"/>
                          </a:cubicBezTo>
                          <a:lnTo>
                            <a:pt x="1390296" y="3214"/>
                          </a:lnTo>
                          <a:cubicBezTo>
                            <a:pt x="1726190" y="-20806"/>
                            <a:pt x="1657918" y="91465"/>
                            <a:pt x="1670877" y="283794"/>
                          </a:cubicBezTo>
                          <a:close/>
                        </a:path>
                      </a:pathLst>
                    </a:custGeom>
                    <a:gradFill>
                      <a:gsLst>
                        <a:gs pos="0">
                          <a:schemeClr val="accent5"/>
                        </a:gs>
                        <a:gs pos="100000">
                          <a:schemeClr val="accent5">
                            <a:lumMod val="50000"/>
                            <a:lumOff val="50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343" name="Freeform 2161"/>
                    <p:cNvSpPr>
                      <a:spLocks/>
                    </p:cNvSpPr>
                    <p:nvPr/>
                  </p:nvSpPr>
                  <p:spPr bwMode="auto">
                    <a:xfrm>
                      <a:off x="3148010" y="3825878"/>
                      <a:ext cx="1628776" cy="2076445"/>
                    </a:xfrm>
                    <a:custGeom>
                      <a:avLst/>
                      <a:gdLst>
                        <a:gd name="T0" fmla="*/ 89 w 1026"/>
                        <a:gd name="T1" fmla="*/ 0 h 1308"/>
                        <a:gd name="T2" fmla="*/ 937 w 1026"/>
                        <a:gd name="T3" fmla="*/ 0 h 1308"/>
                        <a:gd name="T4" fmla="*/ 965 w 1026"/>
                        <a:gd name="T5" fmla="*/ 5 h 1308"/>
                        <a:gd name="T6" fmla="*/ 990 w 1026"/>
                        <a:gd name="T7" fmla="*/ 17 h 1308"/>
                        <a:gd name="T8" fmla="*/ 1009 w 1026"/>
                        <a:gd name="T9" fmla="*/ 36 h 1308"/>
                        <a:gd name="T10" fmla="*/ 1021 w 1026"/>
                        <a:gd name="T11" fmla="*/ 61 h 1308"/>
                        <a:gd name="T12" fmla="*/ 1026 w 1026"/>
                        <a:gd name="T13" fmla="*/ 88 h 1308"/>
                        <a:gd name="T14" fmla="*/ 1026 w 1026"/>
                        <a:gd name="T15" fmla="*/ 1219 h 1308"/>
                        <a:gd name="T16" fmla="*/ 1021 w 1026"/>
                        <a:gd name="T17" fmla="*/ 1247 h 1308"/>
                        <a:gd name="T18" fmla="*/ 1009 w 1026"/>
                        <a:gd name="T19" fmla="*/ 1271 h 1308"/>
                        <a:gd name="T20" fmla="*/ 990 w 1026"/>
                        <a:gd name="T21" fmla="*/ 1291 h 1308"/>
                        <a:gd name="T22" fmla="*/ 965 w 1026"/>
                        <a:gd name="T23" fmla="*/ 1303 h 1308"/>
                        <a:gd name="T24" fmla="*/ 937 w 1026"/>
                        <a:gd name="T25" fmla="*/ 1308 h 1308"/>
                        <a:gd name="T26" fmla="*/ 89 w 1026"/>
                        <a:gd name="T27" fmla="*/ 1308 h 1308"/>
                        <a:gd name="T28" fmla="*/ 61 w 1026"/>
                        <a:gd name="T29" fmla="*/ 1303 h 1308"/>
                        <a:gd name="T30" fmla="*/ 36 w 1026"/>
                        <a:gd name="T31" fmla="*/ 1291 h 1308"/>
                        <a:gd name="T32" fmla="*/ 17 w 1026"/>
                        <a:gd name="T33" fmla="*/ 1271 h 1308"/>
                        <a:gd name="T34" fmla="*/ 5 w 1026"/>
                        <a:gd name="T35" fmla="*/ 1247 h 1308"/>
                        <a:gd name="T36" fmla="*/ 0 w 1026"/>
                        <a:gd name="T37" fmla="*/ 1219 h 1308"/>
                        <a:gd name="T38" fmla="*/ 0 w 1026"/>
                        <a:gd name="T39" fmla="*/ 88 h 1308"/>
                        <a:gd name="T40" fmla="*/ 5 w 1026"/>
                        <a:gd name="T41" fmla="*/ 61 h 1308"/>
                        <a:gd name="T42" fmla="*/ 17 w 1026"/>
                        <a:gd name="T43" fmla="*/ 36 h 1308"/>
                        <a:gd name="T44" fmla="*/ 36 w 1026"/>
                        <a:gd name="T45" fmla="*/ 17 h 1308"/>
                        <a:gd name="T46" fmla="*/ 61 w 1026"/>
                        <a:gd name="T47" fmla="*/ 5 h 1308"/>
                        <a:gd name="T48" fmla="*/ 89 w 1026"/>
                        <a:gd name="T49" fmla="*/ 0 h 1308"/>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166 w 10000"/>
                        <a:gd name="connsiteY21" fmla="*/ 275 h 10000"/>
                        <a:gd name="connsiteX22" fmla="*/ 351 w 10000"/>
                        <a:gd name="connsiteY22" fmla="*/ 130 h 10000"/>
                        <a:gd name="connsiteX23" fmla="*/ 867 w 10000"/>
                        <a:gd name="connsiteY23"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166 w 10000"/>
                        <a:gd name="connsiteY21" fmla="*/ 275 h 10000"/>
                        <a:gd name="connsiteX22" fmla="*/ 867 w 10000"/>
                        <a:gd name="connsiteY2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867 w 10000"/>
                        <a:gd name="connsiteY21" fmla="*/ 0 h 10000"/>
                        <a:gd name="connsiteX0" fmla="*/ 950 w 10083"/>
                        <a:gd name="connsiteY0" fmla="*/ 209 h 10209"/>
                        <a:gd name="connsiteX1" fmla="*/ 9216 w 10083"/>
                        <a:gd name="connsiteY1" fmla="*/ 209 h 10209"/>
                        <a:gd name="connsiteX2" fmla="*/ 9488 w 10083"/>
                        <a:gd name="connsiteY2" fmla="*/ 247 h 10209"/>
                        <a:gd name="connsiteX3" fmla="*/ 9732 w 10083"/>
                        <a:gd name="connsiteY3" fmla="*/ 339 h 10209"/>
                        <a:gd name="connsiteX4" fmla="*/ 9917 w 10083"/>
                        <a:gd name="connsiteY4" fmla="*/ 484 h 10209"/>
                        <a:gd name="connsiteX5" fmla="*/ 10034 w 10083"/>
                        <a:gd name="connsiteY5" fmla="*/ 675 h 10209"/>
                        <a:gd name="connsiteX6" fmla="*/ 10083 w 10083"/>
                        <a:gd name="connsiteY6" fmla="*/ 882 h 10209"/>
                        <a:gd name="connsiteX7" fmla="*/ 10083 w 10083"/>
                        <a:gd name="connsiteY7" fmla="*/ 9529 h 10209"/>
                        <a:gd name="connsiteX8" fmla="*/ 10034 w 10083"/>
                        <a:gd name="connsiteY8" fmla="*/ 9743 h 10209"/>
                        <a:gd name="connsiteX9" fmla="*/ 9917 w 10083"/>
                        <a:gd name="connsiteY9" fmla="*/ 9926 h 10209"/>
                        <a:gd name="connsiteX10" fmla="*/ 9732 w 10083"/>
                        <a:gd name="connsiteY10" fmla="*/ 10079 h 10209"/>
                        <a:gd name="connsiteX11" fmla="*/ 9488 w 10083"/>
                        <a:gd name="connsiteY11" fmla="*/ 10171 h 10209"/>
                        <a:gd name="connsiteX12" fmla="*/ 9216 w 10083"/>
                        <a:gd name="connsiteY12" fmla="*/ 10209 h 10209"/>
                        <a:gd name="connsiteX13" fmla="*/ 950 w 10083"/>
                        <a:gd name="connsiteY13" fmla="*/ 10209 h 10209"/>
                        <a:gd name="connsiteX14" fmla="*/ 678 w 10083"/>
                        <a:gd name="connsiteY14" fmla="*/ 10171 h 10209"/>
                        <a:gd name="connsiteX15" fmla="*/ 434 w 10083"/>
                        <a:gd name="connsiteY15" fmla="*/ 10079 h 10209"/>
                        <a:gd name="connsiteX16" fmla="*/ 249 w 10083"/>
                        <a:gd name="connsiteY16" fmla="*/ 9926 h 10209"/>
                        <a:gd name="connsiteX17" fmla="*/ 132 w 10083"/>
                        <a:gd name="connsiteY17" fmla="*/ 9743 h 10209"/>
                        <a:gd name="connsiteX18" fmla="*/ 83 w 10083"/>
                        <a:gd name="connsiteY18" fmla="*/ 9529 h 10209"/>
                        <a:gd name="connsiteX19" fmla="*/ 83 w 10083"/>
                        <a:gd name="connsiteY19" fmla="*/ 882 h 10209"/>
                        <a:gd name="connsiteX20" fmla="*/ 950 w 10083"/>
                        <a:gd name="connsiteY20" fmla="*/ 209 h 10209"/>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80 w 10013"/>
                        <a:gd name="connsiteY0" fmla="*/ 0 h 10000"/>
                        <a:gd name="connsiteX1" fmla="*/ 9146 w 10013"/>
                        <a:gd name="connsiteY1" fmla="*/ 0 h 10000"/>
                        <a:gd name="connsiteX2" fmla="*/ 9418 w 10013"/>
                        <a:gd name="connsiteY2" fmla="*/ 38 h 10000"/>
                        <a:gd name="connsiteX3" fmla="*/ 9662 w 10013"/>
                        <a:gd name="connsiteY3" fmla="*/ 130 h 10000"/>
                        <a:gd name="connsiteX4" fmla="*/ 9847 w 10013"/>
                        <a:gd name="connsiteY4" fmla="*/ 275 h 10000"/>
                        <a:gd name="connsiteX5" fmla="*/ 9964 w 10013"/>
                        <a:gd name="connsiteY5" fmla="*/ 466 h 10000"/>
                        <a:gd name="connsiteX6" fmla="*/ 10013 w 10013"/>
                        <a:gd name="connsiteY6" fmla="*/ 673 h 10000"/>
                        <a:gd name="connsiteX7" fmla="*/ 10013 w 10013"/>
                        <a:gd name="connsiteY7" fmla="*/ 9320 h 10000"/>
                        <a:gd name="connsiteX8" fmla="*/ 9964 w 10013"/>
                        <a:gd name="connsiteY8" fmla="*/ 9534 h 10000"/>
                        <a:gd name="connsiteX9" fmla="*/ 9847 w 10013"/>
                        <a:gd name="connsiteY9" fmla="*/ 9717 h 10000"/>
                        <a:gd name="connsiteX10" fmla="*/ 9662 w 10013"/>
                        <a:gd name="connsiteY10" fmla="*/ 9870 h 10000"/>
                        <a:gd name="connsiteX11" fmla="*/ 9418 w 10013"/>
                        <a:gd name="connsiteY11" fmla="*/ 9962 h 10000"/>
                        <a:gd name="connsiteX12" fmla="*/ 9146 w 10013"/>
                        <a:gd name="connsiteY12" fmla="*/ 10000 h 10000"/>
                        <a:gd name="connsiteX13" fmla="*/ 880 w 10013"/>
                        <a:gd name="connsiteY13" fmla="*/ 10000 h 10000"/>
                        <a:gd name="connsiteX14" fmla="*/ 608 w 10013"/>
                        <a:gd name="connsiteY14" fmla="*/ 9962 h 10000"/>
                        <a:gd name="connsiteX15" fmla="*/ 364 w 10013"/>
                        <a:gd name="connsiteY15" fmla="*/ 9870 h 10000"/>
                        <a:gd name="connsiteX16" fmla="*/ 179 w 10013"/>
                        <a:gd name="connsiteY16" fmla="*/ 9717 h 10000"/>
                        <a:gd name="connsiteX17" fmla="*/ 62 w 10013"/>
                        <a:gd name="connsiteY17" fmla="*/ 9534 h 10000"/>
                        <a:gd name="connsiteX18" fmla="*/ 13 w 10013"/>
                        <a:gd name="connsiteY18" fmla="*/ 9320 h 10000"/>
                        <a:gd name="connsiteX19" fmla="*/ 13 w 10013"/>
                        <a:gd name="connsiteY19" fmla="*/ 673 h 10000"/>
                        <a:gd name="connsiteX20" fmla="*/ 880 w 10013"/>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351 w 10000"/>
                        <a:gd name="connsiteY14" fmla="*/ 9870 h 10000"/>
                        <a:gd name="connsiteX15" fmla="*/ 166 w 10000"/>
                        <a:gd name="connsiteY15" fmla="*/ 9717 h 10000"/>
                        <a:gd name="connsiteX16" fmla="*/ 49 w 10000"/>
                        <a:gd name="connsiteY16" fmla="*/ 9534 h 10000"/>
                        <a:gd name="connsiteX17" fmla="*/ 0 w 10000"/>
                        <a:gd name="connsiteY17" fmla="*/ 9320 h 10000"/>
                        <a:gd name="connsiteX18" fmla="*/ 0 w 10000"/>
                        <a:gd name="connsiteY18" fmla="*/ 673 h 10000"/>
                        <a:gd name="connsiteX19" fmla="*/ 867 w 10000"/>
                        <a:gd name="connsiteY19"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166 w 10000"/>
                        <a:gd name="connsiteY14" fmla="*/ 9717 h 10000"/>
                        <a:gd name="connsiteX15" fmla="*/ 49 w 10000"/>
                        <a:gd name="connsiteY15" fmla="*/ 9534 h 10000"/>
                        <a:gd name="connsiteX16" fmla="*/ 0 w 10000"/>
                        <a:gd name="connsiteY16" fmla="*/ 9320 h 10000"/>
                        <a:gd name="connsiteX17" fmla="*/ 0 w 10000"/>
                        <a:gd name="connsiteY17" fmla="*/ 673 h 10000"/>
                        <a:gd name="connsiteX18" fmla="*/ 867 w 10000"/>
                        <a:gd name="connsiteY18"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49 w 10000"/>
                        <a:gd name="connsiteY14" fmla="*/ 9534 h 10000"/>
                        <a:gd name="connsiteX15" fmla="*/ 0 w 10000"/>
                        <a:gd name="connsiteY15" fmla="*/ 9320 h 10000"/>
                        <a:gd name="connsiteX16" fmla="*/ 0 w 10000"/>
                        <a:gd name="connsiteY16" fmla="*/ 673 h 10000"/>
                        <a:gd name="connsiteX17" fmla="*/ 867 w 10000"/>
                        <a:gd name="connsiteY17"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84"/>
                        <a:gd name="connsiteX1" fmla="*/ 9133 w 10000"/>
                        <a:gd name="connsiteY1" fmla="*/ 0 h 10084"/>
                        <a:gd name="connsiteX2" fmla="*/ 9405 w 10000"/>
                        <a:gd name="connsiteY2" fmla="*/ 38 h 10084"/>
                        <a:gd name="connsiteX3" fmla="*/ 9649 w 10000"/>
                        <a:gd name="connsiteY3" fmla="*/ 130 h 10084"/>
                        <a:gd name="connsiteX4" fmla="*/ 9834 w 10000"/>
                        <a:gd name="connsiteY4" fmla="*/ 275 h 10084"/>
                        <a:gd name="connsiteX5" fmla="*/ 9951 w 10000"/>
                        <a:gd name="connsiteY5" fmla="*/ 466 h 10084"/>
                        <a:gd name="connsiteX6" fmla="*/ 10000 w 10000"/>
                        <a:gd name="connsiteY6" fmla="*/ 673 h 10084"/>
                        <a:gd name="connsiteX7" fmla="*/ 10000 w 10000"/>
                        <a:gd name="connsiteY7" fmla="*/ 9320 h 10084"/>
                        <a:gd name="connsiteX8" fmla="*/ 9834 w 10000"/>
                        <a:gd name="connsiteY8" fmla="*/ 9717 h 10084"/>
                        <a:gd name="connsiteX9" fmla="*/ 9649 w 10000"/>
                        <a:gd name="connsiteY9" fmla="*/ 9870 h 10084"/>
                        <a:gd name="connsiteX10" fmla="*/ 9405 w 10000"/>
                        <a:gd name="connsiteY10" fmla="*/ 9962 h 10084"/>
                        <a:gd name="connsiteX11" fmla="*/ 9133 w 10000"/>
                        <a:gd name="connsiteY11" fmla="*/ 10000 h 10084"/>
                        <a:gd name="connsiteX12" fmla="*/ 867 w 10000"/>
                        <a:gd name="connsiteY12" fmla="*/ 10000 h 10084"/>
                        <a:gd name="connsiteX13" fmla="*/ 0 w 10000"/>
                        <a:gd name="connsiteY13" fmla="*/ 9320 h 10084"/>
                        <a:gd name="connsiteX14" fmla="*/ 0 w 10000"/>
                        <a:gd name="connsiteY14" fmla="*/ 673 h 10084"/>
                        <a:gd name="connsiteX15" fmla="*/ 867 w 10000"/>
                        <a:gd name="connsiteY15" fmla="*/ 0 h 10084"/>
                        <a:gd name="connsiteX0" fmla="*/ 867 w 10000"/>
                        <a:gd name="connsiteY0" fmla="*/ 0 h 10146"/>
                        <a:gd name="connsiteX1" fmla="*/ 9133 w 10000"/>
                        <a:gd name="connsiteY1" fmla="*/ 0 h 10146"/>
                        <a:gd name="connsiteX2" fmla="*/ 9405 w 10000"/>
                        <a:gd name="connsiteY2" fmla="*/ 38 h 10146"/>
                        <a:gd name="connsiteX3" fmla="*/ 9649 w 10000"/>
                        <a:gd name="connsiteY3" fmla="*/ 130 h 10146"/>
                        <a:gd name="connsiteX4" fmla="*/ 9834 w 10000"/>
                        <a:gd name="connsiteY4" fmla="*/ 275 h 10146"/>
                        <a:gd name="connsiteX5" fmla="*/ 9951 w 10000"/>
                        <a:gd name="connsiteY5" fmla="*/ 466 h 10146"/>
                        <a:gd name="connsiteX6" fmla="*/ 10000 w 10000"/>
                        <a:gd name="connsiteY6" fmla="*/ 673 h 10146"/>
                        <a:gd name="connsiteX7" fmla="*/ 10000 w 10000"/>
                        <a:gd name="connsiteY7" fmla="*/ 9320 h 10146"/>
                        <a:gd name="connsiteX8" fmla="*/ 9649 w 10000"/>
                        <a:gd name="connsiteY8" fmla="*/ 9870 h 10146"/>
                        <a:gd name="connsiteX9" fmla="*/ 9405 w 10000"/>
                        <a:gd name="connsiteY9" fmla="*/ 9962 h 10146"/>
                        <a:gd name="connsiteX10" fmla="*/ 9133 w 10000"/>
                        <a:gd name="connsiteY10" fmla="*/ 10000 h 10146"/>
                        <a:gd name="connsiteX11" fmla="*/ 867 w 10000"/>
                        <a:gd name="connsiteY11" fmla="*/ 10000 h 10146"/>
                        <a:gd name="connsiteX12" fmla="*/ 0 w 10000"/>
                        <a:gd name="connsiteY12" fmla="*/ 9320 h 10146"/>
                        <a:gd name="connsiteX13" fmla="*/ 0 w 10000"/>
                        <a:gd name="connsiteY13" fmla="*/ 673 h 10146"/>
                        <a:gd name="connsiteX14" fmla="*/ 867 w 10000"/>
                        <a:gd name="connsiteY14" fmla="*/ 0 h 10146"/>
                        <a:gd name="connsiteX0" fmla="*/ 867 w 10000"/>
                        <a:gd name="connsiteY0" fmla="*/ 0 h 10187"/>
                        <a:gd name="connsiteX1" fmla="*/ 9133 w 10000"/>
                        <a:gd name="connsiteY1" fmla="*/ 0 h 10187"/>
                        <a:gd name="connsiteX2" fmla="*/ 9405 w 10000"/>
                        <a:gd name="connsiteY2" fmla="*/ 38 h 10187"/>
                        <a:gd name="connsiteX3" fmla="*/ 9649 w 10000"/>
                        <a:gd name="connsiteY3" fmla="*/ 130 h 10187"/>
                        <a:gd name="connsiteX4" fmla="*/ 9834 w 10000"/>
                        <a:gd name="connsiteY4" fmla="*/ 275 h 10187"/>
                        <a:gd name="connsiteX5" fmla="*/ 9951 w 10000"/>
                        <a:gd name="connsiteY5" fmla="*/ 466 h 10187"/>
                        <a:gd name="connsiteX6" fmla="*/ 10000 w 10000"/>
                        <a:gd name="connsiteY6" fmla="*/ 673 h 10187"/>
                        <a:gd name="connsiteX7" fmla="*/ 10000 w 10000"/>
                        <a:gd name="connsiteY7" fmla="*/ 9320 h 10187"/>
                        <a:gd name="connsiteX8" fmla="*/ 9405 w 10000"/>
                        <a:gd name="connsiteY8" fmla="*/ 9962 h 10187"/>
                        <a:gd name="connsiteX9" fmla="*/ 9133 w 10000"/>
                        <a:gd name="connsiteY9" fmla="*/ 10000 h 10187"/>
                        <a:gd name="connsiteX10" fmla="*/ 867 w 10000"/>
                        <a:gd name="connsiteY10" fmla="*/ 10000 h 10187"/>
                        <a:gd name="connsiteX11" fmla="*/ 0 w 10000"/>
                        <a:gd name="connsiteY11" fmla="*/ 9320 h 10187"/>
                        <a:gd name="connsiteX12" fmla="*/ 0 w 10000"/>
                        <a:gd name="connsiteY12" fmla="*/ 673 h 10187"/>
                        <a:gd name="connsiteX13" fmla="*/ 867 w 10000"/>
                        <a:gd name="connsiteY13" fmla="*/ 0 h 10187"/>
                        <a:gd name="connsiteX0" fmla="*/ 867 w 10083"/>
                        <a:gd name="connsiteY0" fmla="*/ 0 h 10206"/>
                        <a:gd name="connsiteX1" fmla="*/ 9133 w 10083"/>
                        <a:gd name="connsiteY1" fmla="*/ 0 h 10206"/>
                        <a:gd name="connsiteX2" fmla="*/ 9405 w 10083"/>
                        <a:gd name="connsiteY2" fmla="*/ 38 h 10206"/>
                        <a:gd name="connsiteX3" fmla="*/ 9649 w 10083"/>
                        <a:gd name="connsiteY3" fmla="*/ 130 h 10206"/>
                        <a:gd name="connsiteX4" fmla="*/ 9834 w 10083"/>
                        <a:gd name="connsiteY4" fmla="*/ 275 h 10206"/>
                        <a:gd name="connsiteX5" fmla="*/ 9951 w 10083"/>
                        <a:gd name="connsiteY5" fmla="*/ 466 h 10206"/>
                        <a:gd name="connsiteX6" fmla="*/ 10000 w 10083"/>
                        <a:gd name="connsiteY6" fmla="*/ 673 h 10206"/>
                        <a:gd name="connsiteX7" fmla="*/ 10000 w 10083"/>
                        <a:gd name="connsiteY7" fmla="*/ 9320 h 10206"/>
                        <a:gd name="connsiteX8" fmla="*/ 9133 w 10083"/>
                        <a:gd name="connsiteY8" fmla="*/ 10000 h 10206"/>
                        <a:gd name="connsiteX9" fmla="*/ 867 w 10083"/>
                        <a:gd name="connsiteY9" fmla="*/ 10000 h 10206"/>
                        <a:gd name="connsiteX10" fmla="*/ 0 w 10083"/>
                        <a:gd name="connsiteY10" fmla="*/ 9320 h 10206"/>
                        <a:gd name="connsiteX11" fmla="*/ 0 w 10083"/>
                        <a:gd name="connsiteY11" fmla="*/ 673 h 10206"/>
                        <a:gd name="connsiteX12" fmla="*/ 867 w 10083"/>
                        <a:gd name="connsiteY12" fmla="*/ 0 h 10206"/>
                        <a:gd name="connsiteX0" fmla="*/ 867 w 10000"/>
                        <a:gd name="connsiteY0" fmla="*/ 0 h 10148"/>
                        <a:gd name="connsiteX1" fmla="*/ 9133 w 10000"/>
                        <a:gd name="connsiteY1" fmla="*/ 0 h 10148"/>
                        <a:gd name="connsiteX2" fmla="*/ 9405 w 10000"/>
                        <a:gd name="connsiteY2" fmla="*/ 38 h 10148"/>
                        <a:gd name="connsiteX3" fmla="*/ 9649 w 10000"/>
                        <a:gd name="connsiteY3" fmla="*/ 130 h 10148"/>
                        <a:gd name="connsiteX4" fmla="*/ 9834 w 10000"/>
                        <a:gd name="connsiteY4" fmla="*/ 275 h 10148"/>
                        <a:gd name="connsiteX5" fmla="*/ 9951 w 10000"/>
                        <a:gd name="connsiteY5" fmla="*/ 466 h 10148"/>
                        <a:gd name="connsiteX6" fmla="*/ 10000 w 10000"/>
                        <a:gd name="connsiteY6" fmla="*/ 673 h 10148"/>
                        <a:gd name="connsiteX7" fmla="*/ 10000 w 10000"/>
                        <a:gd name="connsiteY7" fmla="*/ 9320 h 10148"/>
                        <a:gd name="connsiteX8" fmla="*/ 9133 w 10000"/>
                        <a:gd name="connsiteY8" fmla="*/ 10000 h 10148"/>
                        <a:gd name="connsiteX9" fmla="*/ 867 w 10000"/>
                        <a:gd name="connsiteY9" fmla="*/ 10000 h 10148"/>
                        <a:gd name="connsiteX10" fmla="*/ 0 w 10000"/>
                        <a:gd name="connsiteY10" fmla="*/ 9320 h 10148"/>
                        <a:gd name="connsiteX11" fmla="*/ 0 w 10000"/>
                        <a:gd name="connsiteY11" fmla="*/ 673 h 10148"/>
                        <a:gd name="connsiteX12" fmla="*/ 867 w 10000"/>
                        <a:gd name="connsiteY12" fmla="*/ 0 h 10148"/>
                        <a:gd name="connsiteX0" fmla="*/ 867 w 10019"/>
                        <a:gd name="connsiteY0" fmla="*/ 0 h 10000"/>
                        <a:gd name="connsiteX1" fmla="*/ 9133 w 10019"/>
                        <a:gd name="connsiteY1" fmla="*/ 0 h 10000"/>
                        <a:gd name="connsiteX2" fmla="*/ 9405 w 10019"/>
                        <a:gd name="connsiteY2" fmla="*/ 38 h 10000"/>
                        <a:gd name="connsiteX3" fmla="*/ 9649 w 10019"/>
                        <a:gd name="connsiteY3" fmla="*/ 130 h 10000"/>
                        <a:gd name="connsiteX4" fmla="*/ 9834 w 10019"/>
                        <a:gd name="connsiteY4" fmla="*/ 275 h 10000"/>
                        <a:gd name="connsiteX5" fmla="*/ 9951 w 10019"/>
                        <a:gd name="connsiteY5" fmla="*/ 466 h 10000"/>
                        <a:gd name="connsiteX6" fmla="*/ 10000 w 10019"/>
                        <a:gd name="connsiteY6" fmla="*/ 673 h 10000"/>
                        <a:gd name="connsiteX7" fmla="*/ 10000 w 10019"/>
                        <a:gd name="connsiteY7" fmla="*/ 9320 h 10000"/>
                        <a:gd name="connsiteX8" fmla="*/ 9133 w 10019"/>
                        <a:gd name="connsiteY8" fmla="*/ 10000 h 10000"/>
                        <a:gd name="connsiteX9" fmla="*/ 867 w 10019"/>
                        <a:gd name="connsiteY9" fmla="*/ 10000 h 10000"/>
                        <a:gd name="connsiteX10" fmla="*/ 0 w 10019"/>
                        <a:gd name="connsiteY10" fmla="*/ 9320 h 10000"/>
                        <a:gd name="connsiteX11" fmla="*/ 0 w 10019"/>
                        <a:gd name="connsiteY11" fmla="*/ 673 h 10000"/>
                        <a:gd name="connsiteX12" fmla="*/ 867 w 10019"/>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12"/>
                        <a:gd name="connsiteX1" fmla="*/ 9133 w 10000"/>
                        <a:gd name="connsiteY1" fmla="*/ 0 h 10012"/>
                        <a:gd name="connsiteX2" fmla="*/ 9405 w 10000"/>
                        <a:gd name="connsiteY2" fmla="*/ 38 h 10012"/>
                        <a:gd name="connsiteX3" fmla="*/ 9649 w 10000"/>
                        <a:gd name="connsiteY3" fmla="*/ 130 h 10012"/>
                        <a:gd name="connsiteX4" fmla="*/ 9834 w 10000"/>
                        <a:gd name="connsiteY4" fmla="*/ 275 h 10012"/>
                        <a:gd name="connsiteX5" fmla="*/ 9951 w 10000"/>
                        <a:gd name="connsiteY5" fmla="*/ 466 h 10012"/>
                        <a:gd name="connsiteX6" fmla="*/ 10000 w 10000"/>
                        <a:gd name="connsiteY6" fmla="*/ 673 h 10012"/>
                        <a:gd name="connsiteX7" fmla="*/ 10000 w 10000"/>
                        <a:gd name="connsiteY7" fmla="*/ 9320 h 10012"/>
                        <a:gd name="connsiteX8" fmla="*/ 9133 w 10000"/>
                        <a:gd name="connsiteY8" fmla="*/ 10000 h 10012"/>
                        <a:gd name="connsiteX9" fmla="*/ 867 w 10000"/>
                        <a:gd name="connsiteY9" fmla="*/ 10000 h 10012"/>
                        <a:gd name="connsiteX10" fmla="*/ 0 w 10000"/>
                        <a:gd name="connsiteY10" fmla="*/ 9320 h 10012"/>
                        <a:gd name="connsiteX11" fmla="*/ 0 w 10000"/>
                        <a:gd name="connsiteY11" fmla="*/ 673 h 10012"/>
                        <a:gd name="connsiteX12" fmla="*/ 867 w 10000"/>
                        <a:gd name="connsiteY12" fmla="*/ 0 h 10012"/>
                        <a:gd name="connsiteX0" fmla="*/ 867 w 10000"/>
                        <a:gd name="connsiteY0" fmla="*/ 0 h 10012"/>
                        <a:gd name="connsiteX1" fmla="*/ 9133 w 10000"/>
                        <a:gd name="connsiteY1" fmla="*/ 0 h 10012"/>
                        <a:gd name="connsiteX2" fmla="*/ 9405 w 10000"/>
                        <a:gd name="connsiteY2" fmla="*/ 38 h 10012"/>
                        <a:gd name="connsiteX3" fmla="*/ 9649 w 10000"/>
                        <a:gd name="connsiteY3" fmla="*/ 130 h 10012"/>
                        <a:gd name="connsiteX4" fmla="*/ 9834 w 10000"/>
                        <a:gd name="connsiteY4" fmla="*/ 275 h 10012"/>
                        <a:gd name="connsiteX5" fmla="*/ 9951 w 10000"/>
                        <a:gd name="connsiteY5" fmla="*/ 466 h 10012"/>
                        <a:gd name="connsiteX6" fmla="*/ 10000 w 10000"/>
                        <a:gd name="connsiteY6" fmla="*/ 673 h 10012"/>
                        <a:gd name="connsiteX7" fmla="*/ 10000 w 10000"/>
                        <a:gd name="connsiteY7" fmla="*/ 9320 h 10012"/>
                        <a:gd name="connsiteX8" fmla="*/ 9133 w 10000"/>
                        <a:gd name="connsiteY8" fmla="*/ 10000 h 10012"/>
                        <a:gd name="connsiteX9" fmla="*/ 867 w 10000"/>
                        <a:gd name="connsiteY9" fmla="*/ 10000 h 10012"/>
                        <a:gd name="connsiteX10" fmla="*/ 0 w 10000"/>
                        <a:gd name="connsiteY10" fmla="*/ 9320 h 10012"/>
                        <a:gd name="connsiteX11" fmla="*/ 0 w 10000"/>
                        <a:gd name="connsiteY11" fmla="*/ 673 h 10012"/>
                        <a:gd name="connsiteX12" fmla="*/ 867 w 10000"/>
                        <a:gd name="connsiteY12" fmla="*/ 0 h 10012"/>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5"/>
                        <a:gd name="connsiteX1" fmla="*/ 9133 w 10000"/>
                        <a:gd name="connsiteY1" fmla="*/ 0 h 10005"/>
                        <a:gd name="connsiteX2" fmla="*/ 9405 w 10000"/>
                        <a:gd name="connsiteY2" fmla="*/ 38 h 10005"/>
                        <a:gd name="connsiteX3" fmla="*/ 9649 w 10000"/>
                        <a:gd name="connsiteY3" fmla="*/ 130 h 10005"/>
                        <a:gd name="connsiteX4" fmla="*/ 9834 w 10000"/>
                        <a:gd name="connsiteY4" fmla="*/ 275 h 10005"/>
                        <a:gd name="connsiteX5" fmla="*/ 9951 w 10000"/>
                        <a:gd name="connsiteY5" fmla="*/ 466 h 10005"/>
                        <a:gd name="connsiteX6" fmla="*/ 10000 w 10000"/>
                        <a:gd name="connsiteY6" fmla="*/ 673 h 10005"/>
                        <a:gd name="connsiteX7" fmla="*/ 10000 w 10000"/>
                        <a:gd name="connsiteY7" fmla="*/ 9320 h 10005"/>
                        <a:gd name="connsiteX8" fmla="*/ 9133 w 10000"/>
                        <a:gd name="connsiteY8" fmla="*/ 10000 h 10005"/>
                        <a:gd name="connsiteX9" fmla="*/ 867 w 10000"/>
                        <a:gd name="connsiteY9" fmla="*/ 10000 h 10005"/>
                        <a:gd name="connsiteX10" fmla="*/ 0 w 10000"/>
                        <a:gd name="connsiteY10" fmla="*/ 9320 h 10005"/>
                        <a:gd name="connsiteX11" fmla="*/ 0 w 10000"/>
                        <a:gd name="connsiteY11" fmla="*/ 673 h 10005"/>
                        <a:gd name="connsiteX12" fmla="*/ 867 w 10000"/>
                        <a:gd name="connsiteY12" fmla="*/ 0 h 10005"/>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834 w 10000"/>
                        <a:gd name="connsiteY3" fmla="*/ 275 h 10000"/>
                        <a:gd name="connsiteX4" fmla="*/ 9951 w 10000"/>
                        <a:gd name="connsiteY4" fmla="*/ 466 h 10000"/>
                        <a:gd name="connsiteX5" fmla="*/ 10000 w 10000"/>
                        <a:gd name="connsiteY5" fmla="*/ 673 h 10000"/>
                        <a:gd name="connsiteX6" fmla="*/ 10000 w 10000"/>
                        <a:gd name="connsiteY6" fmla="*/ 9320 h 10000"/>
                        <a:gd name="connsiteX7" fmla="*/ 9133 w 10000"/>
                        <a:gd name="connsiteY7" fmla="*/ 10000 h 10000"/>
                        <a:gd name="connsiteX8" fmla="*/ 867 w 10000"/>
                        <a:gd name="connsiteY8" fmla="*/ 10000 h 10000"/>
                        <a:gd name="connsiteX9" fmla="*/ 0 w 10000"/>
                        <a:gd name="connsiteY9" fmla="*/ 9320 h 10000"/>
                        <a:gd name="connsiteX10" fmla="*/ 0 w 10000"/>
                        <a:gd name="connsiteY10" fmla="*/ 673 h 10000"/>
                        <a:gd name="connsiteX11" fmla="*/ 867 w 10000"/>
                        <a:gd name="connsiteY11" fmla="*/ 0 h 10000"/>
                        <a:gd name="connsiteX0" fmla="*/ 867 w 10000"/>
                        <a:gd name="connsiteY0" fmla="*/ 0 h 10000"/>
                        <a:gd name="connsiteX1" fmla="*/ 9133 w 10000"/>
                        <a:gd name="connsiteY1" fmla="*/ 0 h 10000"/>
                        <a:gd name="connsiteX2" fmla="*/ 9834 w 10000"/>
                        <a:gd name="connsiteY2" fmla="*/ 275 h 10000"/>
                        <a:gd name="connsiteX3" fmla="*/ 9951 w 10000"/>
                        <a:gd name="connsiteY3" fmla="*/ 466 h 10000"/>
                        <a:gd name="connsiteX4" fmla="*/ 10000 w 10000"/>
                        <a:gd name="connsiteY4" fmla="*/ 673 h 10000"/>
                        <a:gd name="connsiteX5" fmla="*/ 10000 w 10000"/>
                        <a:gd name="connsiteY5" fmla="*/ 9320 h 10000"/>
                        <a:gd name="connsiteX6" fmla="*/ 9133 w 10000"/>
                        <a:gd name="connsiteY6" fmla="*/ 10000 h 10000"/>
                        <a:gd name="connsiteX7" fmla="*/ 867 w 10000"/>
                        <a:gd name="connsiteY7" fmla="*/ 10000 h 10000"/>
                        <a:gd name="connsiteX8" fmla="*/ 0 w 10000"/>
                        <a:gd name="connsiteY8" fmla="*/ 9320 h 10000"/>
                        <a:gd name="connsiteX9" fmla="*/ 0 w 10000"/>
                        <a:gd name="connsiteY9" fmla="*/ 673 h 10000"/>
                        <a:gd name="connsiteX10" fmla="*/ 867 w 10000"/>
                        <a:gd name="connsiteY10" fmla="*/ 0 h 10000"/>
                        <a:gd name="connsiteX0" fmla="*/ 867 w 10000"/>
                        <a:gd name="connsiteY0" fmla="*/ 0 h 10000"/>
                        <a:gd name="connsiteX1" fmla="*/ 9133 w 10000"/>
                        <a:gd name="connsiteY1" fmla="*/ 0 h 10000"/>
                        <a:gd name="connsiteX2" fmla="*/ 9951 w 10000"/>
                        <a:gd name="connsiteY2" fmla="*/ 466 h 10000"/>
                        <a:gd name="connsiteX3" fmla="*/ 10000 w 10000"/>
                        <a:gd name="connsiteY3" fmla="*/ 673 h 10000"/>
                        <a:gd name="connsiteX4" fmla="*/ 10000 w 10000"/>
                        <a:gd name="connsiteY4" fmla="*/ 9320 h 10000"/>
                        <a:gd name="connsiteX5" fmla="*/ 9133 w 10000"/>
                        <a:gd name="connsiteY5" fmla="*/ 10000 h 10000"/>
                        <a:gd name="connsiteX6" fmla="*/ 867 w 10000"/>
                        <a:gd name="connsiteY6" fmla="*/ 10000 h 10000"/>
                        <a:gd name="connsiteX7" fmla="*/ 0 w 10000"/>
                        <a:gd name="connsiteY7" fmla="*/ 9320 h 10000"/>
                        <a:gd name="connsiteX8" fmla="*/ 0 w 10000"/>
                        <a:gd name="connsiteY8" fmla="*/ 673 h 10000"/>
                        <a:gd name="connsiteX9" fmla="*/ 867 w 10000"/>
                        <a:gd name="connsiteY9"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37"/>
                        <a:gd name="connsiteY0" fmla="*/ 0 h 10000"/>
                        <a:gd name="connsiteX1" fmla="*/ 9133 w 10037"/>
                        <a:gd name="connsiteY1" fmla="*/ 0 h 10000"/>
                        <a:gd name="connsiteX2" fmla="*/ 10000 w 10037"/>
                        <a:gd name="connsiteY2" fmla="*/ 673 h 10000"/>
                        <a:gd name="connsiteX3" fmla="*/ 10000 w 10037"/>
                        <a:gd name="connsiteY3" fmla="*/ 9320 h 10000"/>
                        <a:gd name="connsiteX4" fmla="*/ 9133 w 10037"/>
                        <a:gd name="connsiteY4" fmla="*/ 10000 h 10000"/>
                        <a:gd name="connsiteX5" fmla="*/ 867 w 10037"/>
                        <a:gd name="connsiteY5" fmla="*/ 10000 h 10000"/>
                        <a:gd name="connsiteX6" fmla="*/ 0 w 10037"/>
                        <a:gd name="connsiteY6" fmla="*/ 9320 h 10000"/>
                        <a:gd name="connsiteX7" fmla="*/ 0 w 10037"/>
                        <a:gd name="connsiteY7" fmla="*/ 673 h 10000"/>
                        <a:gd name="connsiteX8" fmla="*/ 867 w 10037"/>
                        <a:gd name="connsiteY8" fmla="*/ 0 h 10000"/>
                        <a:gd name="connsiteX0" fmla="*/ 867 w 10018"/>
                        <a:gd name="connsiteY0" fmla="*/ 0 h 10000"/>
                        <a:gd name="connsiteX1" fmla="*/ 9133 w 10018"/>
                        <a:gd name="connsiteY1" fmla="*/ 0 h 10000"/>
                        <a:gd name="connsiteX2" fmla="*/ 10000 w 10018"/>
                        <a:gd name="connsiteY2" fmla="*/ 673 h 10000"/>
                        <a:gd name="connsiteX3" fmla="*/ 10000 w 10018"/>
                        <a:gd name="connsiteY3" fmla="*/ 9320 h 10000"/>
                        <a:gd name="connsiteX4" fmla="*/ 9133 w 10018"/>
                        <a:gd name="connsiteY4" fmla="*/ 10000 h 10000"/>
                        <a:gd name="connsiteX5" fmla="*/ 867 w 10018"/>
                        <a:gd name="connsiteY5" fmla="*/ 10000 h 10000"/>
                        <a:gd name="connsiteX6" fmla="*/ 0 w 10018"/>
                        <a:gd name="connsiteY6" fmla="*/ 9320 h 10000"/>
                        <a:gd name="connsiteX7" fmla="*/ 0 w 10018"/>
                        <a:gd name="connsiteY7" fmla="*/ 673 h 10000"/>
                        <a:gd name="connsiteX8" fmla="*/ 867 w 10018"/>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18"/>
                        <a:gd name="connsiteY0" fmla="*/ 0 h 10000"/>
                        <a:gd name="connsiteX1" fmla="*/ 9133 w 10018"/>
                        <a:gd name="connsiteY1" fmla="*/ 0 h 10000"/>
                        <a:gd name="connsiteX2" fmla="*/ 10000 w 10018"/>
                        <a:gd name="connsiteY2" fmla="*/ 673 h 10000"/>
                        <a:gd name="connsiteX3" fmla="*/ 10000 w 10018"/>
                        <a:gd name="connsiteY3" fmla="*/ 9320 h 10000"/>
                        <a:gd name="connsiteX4" fmla="*/ 9133 w 10018"/>
                        <a:gd name="connsiteY4" fmla="*/ 10000 h 10000"/>
                        <a:gd name="connsiteX5" fmla="*/ 867 w 10018"/>
                        <a:gd name="connsiteY5" fmla="*/ 10000 h 10000"/>
                        <a:gd name="connsiteX6" fmla="*/ 0 w 10018"/>
                        <a:gd name="connsiteY6" fmla="*/ 9320 h 10000"/>
                        <a:gd name="connsiteX7" fmla="*/ 0 w 10018"/>
                        <a:gd name="connsiteY7" fmla="*/ 673 h 10000"/>
                        <a:gd name="connsiteX8" fmla="*/ 867 w 10018"/>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867" y="0"/>
                          </a:moveTo>
                          <a:lnTo>
                            <a:pt x="9133" y="0"/>
                          </a:lnTo>
                          <a:cubicBezTo>
                            <a:pt x="10108" y="109"/>
                            <a:pt x="9925" y="385"/>
                            <a:pt x="10000" y="673"/>
                          </a:cubicBezTo>
                          <a:lnTo>
                            <a:pt x="10000" y="9320"/>
                          </a:lnTo>
                          <a:cubicBezTo>
                            <a:pt x="9954" y="10105"/>
                            <a:pt x="9249" y="9952"/>
                            <a:pt x="9133" y="10000"/>
                          </a:cubicBezTo>
                          <a:lnTo>
                            <a:pt x="867" y="10000"/>
                          </a:lnTo>
                          <a:cubicBezTo>
                            <a:pt x="218" y="9991"/>
                            <a:pt x="11" y="9714"/>
                            <a:pt x="0" y="9320"/>
                          </a:cubicBezTo>
                          <a:lnTo>
                            <a:pt x="0" y="673"/>
                          </a:lnTo>
                          <a:cubicBezTo>
                            <a:pt x="31" y="492"/>
                            <a:pt x="15" y="74"/>
                            <a:pt x="867" y="0"/>
                          </a:cubicBezTo>
                          <a:close/>
                        </a:path>
                      </a:pathLst>
                    </a:custGeom>
                    <a:gradFill>
                      <a:gsLst>
                        <a:gs pos="100000">
                          <a:schemeClr val="accent5">
                            <a:lumMod val="75000"/>
                            <a:lumOff val="25000"/>
                          </a:schemeClr>
                        </a:gs>
                        <a:gs pos="0">
                          <a:schemeClr val="accent5"/>
                        </a:gs>
                      </a:gsLst>
                      <a:path path="circle">
                        <a:fillToRect r="100000" b="100000"/>
                      </a:path>
                    </a:gra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69" name="Rectangle 2180"/>
                    <p:cNvSpPr>
                      <a:spLocks noChangeArrowheads="1"/>
                    </p:cNvSpPr>
                    <p:nvPr/>
                  </p:nvSpPr>
                  <p:spPr bwMode="auto">
                    <a:xfrm>
                      <a:off x="3327400" y="4005264"/>
                      <a:ext cx="1271588" cy="1692275"/>
                    </a:xfrm>
                    <a:prstGeom prst="rect">
                      <a:avLst/>
                    </a:prstGeom>
                    <a:gradFill flip="none" rotWithShape="1">
                      <a:gsLst>
                        <a:gs pos="0">
                          <a:schemeClr val="accent4">
                            <a:lumMod val="40000"/>
                            <a:lumOff val="60000"/>
                          </a:schemeClr>
                        </a:gs>
                        <a:gs pos="75000">
                          <a:schemeClr val="accent4"/>
                        </a:gs>
                      </a:gsLst>
                      <a:lin ang="54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70" name="Freeform 2181"/>
                    <p:cNvSpPr>
                      <a:spLocks noEditPoints="1"/>
                    </p:cNvSpPr>
                    <p:nvPr/>
                  </p:nvSpPr>
                  <p:spPr bwMode="auto">
                    <a:xfrm>
                      <a:off x="3327400" y="4005264"/>
                      <a:ext cx="1271588" cy="1692275"/>
                    </a:xfrm>
                    <a:custGeom>
                      <a:avLst/>
                      <a:gdLst>
                        <a:gd name="T0" fmla="*/ 0 w 801"/>
                        <a:gd name="T1" fmla="*/ 0 h 1066"/>
                        <a:gd name="T2" fmla="*/ 0 w 801"/>
                        <a:gd name="T3" fmla="*/ 1066 h 1066"/>
                        <a:gd name="T4" fmla="*/ 801 w 801"/>
                        <a:gd name="T5" fmla="*/ 1066 h 1066"/>
                        <a:gd name="T6" fmla="*/ 801 w 801"/>
                        <a:gd name="T7" fmla="*/ 0 h 1066"/>
                        <a:gd name="T8" fmla="*/ 0 w 801"/>
                        <a:gd name="T9" fmla="*/ 0 h 1066"/>
                        <a:gd name="T10" fmla="*/ 0 w 801"/>
                        <a:gd name="T11" fmla="*/ 0 h 1066"/>
                        <a:gd name="T12" fmla="*/ 801 w 801"/>
                        <a:gd name="T13" fmla="*/ 0 h 1066"/>
                        <a:gd name="T14" fmla="*/ 801 w 801"/>
                        <a:gd name="T15" fmla="*/ 1066 h 1066"/>
                        <a:gd name="T16" fmla="*/ 0 w 801"/>
                        <a:gd name="T17" fmla="*/ 1066 h 1066"/>
                        <a:gd name="T18" fmla="*/ 0 w 801"/>
                        <a:gd name="T19" fmla="*/ 0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1066">
                          <a:moveTo>
                            <a:pt x="0" y="0"/>
                          </a:moveTo>
                          <a:lnTo>
                            <a:pt x="0" y="1066"/>
                          </a:lnTo>
                          <a:lnTo>
                            <a:pt x="801" y="1066"/>
                          </a:lnTo>
                          <a:lnTo>
                            <a:pt x="801" y="0"/>
                          </a:lnTo>
                          <a:lnTo>
                            <a:pt x="0" y="0"/>
                          </a:lnTo>
                          <a:close/>
                          <a:moveTo>
                            <a:pt x="0" y="0"/>
                          </a:moveTo>
                          <a:lnTo>
                            <a:pt x="801" y="0"/>
                          </a:lnTo>
                          <a:lnTo>
                            <a:pt x="801" y="1066"/>
                          </a:lnTo>
                          <a:lnTo>
                            <a:pt x="0" y="106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71" name="Freeform 470"/>
                    <p:cNvSpPr>
                      <a:spLocks/>
                    </p:cNvSpPr>
                    <p:nvPr/>
                  </p:nvSpPr>
                  <p:spPr bwMode="auto">
                    <a:xfrm>
                      <a:off x="3720591" y="3825258"/>
                      <a:ext cx="1058447" cy="1751062"/>
                    </a:xfrm>
                    <a:custGeom>
                      <a:avLst/>
                      <a:gdLst>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881063 w 1039813"/>
                        <a:gd name="connsiteY8" fmla="*/ 1479550 h 1743075"/>
                        <a:gd name="connsiteX9" fmla="*/ 881063 w 1039813"/>
                        <a:gd name="connsiteY9" fmla="*/ 1476376 h 1743075"/>
                        <a:gd name="connsiteX10" fmla="*/ 100013 w 1039813"/>
                        <a:gd name="connsiteY10" fmla="*/ 166688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881063 w 1039813"/>
                        <a:gd name="connsiteY8" fmla="*/ 1479550 h 1743075"/>
                        <a:gd name="connsiteX9" fmla="*/ 100013 w 1039813"/>
                        <a:gd name="connsiteY9" fmla="*/ 166688 h 1743075"/>
                        <a:gd name="connsiteX10" fmla="*/ 0 w 1039813"/>
                        <a:gd name="connsiteY10" fmla="*/ 0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100013 w 1039813"/>
                        <a:gd name="connsiteY8" fmla="*/ 166688 h 1743075"/>
                        <a:gd name="connsiteX9" fmla="*/ 0 w 1039813"/>
                        <a:gd name="connsiteY9" fmla="*/ 0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0 w 1039813"/>
                        <a:gd name="connsiteY8" fmla="*/ 0 h 1743075"/>
                        <a:gd name="connsiteX0" fmla="*/ 0 w 1039813"/>
                        <a:gd name="connsiteY0" fmla="*/ 0 h 1743075"/>
                        <a:gd name="connsiteX1" fmla="*/ 912813 w 1039813"/>
                        <a:gd name="connsiteY1" fmla="*/ 0 h 1743075"/>
                        <a:gd name="connsiteX2" fmla="*/ 987426 w 1039813"/>
                        <a:gd name="connsiteY2" fmla="*/ 25400 h 1743075"/>
                        <a:gd name="connsiteX3" fmla="*/ 1014413 w 1039813"/>
                        <a:gd name="connsiteY3" fmla="*/ 52388 h 1743075"/>
                        <a:gd name="connsiteX4" fmla="*/ 1031876 w 1039813"/>
                        <a:gd name="connsiteY4" fmla="*/ 88900 h 1743075"/>
                        <a:gd name="connsiteX5" fmla="*/ 1039813 w 1039813"/>
                        <a:gd name="connsiteY5" fmla="*/ 127000 h 1743075"/>
                        <a:gd name="connsiteX6" fmla="*/ 1039813 w 1039813"/>
                        <a:gd name="connsiteY6" fmla="*/ 1743075 h 1743075"/>
                        <a:gd name="connsiteX7" fmla="*/ 0 w 1039813"/>
                        <a:gd name="connsiteY7" fmla="*/ 0 h 1743075"/>
                        <a:gd name="connsiteX0" fmla="*/ 0 w 1039813"/>
                        <a:gd name="connsiteY0" fmla="*/ 0 h 1743075"/>
                        <a:gd name="connsiteX1" fmla="*/ 912813 w 1039813"/>
                        <a:gd name="connsiteY1" fmla="*/ 0 h 1743075"/>
                        <a:gd name="connsiteX2" fmla="*/ 1014413 w 1039813"/>
                        <a:gd name="connsiteY2" fmla="*/ 52388 h 1743075"/>
                        <a:gd name="connsiteX3" fmla="*/ 1031876 w 1039813"/>
                        <a:gd name="connsiteY3" fmla="*/ 88900 h 1743075"/>
                        <a:gd name="connsiteX4" fmla="*/ 1039813 w 1039813"/>
                        <a:gd name="connsiteY4" fmla="*/ 127000 h 1743075"/>
                        <a:gd name="connsiteX5" fmla="*/ 1039813 w 1039813"/>
                        <a:gd name="connsiteY5" fmla="*/ 1743075 h 1743075"/>
                        <a:gd name="connsiteX6" fmla="*/ 0 w 1039813"/>
                        <a:gd name="connsiteY6" fmla="*/ 0 h 1743075"/>
                        <a:gd name="connsiteX0" fmla="*/ 0 w 1039813"/>
                        <a:gd name="connsiteY0" fmla="*/ 0 h 1743075"/>
                        <a:gd name="connsiteX1" fmla="*/ 912813 w 1039813"/>
                        <a:gd name="connsiteY1" fmla="*/ 0 h 1743075"/>
                        <a:gd name="connsiteX2" fmla="*/ 1031876 w 1039813"/>
                        <a:gd name="connsiteY2" fmla="*/ 88900 h 1743075"/>
                        <a:gd name="connsiteX3" fmla="*/ 1039813 w 1039813"/>
                        <a:gd name="connsiteY3" fmla="*/ 127000 h 1743075"/>
                        <a:gd name="connsiteX4" fmla="*/ 1039813 w 1039813"/>
                        <a:gd name="connsiteY4" fmla="*/ 1743075 h 1743075"/>
                        <a:gd name="connsiteX5" fmla="*/ 0 w 1039813"/>
                        <a:gd name="connsiteY5" fmla="*/ 0 h 1743075"/>
                        <a:gd name="connsiteX0" fmla="*/ 0 w 1039813"/>
                        <a:gd name="connsiteY0" fmla="*/ 0 h 1743075"/>
                        <a:gd name="connsiteX1" fmla="*/ 912813 w 1039813"/>
                        <a:gd name="connsiteY1" fmla="*/ 0 h 1743075"/>
                        <a:gd name="connsiteX2" fmla="*/ 1039813 w 1039813"/>
                        <a:gd name="connsiteY2" fmla="*/ 127000 h 1743075"/>
                        <a:gd name="connsiteX3" fmla="*/ 1039813 w 1039813"/>
                        <a:gd name="connsiteY3" fmla="*/ 1743075 h 1743075"/>
                        <a:gd name="connsiteX4" fmla="*/ 0 w 1039813"/>
                        <a:gd name="connsiteY4" fmla="*/ 0 h 1743075"/>
                        <a:gd name="connsiteX0" fmla="*/ 0 w 1039813"/>
                        <a:gd name="connsiteY0" fmla="*/ 0 h 1743075"/>
                        <a:gd name="connsiteX1" fmla="*/ 912813 w 1039813"/>
                        <a:gd name="connsiteY1" fmla="*/ 0 h 1743075"/>
                        <a:gd name="connsiteX2" fmla="*/ 1039813 w 1039813"/>
                        <a:gd name="connsiteY2" fmla="*/ 127000 h 1743075"/>
                        <a:gd name="connsiteX3" fmla="*/ 1039813 w 1039813"/>
                        <a:gd name="connsiteY3" fmla="*/ 1743075 h 1743075"/>
                        <a:gd name="connsiteX4" fmla="*/ 0 w 1039813"/>
                        <a:gd name="connsiteY4" fmla="*/ 0 h 1743075"/>
                        <a:gd name="connsiteX0" fmla="*/ 0 w 1041257"/>
                        <a:gd name="connsiteY0" fmla="*/ 0 h 1743075"/>
                        <a:gd name="connsiteX1" fmla="*/ 912813 w 1041257"/>
                        <a:gd name="connsiteY1" fmla="*/ 0 h 1743075"/>
                        <a:gd name="connsiteX2" fmla="*/ 1039813 w 1041257"/>
                        <a:gd name="connsiteY2" fmla="*/ 127000 h 1743075"/>
                        <a:gd name="connsiteX3" fmla="*/ 1039813 w 1041257"/>
                        <a:gd name="connsiteY3" fmla="*/ 1743075 h 1743075"/>
                        <a:gd name="connsiteX4" fmla="*/ 0 w 104125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10648 h 1753723"/>
                        <a:gd name="connsiteX1" fmla="*/ 912813 w 1058447"/>
                        <a:gd name="connsiteY1" fmla="*/ 0 h 1753723"/>
                        <a:gd name="connsiteX2" fmla="*/ 1058447 w 1058447"/>
                        <a:gd name="connsiteY2" fmla="*/ 137648 h 1753723"/>
                        <a:gd name="connsiteX3" fmla="*/ 1039813 w 1058447"/>
                        <a:gd name="connsiteY3" fmla="*/ 1753723 h 1753723"/>
                        <a:gd name="connsiteX4" fmla="*/ 0 w 1058447"/>
                        <a:gd name="connsiteY4" fmla="*/ 10648 h 1753723"/>
                        <a:gd name="connsiteX0" fmla="*/ 0 w 1058447"/>
                        <a:gd name="connsiteY0" fmla="*/ 2663 h 1753723"/>
                        <a:gd name="connsiteX1" fmla="*/ 912813 w 1058447"/>
                        <a:gd name="connsiteY1" fmla="*/ 0 h 1753723"/>
                        <a:gd name="connsiteX2" fmla="*/ 1058447 w 1058447"/>
                        <a:gd name="connsiteY2" fmla="*/ 137648 h 1753723"/>
                        <a:gd name="connsiteX3" fmla="*/ 1039813 w 1058447"/>
                        <a:gd name="connsiteY3" fmla="*/ 1753723 h 1753723"/>
                        <a:gd name="connsiteX4" fmla="*/ 0 w 1058447"/>
                        <a:gd name="connsiteY4" fmla="*/ 2663 h 1753723"/>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447" h="1751061">
                          <a:moveTo>
                            <a:pt x="0" y="2663"/>
                          </a:moveTo>
                          <a:lnTo>
                            <a:pt x="912813" y="0"/>
                          </a:lnTo>
                          <a:cubicBezTo>
                            <a:pt x="1042995" y="13052"/>
                            <a:pt x="1042737" y="74019"/>
                            <a:pt x="1058447" y="137648"/>
                          </a:cubicBezTo>
                          <a:cubicBezTo>
                            <a:pt x="1057560" y="675452"/>
                            <a:pt x="1056672" y="1213257"/>
                            <a:pt x="1055785" y="1751061"/>
                          </a:cubicBezTo>
                          <a:lnTo>
                            <a:pt x="0" y="2663"/>
                          </a:lnTo>
                          <a:close/>
                        </a:path>
                      </a:pathLst>
                    </a:custGeom>
                    <a:solidFill>
                      <a:schemeClr val="tx2">
                        <a:alpha val="56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a:defRPr/>
                      </a:pPr>
                      <a:endParaRPr lang="en-US" kern="0">
                        <a:solidFill>
                          <a:prstClr val="black"/>
                        </a:solidFill>
                      </a:endParaRPr>
                    </a:p>
                  </p:txBody>
                </p:sp>
              </p:grpSp>
            </p:grpSp>
          </p:grpSp>
        </p:grpSp>
      </p:grpSp>
      <p:grpSp>
        <p:nvGrpSpPr>
          <p:cNvPr id="22" name="Group 21">
            <a:extLst>
              <a:ext uri="{FF2B5EF4-FFF2-40B4-BE49-F238E27FC236}">
                <a16:creationId xmlns:a16="http://schemas.microsoft.com/office/drawing/2014/main" id="{18479A18-9865-4EDD-9066-160B3742DAE3}"/>
              </a:ext>
            </a:extLst>
          </p:cNvPr>
          <p:cNvGrpSpPr/>
          <p:nvPr/>
        </p:nvGrpSpPr>
        <p:grpSpPr>
          <a:xfrm>
            <a:off x="7134954" y="3260412"/>
            <a:ext cx="2682811" cy="1408675"/>
            <a:chOff x="7134954" y="3260412"/>
            <a:chExt cx="2682811" cy="1408675"/>
          </a:xfrm>
        </p:grpSpPr>
        <p:sp>
          <p:nvSpPr>
            <p:cNvPr id="289" name="Donut 288"/>
            <p:cNvSpPr/>
            <p:nvPr/>
          </p:nvSpPr>
          <p:spPr>
            <a:xfrm>
              <a:off x="8626077" y="3781018"/>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a:extLst>
                <a:ext uri="{FF2B5EF4-FFF2-40B4-BE49-F238E27FC236}">
                  <a16:creationId xmlns:a16="http://schemas.microsoft.com/office/drawing/2014/main" id="{2D42FEFF-B825-4A6C-8ED2-478A7B7868D1}"/>
                </a:ext>
              </a:extLst>
            </p:cNvPr>
            <p:cNvGrpSpPr/>
            <p:nvPr/>
          </p:nvGrpSpPr>
          <p:grpSpPr>
            <a:xfrm>
              <a:off x="7134954" y="3260412"/>
              <a:ext cx="2567633" cy="1135932"/>
              <a:chOff x="7134954" y="3260412"/>
              <a:chExt cx="2567633" cy="1135932"/>
            </a:xfrm>
          </p:grpSpPr>
          <p:cxnSp>
            <p:nvCxnSpPr>
              <p:cNvPr id="438" name="Straight Connector 437"/>
              <p:cNvCxnSpPr>
                <a:cxnSpLocks/>
              </p:cNvCxnSpPr>
              <p:nvPr/>
            </p:nvCxnSpPr>
            <p:spPr>
              <a:xfrm flipH="1" flipV="1">
                <a:off x="7134954" y="3532300"/>
                <a:ext cx="1533896" cy="699789"/>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725659" y="3260412"/>
                <a:ext cx="976928" cy="1135932"/>
                <a:chOff x="7553347" y="3429000"/>
                <a:chExt cx="976928" cy="1135932"/>
              </a:xfrm>
            </p:grpSpPr>
            <p:pic>
              <p:nvPicPr>
                <p:cNvPr id="738" name="Picture 737"/>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7553347" y="4372845"/>
                  <a:ext cx="976928" cy="192087"/>
                </a:xfrm>
                <a:prstGeom prst="rect">
                  <a:avLst/>
                </a:prstGeom>
              </p:spPr>
            </p:pic>
            <p:grpSp>
              <p:nvGrpSpPr>
                <p:cNvPr id="540" name="Group 539"/>
                <p:cNvGrpSpPr/>
                <p:nvPr/>
              </p:nvGrpSpPr>
              <p:grpSpPr>
                <a:xfrm>
                  <a:off x="7648770" y="3429000"/>
                  <a:ext cx="789998" cy="1076866"/>
                  <a:chOff x="-25400" y="-1737726"/>
                  <a:chExt cx="8280400" cy="11287222"/>
                </a:xfrm>
              </p:grpSpPr>
              <p:grpSp>
                <p:nvGrpSpPr>
                  <p:cNvPr id="541" name="Group 540"/>
                  <p:cNvGrpSpPr/>
                  <p:nvPr/>
                </p:nvGrpSpPr>
                <p:grpSpPr>
                  <a:xfrm>
                    <a:off x="-25400" y="6719236"/>
                    <a:ext cx="8280400" cy="2830260"/>
                    <a:chOff x="-25400" y="6719236"/>
                    <a:chExt cx="8280400" cy="2830260"/>
                  </a:xfrm>
                </p:grpSpPr>
                <p:sp>
                  <p:nvSpPr>
                    <p:cNvPr id="732" name="Oval 731"/>
                    <p:cNvSpPr/>
                    <p:nvPr/>
                  </p:nvSpPr>
                  <p:spPr>
                    <a:xfrm>
                      <a:off x="-18149" y="6817529"/>
                      <a:ext cx="8273149" cy="2731967"/>
                    </a:xfrm>
                    <a:prstGeom prst="ellipse">
                      <a:avLst/>
                    </a:prstGeom>
                    <a:solidFill>
                      <a:schemeClr val="bg2">
                        <a:lumMod val="50000"/>
                      </a:schemeClr>
                    </a:soli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 name="Oval 732"/>
                    <p:cNvSpPr/>
                    <p:nvPr/>
                  </p:nvSpPr>
                  <p:spPr>
                    <a:xfrm>
                      <a:off x="-23230" y="6831656"/>
                      <a:ext cx="8273149" cy="2633917"/>
                    </a:xfrm>
                    <a:prstGeom prst="ellipse">
                      <a:avLst/>
                    </a:prstGeom>
                    <a:solidFill>
                      <a:schemeClr val="bg1"/>
                    </a:soli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4" name="Oval 76"/>
                    <p:cNvSpPr/>
                    <p:nvPr/>
                  </p:nvSpPr>
                  <p:spPr>
                    <a:xfrm>
                      <a:off x="-23228" y="6719236"/>
                      <a:ext cx="8273151" cy="2621680"/>
                    </a:xfrm>
                    <a:custGeom>
                      <a:avLst/>
                      <a:gdLst>
                        <a:gd name="connsiteX0" fmla="*/ 0 w 4327599"/>
                        <a:gd name="connsiteY0" fmla="*/ 684126 h 1368251"/>
                        <a:gd name="connsiteX1" fmla="*/ 2163800 w 4327599"/>
                        <a:gd name="connsiteY1" fmla="*/ 0 h 1368251"/>
                        <a:gd name="connsiteX2" fmla="*/ 4327600 w 4327599"/>
                        <a:gd name="connsiteY2" fmla="*/ 684126 h 1368251"/>
                        <a:gd name="connsiteX3" fmla="*/ 2163800 w 4327599"/>
                        <a:gd name="connsiteY3" fmla="*/ 1368252 h 1368251"/>
                        <a:gd name="connsiteX4" fmla="*/ 0 w 4327599"/>
                        <a:gd name="connsiteY4" fmla="*/ 684126 h 1368251"/>
                        <a:gd name="connsiteX0" fmla="*/ 0 w 4327600"/>
                        <a:gd name="connsiteY0" fmla="*/ 684126 h 1371374"/>
                        <a:gd name="connsiteX1" fmla="*/ 2163800 w 4327600"/>
                        <a:gd name="connsiteY1" fmla="*/ 0 h 1371374"/>
                        <a:gd name="connsiteX2" fmla="*/ 4327600 w 4327600"/>
                        <a:gd name="connsiteY2" fmla="*/ 684126 h 1371374"/>
                        <a:gd name="connsiteX3" fmla="*/ 2163800 w 4327600"/>
                        <a:gd name="connsiteY3" fmla="*/ 1368252 h 1371374"/>
                        <a:gd name="connsiteX4" fmla="*/ 0 w 4327600"/>
                        <a:gd name="connsiteY4" fmla="*/ 684126 h 137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600" h="1371374">
                          <a:moveTo>
                            <a:pt x="0" y="684126"/>
                          </a:moveTo>
                          <a:cubicBezTo>
                            <a:pt x="0" y="306294"/>
                            <a:pt x="968766" y="0"/>
                            <a:pt x="2163800" y="0"/>
                          </a:cubicBezTo>
                          <a:cubicBezTo>
                            <a:pt x="3358834" y="0"/>
                            <a:pt x="4327600" y="306294"/>
                            <a:pt x="4327600" y="684126"/>
                          </a:cubicBezTo>
                          <a:cubicBezTo>
                            <a:pt x="4327600" y="1061958"/>
                            <a:pt x="3425095" y="1408008"/>
                            <a:pt x="2163800" y="1368252"/>
                          </a:cubicBezTo>
                          <a:cubicBezTo>
                            <a:pt x="968766" y="1368252"/>
                            <a:pt x="0" y="1061958"/>
                            <a:pt x="0" y="684126"/>
                          </a:cubicBezTo>
                          <a:close/>
                        </a:path>
                      </a:pathLst>
                    </a:custGeom>
                    <a:gradFill flip="none" rotWithShape="1">
                      <a:gsLst>
                        <a:gs pos="0">
                          <a:schemeClr val="accent3">
                            <a:lumMod val="40000"/>
                            <a:lumOff val="60000"/>
                          </a:schemeClr>
                        </a:gs>
                        <a:gs pos="100000">
                          <a:schemeClr val="accent3">
                            <a:lumMod val="100000"/>
                          </a:schemeClr>
                        </a:gs>
                      </a:gsLst>
                      <a:lin ang="16200000" scaled="1"/>
                      <a:tileRect/>
                    </a:gra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5" name="Freeform 734"/>
                    <p:cNvSpPr/>
                    <p:nvPr/>
                  </p:nvSpPr>
                  <p:spPr>
                    <a:xfrm>
                      <a:off x="-25400" y="7161795"/>
                      <a:ext cx="7092743" cy="2234305"/>
                    </a:xfrm>
                    <a:custGeom>
                      <a:avLst/>
                      <a:gdLst>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1858348 w 3839549"/>
                        <a:gd name="connsiteY8" fmla="*/ 0 h 1249899"/>
                        <a:gd name="connsiteX0" fmla="*/ 1847829 w 3829030"/>
                        <a:gd name="connsiteY0" fmla="*/ 0 h 1249899"/>
                        <a:gd name="connsiteX1" fmla="*/ 3829030 w 3829030"/>
                        <a:gd name="connsiteY1" fmla="*/ 868625 h 1249899"/>
                        <a:gd name="connsiteX2" fmla="*/ 3818801 w 3829030"/>
                        <a:gd name="connsiteY2" fmla="*/ 957437 h 1249899"/>
                        <a:gd name="connsiteX3" fmla="*/ 3801086 w 3829030"/>
                        <a:gd name="connsiteY3" fmla="*/ 1008329 h 1249899"/>
                        <a:gd name="connsiteX4" fmla="*/ 3682667 w 3829030"/>
                        <a:gd name="connsiteY4" fmla="*/ 1049523 h 1249899"/>
                        <a:gd name="connsiteX5" fmla="*/ 2152629 w 3829030"/>
                        <a:gd name="connsiteY5" fmla="*/ 1249899 h 1249899"/>
                        <a:gd name="connsiteX6" fmla="*/ 0 w 3829030"/>
                        <a:gd name="connsiteY6" fmla="*/ 635721 h 1249899"/>
                        <a:gd name="connsiteX7" fmla="*/ 1847829 w 3829030"/>
                        <a:gd name="connsiteY7" fmla="*/ 0 h 1249899"/>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94156 w 3875357"/>
                        <a:gd name="connsiteY0" fmla="*/ 0 h 1267670"/>
                        <a:gd name="connsiteX1" fmla="*/ 3875357 w 3875357"/>
                        <a:gd name="connsiteY1" fmla="*/ 868625 h 1267670"/>
                        <a:gd name="connsiteX2" fmla="*/ 3865128 w 3875357"/>
                        <a:gd name="connsiteY2" fmla="*/ 957437 h 1267670"/>
                        <a:gd name="connsiteX3" fmla="*/ 3847413 w 3875357"/>
                        <a:gd name="connsiteY3" fmla="*/ 1008329 h 1267670"/>
                        <a:gd name="connsiteX4" fmla="*/ 3728994 w 3875357"/>
                        <a:gd name="connsiteY4" fmla="*/ 1049523 h 1267670"/>
                        <a:gd name="connsiteX5" fmla="*/ 2198956 w 3875357"/>
                        <a:gd name="connsiteY5" fmla="*/ 1249899 h 1267670"/>
                        <a:gd name="connsiteX6" fmla="*/ 6571 w 3875357"/>
                        <a:gd name="connsiteY6" fmla="*/ 635721 h 1267670"/>
                        <a:gd name="connsiteX7" fmla="*/ 1894156 w 3875357"/>
                        <a:gd name="connsiteY7" fmla="*/ 0 h 1267670"/>
                        <a:gd name="connsiteX0" fmla="*/ 1894799 w 3876000"/>
                        <a:gd name="connsiteY0" fmla="*/ 0 h 1267670"/>
                        <a:gd name="connsiteX1" fmla="*/ 3876000 w 3876000"/>
                        <a:gd name="connsiteY1" fmla="*/ 868625 h 1267670"/>
                        <a:gd name="connsiteX2" fmla="*/ 3865771 w 3876000"/>
                        <a:gd name="connsiteY2" fmla="*/ 957437 h 1267670"/>
                        <a:gd name="connsiteX3" fmla="*/ 3848056 w 3876000"/>
                        <a:gd name="connsiteY3" fmla="*/ 1008329 h 1267670"/>
                        <a:gd name="connsiteX4" fmla="*/ 3729637 w 3876000"/>
                        <a:gd name="connsiteY4" fmla="*/ 1049523 h 1267670"/>
                        <a:gd name="connsiteX5" fmla="*/ 2199599 w 3876000"/>
                        <a:gd name="connsiteY5" fmla="*/ 1249899 h 1267670"/>
                        <a:gd name="connsiteX6" fmla="*/ 7214 w 3876000"/>
                        <a:gd name="connsiteY6" fmla="*/ 635721 h 1267670"/>
                        <a:gd name="connsiteX7" fmla="*/ 1894799 w 3876000"/>
                        <a:gd name="connsiteY7" fmla="*/ 0 h 1267670"/>
                        <a:gd name="connsiteX0" fmla="*/ 1894595 w 3875796"/>
                        <a:gd name="connsiteY0" fmla="*/ 3580 h 1271250"/>
                        <a:gd name="connsiteX1" fmla="*/ 3875796 w 3875796"/>
                        <a:gd name="connsiteY1" fmla="*/ 872205 h 1271250"/>
                        <a:gd name="connsiteX2" fmla="*/ 3865567 w 3875796"/>
                        <a:gd name="connsiteY2" fmla="*/ 961017 h 1271250"/>
                        <a:gd name="connsiteX3" fmla="*/ 3847852 w 3875796"/>
                        <a:gd name="connsiteY3" fmla="*/ 1011909 h 1271250"/>
                        <a:gd name="connsiteX4" fmla="*/ 3729433 w 3875796"/>
                        <a:gd name="connsiteY4" fmla="*/ 1053103 h 1271250"/>
                        <a:gd name="connsiteX5" fmla="*/ 2199395 w 3875796"/>
                        <a:gd name="connsiteY5" fmla="*/ 1253479 h 1271250"/>
                        <a:gd name="connsiteX6" fmla="*/ 7010 w 3875796"/>
                        <a:gd name="connsiteY6" fmla="*/ 639301 h 1271250"/>
                        <a:gd name="connsiteX7" fmla="*/ 1894595 w 3875796"/>
                        <a:gd name="connsiteY7" fmla="*/ 3580 h 1271250"/>
                        <a:gd name="connsiteX0" fmla="*/ 1853281 w 3834482"/>
                        <a:gd name="connsiteY0" fmla="*/ 3581 h 1271251"/>
                        <a:gd name="connsiteX1" fmla="*/ 3834482 w 3834482"/>
                        <a:gd name="connsiteY1" fmla="*/ 872206 h 1271251"/>
                        <a:gd name="connsiteX2" fmla="*/ 3824253 w 3834482"/>
                        <a:gd name="connsiteY2" fmla="*/ 961018 h 1271251"/>
                        <a:gd name="connsiteX3" fmla="*/ 3806538 w 3834482"/>
                        <a:gd name="connsiteY3" fmla="*/ 1011910 h 1271251"/>
                        <a:gd name="connsiteX4" fmla="*/ 3688119 w 3834482"/>
                        <a:gd name="connsiteY4" fmla="*/ 1053104 h 1271251"/>
                        <a:gd name="connsiteX5" fmla="*/ 2158081 w 3834482"/>
                        <a:gd name="connsiteY5" fmla="*/ 1253480 h 1271251"/>
                        <a:gd name="connsiteX6" fmla="*/ 7228 w 3834482"/>
                        <a:gd name="connsiteY6" fmla="*/ 639302 h 1271251"/>
                        <a:gd name="connsiteX7" fmla="*/ 1853281 w 3834482"/>
                        <a:gd name="connsiteY7" fmla="*/ 3581 h 1271251"/>
                        <a:gd name="connsiteX0" fmla="*/ 1853281 w 3834482"/>
                        <a:gd name="connsiteY0" fmla="*/ 3581 h 1274031"/>
                        <a:gd name="connsiteX1" fmla="*/ 3834482 w 3834482"/>
                        <a:gd name="connsiteY1" fmla="*/ 872206 h 1274031"/>
                        <a:gd name="connsiteX2" fmla="*/ 3824253 w 3834482"/>
                        <a:gd name="connsiteY2" fmla="*/ 961018 h 1274031"/>
                        <a:gd name="connsiteX3" fmla="*/ 3806538 w 3834482"/>
                        <a:gd name="connsiteY3" fmla="*/ 1011910 h 1274031"/>
                        <a:gd name="connsiteX4" fmla="*/ 3701963 w 3834482"/>
                        <a:gd name="connsiteY4" fmla="*/ 1081997 h 1274031"/>
                        <a:gd name="connsiteX5" fmla="*/ 2158081 w 3834482"/>
                        <a:gd name="connsiteY5" fmla="*/ 1253480 h 1274031"/>
                        <a:gd name="connsiteX6" fmla="*/ 7228 w 3834482"/>
                        <a:gd name="connsiteY6" fmla="*/ 639302 h 1274031"/>
                        <a:gd name="connsiteX7" fmla="*/ 1853281 w 3834482"/>
                        <a:gd name="connsiteY7" fmla="*/ 3581 h 1274031"/>
                        <a:gd name="connsiteX0" fmla="*/ 1894594 w 3875795"/>
                        <a:gd name="connsiteY0" fmla="*/ 3581 h 1274031"/>
                        <a:gd name="connsiteX1" fmla="*/ 3875795 w 3875795"/>
                        <a:gd name="connsiteY1" fmla="*/ 872206 h 1274031"/>
                        <a:gd name="connsiteX2" fmla="*/ 3865566 w 3875795"/>
                        <a:gd name="connsiteY2" fmla="*/ 961018 h 1274031"/>
                        <a:gd name="connsiteX3" fmla="*/ 3847851 w 3875795"/>
                        <a:gd name="connsiteY3" fmla="*/ 1011910 h 1274031"/>
                        <a:gd name="connsiteX4" fmla="*/ 3743276 w 3875795"/>
                        <a:gd name="connsiteY4" fmla="*/ 1081997 h 1274031"/>
                        <a:gd name="connsiteX5" fmla="*/ 2199394 w 3875795"/>
                        <a:gd name="connsiteY5" fmla="*/ 1253480 h 1274031"/>
                        <a:gd name="connsiteX6" fmla="*/ 7009 w 3875795"/>
                        <a:gd name="connsiteY6" fmla="*/ 639303 h 1274031"/>
                        <a:gd name="connsiteX7" fmla="*/ 1894594 w 3875795"/>
                        <a:gd name="connsiteY7" fmla="*/ 3581 h 1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5795" h="1274031">
                          <a:moveTo>
                            <a:pt x="1894594" y="3581"/>
                          </a:moveTo>
                          <a:cubicBezTo>
                            <a:pt x="2988781" y="3581"/>
                            <a:pt x="3875795" y="392478"/>
                            <a:pt x="3875795" y="872206"/>
                          </a:cubicBezTo>
                          <a:cubicBezTo>
                            <a:pt x="3875795" y="902189"/>
                            <a:pt x="3872330" y="931817"/>
                            <a:pt x="3865566" y="961018"/>
                          </a:cubicBezTo>
                          <a:lnTo>
                            <a:pt x="3847851" y="1011910"/>
                          </a:lnTo>
                          <a:lnTo>
                            <a:pt x="3743276" y="1081997"/>
                          </a:lnTo>
                          <a:cubicBezTo>
                            <a:pt x="3351705" y="1205800"/>
                            <a:pt x="2819798" y="1322447"/>
                            <a:pt x="2199394" y="1253480"/>
                          </a:cubicBezTo>
                          <a:cubicBezTo>
                            <a:pt x="1565738" y="1238833"/>
                            <a:pt x="356356" y="1215142"/>
                            <a:pt x="7009" y="639303"/>
                          </a:cubicBezTo>
                          <a:cubicBezTo>
                            <a:pt x="-105917" y="19988"/>
                            <a:pt x="1172634" y="-15376"/>
                            <a:pt x="1894594" y="3581"/>
                          </a:cubicBezTo>
                          <a:close/>
                        </a:path>
                      </a:pathLst>
                    </a:custGeom>
                    <a:gradFill flip="none" rotWithShape="1">
                      <a:gsLst>
                        <a:gs pos="0">
                          <a:schemeClr val="accent3">
                            <a:lumMod val="40000"/>
                            <a:lumOff val="60000"/>
                          </a:schemeClr>
                        </a:gs>
                        <a:gs pos="100000">
                          <a:schemeClr val="accent3">
                            <a:lumMod val="100000"/>
                          </a:schemeClr>
                        </a:gs>
                      </a:gsLst>
                      <a:lin ang="16200000" scaled="1"/>
                      <a:tileRect/>
                    </a:gra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6" name="Oval 735"/>
                    <p:cNvSpPr/>
                    <p:nvPr/>
                  </p:nvSpPr>
                  <p:spPr>
                    <a:xfrm>
                      <a:off x="1615695" y="7475506"/>
                      <a:ext cx="5025715" cy="1602402"/>
                    </a:xfrm>
                    <a:prstGeom prst="ellipse">
                      <a:avLst/>
                    </a:prstGeom>
                    <a:gradFill flip="none" rotWithShape="1">
                      <a:gsLst>
                        <a:gs pos="0">
                          <a:schemeClr val="accent3">
                            <a:lumMod val="5000"/>
                            <a:lumOff val="95000"/>
                            <a:alpha val="24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2" name="Flowchart: Manual Operation 10"/>
                  <p:cNvSpPr/>
                  <p:nvPr/>
                </p:nvSpPr>
                <p:spPr>
                  <a:xfrm>
                    <a:off x="2666052" y="5554273"/>
                    <a:ext cx="2897493" cy="138888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125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909 w 10000"/>
                      <a:gd name="connsiteY2" fmla="*/ 10000 h 10000"/>
                      <a:gd name="connsiteX3" fmla="*/ 1256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8909" y="10000"/>
                        </a:lnTo>
                        <a:lnTo>
                          <a:pt x="1256" y="10000"/>
                        </a:lnTo>
                        <a:lnTo>
                          <a:pt x="0" y="0"/>
                        </a:lnTo>
                        <a:close/>
                      </a:path>
                    </a:pathLst>
                  </a:custGeom>
                  <a:gradFill flip="none" rotWithShape="1">
                    <a:gsLst>
                      <a:gs pos="0">
                        <a:schemeClr val="accent3">
                          <a:lumMod val="40000"/>
                          <a:lumOff val="60000"/>
                        </a:schemeClr>
                      </a:gs>
                      <a:gs pos="100000">
                        <a:schemeClr val="accent3"/>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3" name="Oval 542"/>
                  <p:cNvSpPr/>
                  <p:nvPr/>
                </p:nvSpPr>
                <p:spPr>
                  <a:xfrm>
                    <a:off x="190599" y="-1737726"/>
                    <a:ext cx="7848401" cy="7848401"/>
                  </a:xfrm>
                  <a:prstGeom prst="ellipse">
                    <a:avLst/>
                  </a:prstGeom>
                  <a:gradFill flip="none" rotWithShape="1">
                    <a:gsLst>
                      <a:gs pos="0">
                        <a:schemeClr val="bg2">
                          <a:lumMod val="90000"/>
                        </a:schemeClr>
                      </a:gs>
                      <a:gs pos="54000">
                        <a:schemeClr val="bg2"/>
                      </a:gs>
                      <a:gs pos="100000">
                        <a:schemeClr val="bg2">
                          <a:lumMod val="9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5" name="Oval 604"/>
                  <p:cNvSpPr/>
                  <p:nvPr/>
                </p:nvSpPr>
                <p:spPr>
                  <a:xfrm>
                    <a:off x="1289489" y="-1660192"/>
                    <a:ext cx="5632686" cy="4006005"/>
                  </a:xfrm>
                  <a:prstGeom prst="ellipse">
                    <a:avLst/>
                  </a:prstGeom>
                  <a:gradFill flip="none" rotWithShape="1">
                    <a:gsLst>
                      <a:gs pos="0">
                        <a:schemeClr val="accent3">
                          <a:lumMod val="5000"/>
                          <a:lumOff val="95000"/>
                          <a:alpha val="0"/>
                        </a:schemeClr>
                      </a:gs>
                      <a:gs pos="100000">
                        <a:schemeClr val="accent3">
                          <a:lumMod val="30000"/>
                          <a:lumOff val="7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6" name="Oval 605"/>
                  <p:cNvSpPr/>
                  <p:nvPr/>
                </p:nvSpPr>
                <p:spPr>
                  <a:xfrm>
                    <a:off x="1945017" y="3559858"/>
                    <a:ext cx="4321629" cy="2451950"/>
                  </a:xfrm>
                  <a:prstGeom prst="ellipse">
                    <a:avLst/>
                  </a:prstGeom>
                  <a:gradFill flip="none" rotWithShape="1">
                    <a:gsLst>
                      <a:gs pos="0">
                        <a:schemeClr val="accent3">
                          <a:lumMod val="5000"/>
                          <a:lumOff val="95000"/>
                          <a:alpha val="0"/>
                        </a:schemeClr>
                      </a:gs>
                      <a:gs pos="100000">
                        <a:schemeClr val="accent3">
                          <a:lumMod val="30000"/>
                          <a:lumOff val="7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7" name="Oval 606"/>
                  <p:cNvSpPr/>
                  <p:nvPr/>
                </p:nvSpPr>
                <p:spPr>
                  <a:xfrm>
                    <a:off x="2029101" y="102231"/>
                    <a:ext cx="4168486" cy="4168485"/>
                  </a:xfrm>
                  <a:prstGeom prst="ellipse">
                    <a:avLst/>
                  </a:prstGeom>
                  <a:gradFill flip="none" rotWithShape="1">
                    <a:gsLst>
                      <a:gs pos="20000">
                        <a:schemeClr val="accent3">
                          <a:alpha val="0"/>
                        </a:schemeClr>
                      </a:gs>
                      <a:gs pos="49000">
                        <a:schemeClr val="accent2"/>
                      </a:gs>
                      <a:gs pos="85000">
                        <a:schemeClr val="accent3">
                          <a:lumMod val="75000"/>
                          <a:alpha val="8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8" name="Oval 607"/>
                  <p:cNvSpPr/>
                  <p:nvPr/>
                </p:nvSpPr>
                <p:spPr>
                  <a:xfrm>
                    <a:off x="2125467" y="198596"/>
                    <a:ext cx="3975754" cy="3975754"/>
                  </a:xfrm>
                  <a:prstGeom prst="ellipse">
                    <a:avLst/>
                  </a:prstGeom>
                  <a:gradFill flip="none" rotWithShape="1">
                    <a:gsLst>
                      <a:gs pos="14000">
                        <a:schemeClr val="accent2">
                          <a:lumMod val="95000"/>
                        </a:schemeClr>
                      </a:gs>
                      <a:gs pos="91000">
                        <a:schemeClr val="accent2">
                          <a:lumMod val="95000"/>
                        </a:schemeClr>
                      </a:gs>
                      <a:gs pos="52000">
                        <a:schemeClr val="accent3">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9" name="Donut 608"/>
                  <p:cNvSpPr/>
                  <p:nvPr/>
                </p:nvSpPr>
                <p:spPr>
                  <a:xfrm>
                    <a:off x="2193838" y="265513"/>
                    <a:ext cx="3841922" cy="3841922"/>
                  </a:xfrm>
                  <a:prstGeom prst="donut">
                    <a:avLst>
                      <a:gd name="adj" fmla="val 21461"/>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0" name="Freeform 609"/>
                  <p:cNvSpPr/>
                  <p:nvPr/>
                </p:nvSpPr>
                <p:spPr>
                  <a:xfrm rot="8814765">
                    <a:off x="2380839" y="285156"/>
                    <a:ext cx="3255958" cy="2575709"/>
                  </a:xfrm>
                  <a:custGeom>
                    <a:avLst/>
                    <a:gdLst>
                      <a:gd name="connsiteX0" fmla="*/ 436189 w 1690122"/>
                      <a:gd name="connsiteY0" fmla="*/ 1202414 h 1358254"/>
                      <a:gd name="connsiteX1" fmla="*/ 66530 w 1690122"/>
                      <a:gd name="connsiteY1" fmla="*/ 46342 h 1358254"/>
                      <a:gd name="connsiteX2" fmla="*/ 87561 w 1690122"/>
                      <a:gd name="connsiteY2" fmla="*/ 0 h 1358254"/>
                      <a:gd name="connsiteX3" fmla="*/ 519641 w 1690122"/>
                      <a:gd name="connsiteY3" fmla="*/ 0 h 1358254"/>
                      <a:gd name="connsiteX4" fmla="*/ 461240 w 1690122"/>
                      <a:gd name="connsiteY4" fmla="*/ 72523 h 1358254"/>
                      <a:gd name="connsiteX5" fmla="*/ 635179 w 1690122"/>
                      <a:gd name="connsiteY5" fmla="*/ 897015 h 1358254"/>
                      <a:gd name="connsiteX6" fmla="*/ 1459671 w 1690122"/>
                      <a:gd name="connsiteY6" fmla="*/ 723076 h 1358254"/>
                      <a:gd name="connsiteX7" fmla="*/ 1498177 w 1690122"/>
                      <a:gd name="connsiteY7" fmla="*/ 648571 h 1358254"/>
                      <a:gd name="connsiteX8" fmla="*/ 1690122 w 1690122"/>
                      <a:gd name="connsiteY8" fmla="*/ 1020878 h 1358254"/>
                      <a:gd name="connsiteX9" fmla="*/ 1643065 w 1690122"/>
                      <a:gd name="connsiteY9" fmla="*/ 1073573 h 1358254"/>
                      <a:gd name="connsiteX10" fmla="*/ 436189 w 1690122"/>
                      <a:gd name="connsiteY10" fmla="*/ 1202414 h 1358254"/>
                      <a:gd name="connsiteX0" fmla="*/ 419909 w 1673842"/>
                      <a:gd name="connsiteY0" fmla="*/ 1202414 h 1337047"/>
                      <a:gd name="connsiteX1" fmla="*/ 50250 w 1673842"/>
                      <a:gd name="connsiteY1" fmla="*/ 46342 h 1337047"/>
                      <a:gd name="connsiteX2" fmla="*/ 71281 w 1673842"/>
                      <a:gd name="connsiteY2" fmla="*/ 0 h 1337047"/>
                      <a:gd name="connsiteX3" fmla="*/ 503361 w 1673842"/>
                      <a:gd name="connsiteY3" fmla="*/ 0 h 1337047"/>
                      <a:gd name="connsiteX4" fmla="*/ 444960 w 1673842"/>
                      <a:gd name="connsiteY4" fmla="*/ 72523 h 1337047"/>
                      <a:gd name="connsiteX5" fmla="*/ 618899 w 1673842"/>
                      <a:gd name="connsiteY5" fmla="*/ 897015 h 1337047"/>
                      <a:gd name="connsiteX6" fmla="*/ 1443391 w 1673842"/>
                      <a:gd name="connsiteY6" fmla="*/ 723076 h 1337047"/>
                      <a:gd name="connsiteX7" fmla="*/ 1481897 w 1673842"/>
                      <a:gd name="connsiteY7" fmla="*/ 648571 h 1337047"/>
                      <a:gd name="connsiteX8" fmla="*/ 1673842 w 1673842"/>
                      <a:gd name="connsiteY8" fmla="*/ 1020878 h 1337047"/>
                      <a:gd name="connsiteX9" fmla="*/ 1650082 w 1673842"/>
                      <a:gd name="connsiteY9" fmla="*/ 1100139 h 1337047"/>
                      <a:gd name="connsiteX10" fmla="*/ 419909 w 1673842"/>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81897 w 1712599"/>
                      <a:gd name="connsiteY7" fmla="*/ 648571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61991"/>
                      <a:gd name="connsiteX1" fmla="*/ 50250 w 1712599"/>
                      <a:gd name="connsiteY1" fmla="*/ 46342 h 1361991"/>
                      <a:gd name="connsiteX2" fmla="*/ 71281 w 1712599"/>
                      <a:gd name="connsiteY2" fmla="*/ 0 h 1361991"/>
                      <a:gd name="connsiteX3" fmla="*/ 511538 w 1712599"/>
                      <a:gd name="connsiteY3" fmla="*/ 5276 h 1361991"/>
                      <a:gd name="connsiteX4" fmla="*/ 466739 w 1712599"/>
                      <a:gd name="connsiteY4" fmla="*/ 83689 h 1361991"/>
                      <a:gd name="connsiteX5" fmla="*/ 645637 w 1712599"/>
                      <a:gd name="connsiteY5" fmla="*/ 865236 h 1361991"/>
                      <a:gd name="connsiteX6" fmla="*/ 1443391 w 1712599"/>
                      <a:gd name="connsiteY6" fmla="*/ 723076 h 1361991"/>
                      <a:gd name="connsiteX7" fmla="*/ 1492121 w 1712599"/>
                      <a:gd name="connsiteY7" fmla="*/ 655165 h 1361991"/>
                      <a:gd name="connsiteX8" fmla="*/ 1712599 w 1712599"/>
                      <a:gd name="connsiteY8" fmla="*/ 1037229 h 1361991"/>
                      <a:gd name="connsiteX9" fmla="*/ 1650082 w 1712599"/>
                      <a:gd name="connsiteY9" fmla="*/ 1100139 h 1361991"/>
                      <a:gd name="connsiteX10" fmla="*/ 419909 w 1712599"/>
                      <a:gd name="connsiteY10" fmla="*/ 1202414 h 1361991"/>
                      <a:gd name="connsiteX0" fmla="*/ 440973 w 1733663"/>
                      <a:gd name="connsiteY0" fmla="*/ 1202414 h 1361991"/>
                      <a:gd name="connsiteX1" fmla="*/ 71314 w 1733663"/>
                      <a:gd name="connsiteY1" fmla="*/ 46342 h 1361991"/>
                      <a:gd name="connsiteX2" fmla="*/ 92345 w 1733663"/>
                      <a:gd name="connsiteY2" fmla="*/ 0 h 1361991"/>
                      <a:gd name="connsiteX3" fmla="*/ 532602 w 1733663"/>
                      <a:gd name="connsiteY3" fmla="*/ 5276 h 1361991"/>
                      <a:gd name="connsiteX4" fmla="*/ 487803 w 1733663"/>
                      <a:gd name="connsiteY4" fmla="*/ 83689 h 1361991"/>
                      <a:gd name="connsiteX5" fmla="*/ 666701 w 1733663"/>
                      <a:gd name="connsiteY5" fmla="*/ 865236 h 1361991"/>
                      <a:gd name="connsiteX6" fmla="*/ 1464455 w 1733663"/>
                      <a:gd name="connsiteY6" fmla="*/ 723076 h 1361991"/>
                      <a:gd name="connsiteX7" fmla="*/ 1513185 w 1733663"/>
                      <a:gd name="connsiteY7" fmla="*/ 655165 h 1361991"/>
                      <a:gd name="connsiteX8" fmla="*/ 1733663 w 1733663"/>
                      <a:gd name="connsiteY8" fmla="*/ 1037229 h 1361991"/>
                      <a:gd name="connsiteX9" fmla="*/ 1671146 w 1733663"/>
                      <a:gd name="connsiteY9" fmla="*/ 1100139 h 1361991"/>
                      <a:gd name="connsiteX10" fmla="*/ 440973 w 1733663"/>
                      <a:gd name="connsiteY10" fmla="*/ 1202414 h 1361991"/>
                      <a:gd name="connsiteX0" fmla="*/ 440973 w 1733663"/>
                      <a:gd name="connsiteY0" fmla="*/ 1210145 h 1369722"/>
                      <a:gd name="connsiteX1" fmla="*/ 71314 w 1733663"/>
                      <a:gd name="connsiteY1" fmla="*/ 54073 h 1369722"/>
                      <a:gd name="connsiteX2" fmla="*/ 62480 w 1733663"/>
                      <a:gd name="connsiteY2" fmla="*/ 0 h 1369722"/>
                      <a:gd name="connsiteX3" fmla="*/ 532602 w 1733663"/>
                      <a:gd name="connsiteY3" fmla="*/ 13007 h 1369722"/>
                      <a:gd name="connsiteX4" fmla="*/ 487803 w 1733663"/>
                      <a:gd name="connsiteY4" fmla="*/ 91420 h 1369722"/>
                      <a:gd name="connsiteX5" fmla="*/ 666701 w 1733663"/>
                      <a:gd name="connsiteY5" fmla="*/ 872967 h 1369722"/>
                      <a:gd name="connsiteX6" fmla="*/ 1464455 w 1733663"/>
                      <a:gd name="connsiteY6" fmla="*/ 730807 h 1369722"/>
                      <a:gd name="connsiteX7" fmla="*/ 1513185 w 1733663"/>
                      <a:gd name="connsiteY7" fmla="*/ 662896 h 1369722"/>
                      <a:gd name="connsiteX8" fmla="*/ 1733663 w 1733663"/>
                      <a:gd name="connsiteY8" fmla="*/ 1044960 h 1369722"/>
                      <a:gd name="connsiteX9" fmla="*/ 1671146 w 1733663"/>
                      <a:gd name="connsiteY9" fmla="*/ 1107870 h 1369722"/>
                      <a:gd name="connsiteX10" fmla="*/ 440973 w 1733663"/>
                      <a:gd name="connsiteY10" fmla="*/ 1210145 h 1369722"/>
                      <a:gd name="connsiteX0" fmla="*/ 461737 w 1754427"/>
                      <a:gd name="connsiteY0" fmla="*/ 1210145 h 1369722"/>
                      <a:gd name="connsiteX1" fmla="*/ 66395 w 1754427"/>
                      <a:gd name="connsiteY1" fmla="*/ 57692 h 1369722"/>
                      <a:gd name="connsiteX2" fmla="*/ 83244 w 1754427"/>
                      <a:gd name="connsiteY2" fmla="*/ 0 h 1369722"/>
                      <a:gd name="connsiteX3" fmla="*/ 553366 w 1754427"/>
                      <a:gd name="connsiteY3" fmla="*/ 13007 h 1369722"/>
                      <a:gd name="connsiteX4" fmla="*/ 508567 w 1754427"/>
                      <a:gd name="connsiteY4" fmla="*/ 91420 h 1369722"/>
                      <a:gd name="connsiteX5" fmla="*/ 687465 w 1754427"/>
                      <a:gd name="connsiteY5" fmla="*/ 872967 h 1369722"/>
                      <a:gd name="connsiteX6" fmla="*/ 1485219 w 1754427"/>
                      <a:gd name="connsiteY6" fmla="*/ 730807 h 1369722"/>
                      <a:gd name="connsiteX7" fmla="*/ 1533949 w 1754427"/>
                      <a:gd name="connsiteY7" fmla="*/ 662896 h 1369722"/>
                      <a:gd name="connsiteX8" fmla="*/ 1754427 w 1754427"/>
                      <a:gd name="connsiteY8" fmla="*/ 1044960 h 1369722"/>
                      <a:gd name="connsiteX9" fmla="*/ 1691910 w 1754427"/>
                      <a:gd name="connsiteY9" fmla="*/ 1107870 h 1369722"/>
                      <a:gd name="connsiteX10" fmla="*/ 461737 w 1754427"/>
                      <a:gd name="connsiteY10" fmla="*/ 1210145 h 1369722"/>
                      <a:gd name="connsiteX0" fmla="*/ 461737 w 1754427"/>
                      <a:gd name="connsiteY0" fmla="*/ 1211556 h 1371133"/>
                      <a:gd name="connsiteX1" fmla="*/ 66395 w 1754427"/>
                      <a:gd name="connsiteY1" fmla="*/ 59103 h 1371133"/>
                      <a:gd name="connsiteX2" fmla="*/ 89998 w 1754427"/>
                      <a:gd name="connsiteY2" fmla="*/ 0 h 1371133"/>
                      <a:gd name="connsiteX3" fmla="*/ 553366 w 1754427"/>
                      <a:gd name="connsiteY3" fmla="*/ 14418 h 1371133"/>
                      <a:gd name="connsiteX4" fmla="*/ 508567 w 1754427"/>
                      <a:gd name="connsiteY4" fmla="*/ 92831 h 1371133"/>
                      <a:gd name="connsiteX5" fmla="*/ 687465 w 1754427"/>
                      <a:gd name="connsiteY5" fmla="*/ 874378 h 1371133"/>
                      <a:gd name="connsiteX6" fmla="*/ 1485219 w 1754427"/>
                      <a:gd name="connsiteY6" fmla="*/ 732218 h 1371133"/>
                      <a:gd name="connsiteX7" fmla="*/ 1533949 w 1754427"/>
                      <a:gd name="connsiteY7" fmla="*/ 664307 h 1371133"/>
                      <a:gd name="connsiteX8" fmla="*/ 1754427 w 1754427"/>
                      <a:gd name="connsiteY8" fmla="*/ 1046371 h 1371133"/>
                      <a:gd name="connsiteX9" fmla="*/ 1691910 w 1754427"/>
                      <a:gd name="connsiteY9" fmla="*/ 1109281 h 1371133"/>
                      <a:gd name="connsiteX10" fmla="*/ 461737 w 1754427"/>
                      <a:gd name="connsiteY10" fmla="*/ 1211556 h 1371133"/>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54801 w 1747491"/>
                      <a:gd name="connsiteY0" fmla="*/ 1207598 h 1367175"/>
                      <a:gd name="connsiteX1" fmla="*/ 59459 w 1747491"/>
                      <a:gd name="connsiteY1" fmla="*/ 55145 h 1367175"/>
                      <a:gd name="connsiteX2" fmla="*/ 89197 w 1747491"/>
                      <a:gd name="connsiteY2" fmla="*/ 0 h 1367175"/>
                      <a:gd name="connsiteX3" fmla="*/ 546430 w 1747491"/>
                      <a:gd name="connsiteY3" fmla="*/ 10460 h 1367175"/>
                      <a:gd name="connsiteX4" fmla="*/ 501631 w 1747491"/>
                      <a:gd name="connsiteY4" fmla="*/ 88873 h 1367175"/>
                      <a:gd name="connsiteX5" fmla="*/ 680529 w 1747491"/>
                      <a:gd name="connsiteY5" fmla="*/ 870420 h 1367175"/>
                      <a:gd name="connsiteX6" fmla="*/ 1478283 w 1747491"/>
                      <a:gd name="connsiteY6" fmla="*/ 728260 h 1367175"/>
                      <a:gd name="connsiteX7" fmla="*/ 1527013 w 1747491"/>
                      <a:gd name="connsiteY7" fmla="*/ 660349 h 1367175"/>
                      <a:gd name="connsiteX8" fmla="*/ 1747491 w 1747491"/>
                      <a:gd name="connsiteY8" fmla="*/ 1042413 h 1367175"/>
                      <a:gd name="connsiteX9" fmla="*/ 1684974 w 1747491"/>
                      <a:gd name="connsiteY9" fmla="*/ 1105323 h 1367175"/>
                      <a:gd name="connsiteX10" fmla="*/ 454801 w 1747491"/>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44421 w 1745482"/>
                      <a:gd name="connsiteY3" fmla="*/ 10460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482" h="1367175">
                        <a:moveTo>
                          <a:pt x="452792" y="1207598"/>
                        </a:moveTo>
                        <a:cubicBezTo>
                          <a:pt x="48974" y="926161"/>
                          <a:pt x="-90342" y="455099"/>
                          <a:pt x="57450" y="55145"/>
                        </a:cubicBezTo>
                        <a:cubicBezTo>
                          <a:pt x="67363" y="36763"/>
                          <a:pt x="67052" y="11787"/>
                          <a:pt x="87188" y="0"/>
                        </a:cubicBezTo>
                        <a:lnTo>
                          <a:pt x="539092" y="18557"/>
                        </a:lnTo>
                        <a:lnTo>
                          <a:pt x="493487" y="84916"/>
                        </a:lnTo>
                        <a:cubicBezTo>
                          <a:pt x="344235" y="354277"/>
                          <a:pt x="427163" y="689182"/>
                          <a:pt x="678520" y="870420"/>
                        </a:cubicBezTo>
                        <a:cubicBezTo>
                          <a:pt x="949770" y="1012579"/>
                          <a:pt x="1291022" y="985932"/>
                          <a:pt x="1476274" y="728260"/>
                        </a:cubicBezTo>
                        <a:lnTo>
                          <a:pt x="1525004" y="660349"/>
                        </a:lnTo>
                        <a:lnTo>
                          <a:pt x="1745482" y="1042413"/>
                        </a:lnTo>
                        <a:cubicBezTo>
                          <a:pt x="1729796" y="1059978"/>
                          <a:pt x="1698651" y="1087758"/>
                          <a:pt x="1682965" y="1105323"/>
                        </a:cubicBezTo>
                        <a:cubicBezTo>
                          <a:pt x="1369039" y="1423086"/>
                          <a:pt x="792513" y="1444799"/>
                          <a:pt x="452792" y="1207598"/>
                        </a:cubicBezTo>
                        <a:close/>
                      </a:path>
                    </a:pathLst>
                  </a:custGeom>
                  <a:gradFill flip="none" rotWithShape="1">
                    <a:gsLst>
                      <a:gs pos="3000">
                        <a:schemeClr val="bg2">
                          <a:lumMod val="90000"/>
                        </a:schemeClr>
                      </a:gs>
                      <a:gs pos="97000">
                        <a:schemeClr val="bg2">
                          <a:lumMod val="90000"/>
                        </a:schemeClr>
                      </a:gs>
                      <a:gs pos="52000">
                        <a:schemeClr val="accent3">
                          <a:lumMod val="0"/>
                          <a:lumOff val="100000"/>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1" name="Freeform 610"/>
                  <p:cNvSpPr/>
                  <p:nvPr/>
                </p:nvSpPr>
                <p:spPr>
                  <a:xfrm rot="12785235" flipV="1">
                    <a:off x="2236254" y="901890"/>
                    <a:ext cx="3584909" cy="3153495"/>
                  </a:xfrm>
                  <a:custGeom>
                    <a:avLst/>
                    <a:gdLst>
                      <a:gd name="connsiteX0" fmla="*/ 436189 w 1690122"/>
                      <a:gd name="connsiteY0" fmla="*/ 1202414 h 1358254"/>
                      <a:gd name="connsiteX1" fmla="*/ 66530 w 1690122"/>
                      <a:gd name="connsiteY1" fmla="*/ 46342 h 1358254"/>
                      <a:gd name="connsiteX2" fmla="*/ 87561 w 1690122"/>
                      <a:gd name="connsiteY2" fmla="*/ 0 h 1358254"/>
                      <a:gd name="connsiteX3" fmla="*/ 519641 w 1690122"/>
                      <a:gd name="connsiteY3" fmla="*/ 0 h 1358254"/>
                      <a:gd name="connsiteX4" fmla="*/ 461240 w 1690122"/>
                      <a:gd name="connsiteY4" fmla="*/ 72523 h 1358254"/>
                      <a:gd name="connsiteX5" fmla="*/ 635179 w 1690122"/>
                      <a:gd name="connsiteY5" fmla="*/ 897015 h 1358254"/>
                      <a:gd name="connsiteX6" fmla="*/ 1459671 w 1690122"/>
                      <a:gd name="connsiteY6" fmla="*/ 723076 h 1358254"/>
                      <a:gd name="connsiteX7" fmla="*/ 1498177 w 1690122"/>
                      <a:gd name="connsiteY7" fmla="*/ 648571 h 1358254"/>
                      <a:gd name="connsiteX8" fmla="*/ 1690122 w 1690122"/>
                      <a:gd name="connsiteY8" fmla="*/ 1020878 h 1358254"/>
                      <a:gd name="connsiteX9" fmla="*/ 1643065 w 1690122"/>
                      <a:gd name="connsiteY9" fmla="*/ 1073573 h 1358254"/>
                      <a:gd name="connsiteX10" fmla="*/ 436189 w 1690122"/>
                      <a:gd name="connsiteY10" fmla="*/ 1202414 h 1358254"/>
                      <a:gd name="connsiteX0" fmla="*/ 419909 w 1673842"/>
                      <a:gd name="connsiteY0" fmla="*/ 1202414 h 1337047"/>
                      <a:gd name="connsiteX1" fmla="*/ 50250 w 1673842"/>
                      <a:gd name="connsiteY1" fmla="*/ 46342 h 1337047"/>
                      <a:gd name="connsiteX2" fmla="*/ 71281 w 1673842"/>
                      <a:gd name="connsiteY2" fmla="*/ 0 h 1337047"/>
                      <a:gd name="connsiteX3" fmla="*/ 503361 w 1673842"/>
                      <a:gd name="connsiteY3" fmla="*/ 0 h 1337047"/>
                      <a:gd name="connsiteX4" fmla="*/ 444960 w 1673842"/>
                      <a:gd name="connsiteY4" fmla="*/ 72523 h 1337047"/>
                      <a:gd name="connsiteX5" fmla="*/ 618899 w 1673842"/>
                      <a:gd name="connsiteY5" fmla="*/ 897015 h 1337047"/>
                      <a:gd name="connsiteX6" fmla="*/ 1443391 w 1673842"/>
                      <a:gd name="connsiteY6" fmla="*/ 723076 h 1337047"/>
                      <a:gd name="connsiteX7" fmla="*/ 1481897 w 1673842"/>
                      <a:gd name="connsiteY7" fmla="*/ 648571 h 1337047"/>
                      <a:gd name="connsiteX8" fmla="*/ 1673842 w 1673842"/>
                      <a:gd name="connsiteY8" fmla="*/ 1020878 h 1337047"/>
                      <a:gd name="connsiteX9" fmla="*/ 1650082 w 1673842"/>
                      <a:gd name="connsiteY9" fmla="*/ 1100139 h 1337047"/>
                      <a:gd name="connsiteX10" fmla="*/ 419909 w 1673842"/>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81897 w 1712599"/>
                      <a:gd name="connsiteY7" fmla="*/ 648571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61991"/>
                      <a:gd name="connsiteX1" fmla="*/ 50250 w 1712599"/>
                      <a:gd name="connsiteY1" fmla="*/ 46342 h 1361991"/>
                      <a:gd name="connsiteX2" fmla="*/ 71281 w 1712599"/>
                      <a:gd name="connsiteY2" fmla="*/ 0 h 1361991"/>
                      <a:gd name="connsiteX3" fmla="*/ 511538 w 1712599"/>
                      <a:gd name="connsiteY3" fmla="*/ 5276 h 1361991"/>
                      <a:gd name="connsiteX4" fmla="*/ 466739 w 1712599"/>
                      <a:gd name="connsiteY4" fmla="*/ 83689 h 1361991"/>
                      <a:gd name="connsiteX5" fmla="*/ 645637 w 1712599"/>
                      <a:gd name="connsiteY5" fmla="*/ 865236 h 1361991"/>
                      <a:gd name="connsiteX6" fmla="*/ 1443391 w 1712599"/>
                      <a:gd name="connsiteY6" fmla="*/ 723076 h 1361991"/>
                      <a:gd name="connsiteX7" fmla="*/ 1492121 w 1712599"/>
                      <a:gd name="connsiteY7" fmla="*/ 655165 h 1361991"/>
                      <a:gd name="connsiteX8" fmla="*/ 1712599 w 1712599"/>
                      <a:gd name="connsiteY8" fmla="*/ 1037229 h 1361991"/>
                      <a:gd name="connsiteX9" fmla="*/ 1650082 w 1712599"/>
                      <a:gd name="connsiteY9" fmla="*/ 1100139 h 1361991"/>
                      <a:gd name="connsiteX10" fmla="*/ 419909 w 1712599"/>
                      <a:gd name="connsiteY10" fmla="*/ 1202414 h 1361991"/>
                      <a:gd name="connsiteX0" fmla="*/ 440973 w 1733663"/>
                      <a:gd name="connsiteY0" fmla="*/ 1202414 h 1361991"/>
                      <a:gd name="connsiteX1" fmla="*/ 71314 w 1733663"/>
                      <a:gd name="connsiteY1" fmla="*/ 46342 h 1361991"/>
                      <a:gd name="connsiteX2" fmla="*/ 92345 w 1733663"/>
                      <a:gd name="connsiteY2" fmla="*/ 0 h 1361991"/>
                      <a:gd name="connsiteX3" fmla="*/ 532602 w 1733663"/>
                      <a:gd name="connsiteY3" fmla="*/ 5276 h 1361991"/>
                      <a:gd name="connsiteX4" fmla="*/ 487803 w 1733663"/>
                      <a:gd name="connsiteY4" fmla="*/ 83689 h 1361991"/>
                      <a:gd name="connsiteX5" fmla="*/ 666701 w 1733663"/>
                      <a:gd name="connsiteY5" fmla="*/ 865236 h 1361991"/>
                      <a:gd name="connsiteX6" fmla="*/ 1464455 w 1733663"/>
                      <a:gd name="connsiteY6" fmla="*/ 723076 h 1361991"/>
                      <a:gd name="connsiteX7" fmla="*/ 1513185 w 1733663"/>
                      <a:gd name="connsiteY7" fmla="*/ 655165 h 1361991"/>
                      <a:gd name="connsiteX8" fmla="*/ 1733663 w 1733663"/>
                      <a:gd name="connsiteY8" fmla="*/ 1037229 h 1361991"/>
                      <a:gd name="connsiteX9" fmla="*/ 1671146 w 1733663"/>
                      <a:gd name="connsiteY9" fmla="*/ 1100139 h 1361991"/>
                      <a:gd name="connsiteX10" fmla="*/ 440973 w 1733663"/>
                      <a:gd name="connsiteY10" fmla="*/ 1202414 h 1361991"/>
                      <a:gd name="connsiteX0" fmla="*/ 440973 w 1733663"/>
                      <a:gd name="connsiteY0" fmla="*/ 1210145 h 1369722"/>
                      <a:gd name="connsiteX1" fmla="*/ 71314 w 1733663"/>
                      <a:gd name="connsiteY1" fmla="*/ 54073 h 1369722"/>
                      <a:gd name="connsiteX2" fmla="*/ 62480 w 1733663"/>
                      <a:gd name="connsiteY2" fmla="*/ 0 h 1369722"/>
                      <a:gd name="connsiteX3" fmla="*/ 532602 w 1733663"/>
                      <a:gd name="connsiteY3" fmla="*/ 13007 h 1369722"/>
                      <a:gd name="connsiteX4" fmla="*/ 487803 w 1733663"/>
                      <a:gd name="connsiteY4" fmla="*/ 91420 h 1369722"/>
                      <a:gd name="connsiteX5" fmla="*/ 666701 w 1733663"/>
                      <a:gd name="connsiteY5" fmla="*/ 872967 h 1369722"/>
                      <a:gd name="connsiteX6" fmla="*/ 1464455 w 1733663"/>
                      <a:gd name="connsiteY6" fmla="*/ 730807 h 1369722"/>
                      <a:gd name="connsiteX7" fmla="*/ 1513185 w 1733663"/>
                      <a:gd name="connsiteY7" fmla="*/ 662896 h 1369722"/>
                      <a:gd name="connsiteX8" fmla="*/ 1733663 w 1733663"/>
                      <a:gd name="connsiteY8" fmla="*/ 1044960 h 1369722"/>
                      <a:gd name="connsiteX9" fmla="*/ 1671146 w 1733663"/>
                      <a:gd name="connsiteY9" fmla="*/ 1107870 h 1369722"/>
                      <a:gd name="connsiteX10" fmla="*/ 440973 w 1733663"/>
                      <a:gd name="connsiteY10" fmla="*/ 1210145 h 1369722"/>
                      <a:gd name="connsiteX0" fmla="*/ 461737 w 1754427"/>
                      <a:gd name="connsiteY0" fmla="*/ 1210145 h 1369722"/>
                      <a:gd name="connsiteX1" fmla="*/ 66395 w 1754427"/>
                      <a:gd name="connsiteY1" fmla="*/ 57692 h 1369722"/>
                      <a:gd name="connsiteX2" fmla="*/ 83244 w 1754427"/>
                      <a:gd name="connsiteY2" fmla="*/ 0 h 1369722"/>
                      <a:gd name="connsiteX3" fmla="*/ 553366 w 1754427"/>
                      <a:gd name="connsiteY3" fmla="*/ 13007 h 1369722"/>
                      <a:gd name="connsiteX4" fmla="*/ 508567 w 1754427"/>
                      <a:gd name="connsiteY4" fmla="*/ 91420 h 1369722"/>
                      <a:gd name="connsiteX5" fmla="*/ 687465 w 1754427"/>
                      <a:gd name="connsiteY5" fmla="*/ 872967 h 1369722"/>
                      <a:gd name="connsiteX6" fmla="*/ 1485219 w 1754427"/>
                      <a:gd name="connsiteY6" fmla="*/ 730807 h 1369722"/>
                      <a:gd name="connsiteX7" fmla="*/ 1533949 w 1754427"/>
                      <a:gd name="connsiteY7" fmla="*/ 662896 h 1369722"/>
                      <a:gd name="connsiteX8" fmla="*/ 1754427 w 1754427"/>
                      <a:gd name="connsiteY8" fmla="*/ 1044960 h 1369722"/>
                      <a:gd name="connsiteX9" fmla="*/ 1691910 w 1754427"/>
                      <a:gd name="connsiteY9" fmla="*/ 1107870 h 1369722"/>
                      <a:gd name="connsiteX10" fmla="*/ 461737 w 1754427"/>
                      <a:gd name="connsiteY10" fmla="*/ 1210145 h 1369722"/>
                      <a:gd name="connsiteX0" fmla="*/ 461737 w 1754427"/>
                      <a:gd name="connsiteY0" fmla="*/ 1211556 h 1371133"/>
                      <a:gd name="connsiteX1" fmla="*/ 66395 w 1754427"/>
                      <a:gd name="connsiteY1" fmla="*/ 59103 h 1371133"/>
                      <a:gd name="connsiteX2" fmla="*/ 89998 w 1754427"/>
                      <a:gd name="connsiteY2" fmla="*/ 0 h 1371133"/>
                      <a:gd name="connsiteX3" fmla="*/ 553366 w 1754427"/>
                      <a:gd name="connsiteY3" fmla="*/ 14418 h 1371133"/>
                      <a:gd name="connsiteX4" fmla="*/ 508567 w 1754427"/>
                      <a:gd name="connsiteY4" fmla="*/ 92831 h 1371133"/>
                      <a:gd name="connsiteX5" fmla="*/ 687465 w 1754427"/>
                      <a:gd name="connsiteY5" fmla="*/ 874378 h 1371133"/>
                      <a:gd name="connsiteX6" fmla="*/ 1485219 w 1754427"/>
                      <a:gd name="connsiteY6" fmla="*/ 732218 h 1371133"/>
                      <a:gd name="connsiteX7" fmla="*/ 1533949 w 1754427"/>
                      <a:gd name="connsiteY7" fmla="*/ 664307 h 1371133"/>
                      <a:gd name="connsiteX8" fmla="*/ 1754427 w 1754427"/>
                      <a:gd name="connsiteY8" fmla="*/ 1046371 h 1371133"/>
                      <a:gd name="connsiteX9" fmla="*/ 1691910 w 1754427"/>
                      <a:gd name="connsiteY9" fmla="*/ 1109281 h 1371133"/>
                      <a:gd name="connsiteX10" fmla="*/ 461737 w 1754427"/>
                      <a:gd name="connsiteY10" fmla="*/ 1211556 h 1371133"/>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54801 w 1747491"/>
                      <a:gd name="connsiteY0" fmla="*/ 1207598 h 1367175"/>
                      <a:gd name="connsiteX1" fmla="*/ 59459 w 1747491"/>
                      <a:gd name="connsiteY1" fmla="*/ 55145 h 1367175"/>
                      <a:gd name="connsiteX2" fmla="*/ 89197 w 1747491"/>
                      <a:gd name="connsiteY2" fmla="*/ 0 h 1367175"/>
                      <a:gd name="connsiteX3" fmla="*/ 546430 w 1747491"/>
                      <a:gd name="connsiteY3" fmla="*/ 10460 h 1367175"/>
                      <a:gd name="connsiteX4" fmla="*/ 501631 w 1747491"/>
                      <a:gd name="connsiteY4" fmla="*/ 88873 h 1367175"/>
                      <a:gd name="connsiteX5" fmla="*/ 680529 w 1747491"/>
                      <a:gd name="connsiteY5" fmla="*/ 870420 h 1367175"/>
                      <a:gd name="connsiteX6" fmla="*/ 1478283 w 1747491"/>
                      <a:gd name="connsiteY6" fmla="*/ 728260 h 1367175"/>
                      <a:gd name="connsiteX7" fmla="*/ 1527013 w 1747491"/>
                      <a:gd name="connsiteY7" fmla="*/ 660349 h 1367175"/>
                      <a:gd name="connsiteX8" fmla="*/ 1747491 w 1747491"/>
                      <a:gd name="connsiteY8" fmla="*/ 1042413 h 1367175"/>
                      <a:gd name="connsiteX9" fmla="*/ 1684974 w 1747491"/>
                      <a:gd name="connsiteY9" fmla="*/ 1105323 h 1367175"/>
                      <a:gd name="connsiteX10" fmla="*/ 454801 w 1747491"/>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44421 w 1745482"/>
                      <a:gd name="connsiteY3" fmla="*/ 10460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3190 w 1745482"/>
                      <a:gd name="connsiteY5" fmla="*/ 878518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79110 w 1745482"/>
                      <a:gd name="connsiteY3" fmla="*/ 43309 h 1367175"/>
                      <a:gd name="connsiteX4" fmla="*/ 493487 w 1745482"/>
                      <a:gd name="connsiteY4" fmla="*/ 84916 h 1367175"/>
                      <a:gd name="connsiteX5" fmla="*/ 673190 w 1745482"/>
                      <a:gd name="connsiteY5" fmla="*/ 878518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93487 w 1745482"/>
                      <a:gd name="connsiteY3" fmla="*/ 84916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57144 w 1745482"/>
                      <a:gd name="connsiteY3" fmla="*/ 104730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37944 w 1745482"/>
                      <a:gd name="connsiteY6" fmla="*/ 748382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490139 h 1649716"/>
                      <a:gd name="connsiteX1" fmla="*/ 57450 w 1745482"/>
                      <a:gd name="connsiteY1" fmla="*/ 337686 h 1649716"/>
                      <a:gd name="connsiteX2" fmla="*/ 252731 w 1745482"/>
                      <a:gd name="connsiteY2" fmla="*/ 0 h 1649716"/>
                      <a:gd name="connsiteX3" fmla="*/ 463277 w 1745482"/>
                      <a:gd name="connsiteY3" fmla="*/ 391229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452792 w 1745482"/>
                      <a:gd name="connsiteY0" fmla="*/ 1490139 h 1649716"/>
                      <a:gd name="connsiteX1" fmla="*/ 57450 w 1745482"/>
                      <a:gd name="connsiteY1" fmla="*/ 337686 h 1649716"/>
                      <a:gd name="connsiteX2" fmla="*/ 252731 w 1745482"/>
                      <a:gd name="connsiteY2" fmla="*/ 0 h 1649716"/>
                      <a:gd name="connsiteX3" fmla="*/ 452620 w 1745482"/>
                      <a:gd name="connsiteY3" fmla="*/ 407424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452792 w 1745482"/>
                      <a:gd name="connsiteY0" fmla="*/ 1490139 h 1649716"/>
                      <a:gd name="connsiteX1" fmla="*/ 57450 w 1745482"/>
                      <a:gd name="connsiteY1" fmla="*/ 337686 h 1649716"/>
                      <a:gd name="connsiteX2" fmla="*/ 252731 w 1745482"/>
                      <a:gd name="connsiteY2" fmla="*/ 0 h 1649716"/>
                      <a:gd name="connsiteX3" fmla="*/ 452620 w 1745482"/>
                      <a:gd name="connsiteY3" fmla="*/ 407424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365245 w 1657935"/>
                      <a:gd name="connsiteY0" fmla="*/ 1490139 h 1649716"/>
                      <a:gd name="connsiteX1" fmla="*/ 82312 w 1657935"/>
                      <a:gd name="connsiteY1" fmla="*/ 87198 h 1649716"/>
                      <a:gd name="connsiteX2" fmla="*/ 165184 w 1657935"/>
                      <a:gd name="connsiteY2" fmla="*/ 0 h 1649716"/>
                      <a:gd name="connsiteX3" fmla="*/ 365073 w 1657935"/>
                      <a:gd name="connsiteY3" fmla="*/ 407424 h 1649716"/>
                      <a:gd name="connsiteX4" fmla="*/ 577742 w 1657935"/>
                      <a:gd name="connsiteY4" fmla="*/ 1181919 h 1649716"/>
                      <a:gd name="connsiteX5" fmla="*/ 1321031 w 1657935"/>
                      <a:gd name="connsiteY5" fmla="*/ 1073835 h 1649716"/>
                      <a:gd name="connsiteX6" fmla="*/ 1362664 w 1657935"/>
                      <a:gd name="connsiteY6" fmla="*/ 1038836 h 1649716"/>
                      <a:gd name="connsiteX7" fmla="*/ 1657935 w 1657935"/>
                      <a:gd name="connsiteY7" fmla="*/ 1324954 h 1649716"/>
                      <a:gd name="connsiteX8" fmla="*/ 1595418 w 1657935"/>
                      <a:gd name="connsiteY8" fmla="*/ 1387864 h 1649716"/>
                      <a:gd name="connsiteX9" fmla="*/ 365245 w 1657935"/>
                      <a:gd name="connsiteY9" fmla="*/ 1490139 h 1649716"/>
                      <a:gd name="connsiteX0" fmla="*/ 469734 w 1762424"/>
                      <a:gd name="connsiteY0" fmla="*/ 1490139 h 1649716"/>
                      <a:gd name="connsiteX1" fmla="*/ 186801 w 1762424"/>
                      <a:gd name="connsiteY1" fmla="*/ 87198 h 1649716"/>
                      <a:gd name="connsiteX2" fmla="*/ 269673 w 1762424"/>
                      <a:gd name="connsiteY2" fmla="*/ 0 h 1649716"/>
                      <a:gd name="connsiteX3" fmla="*/ 469562 w 1762424"/>
                      <a:gd name="connsiteY3" fmla="*/ 407424 h 1649716"/>
                      <a:gd name="connsiteX4" fmla="*/ 682231 w 1762424"/>
                      <a:gd name="connsiteY4" fmla="*/ 1181919 h 1649716"/>
                      <a:gd name="connsiteX5" fmla="*/ 1425520 w 1762424"/>
                      <a:gd name="connsiteY5" fmla="*/ 1073835 h 1649716"/>
                      <a:gd name="connsiteX6" fmla="*/ 1467153 w 1762424"/>
                      <a:gd name="connsiteY6" fmla="*/ 1038836 h 1649716"/>
                      <a:gd name="connsiteX7" fmla="*/ 1762424 w 1762424"/>
                      <a:gd name="connsiteY7" fmla="*/ 1324954 h 1649716"/>
                      <a:gd name="connsiteX8" fmla="*/ 1699907 w 1762424"/>
                      <a:gd name="connsiteY8" fmla="*/ 1387864 h 1649716"/>
                      <a:gd name="connsiteX9" fmla="*/ 469734 w 1762424"/>
                      <a:gd name="connsiteY9" fmla="*/ 1490139 h 1649716"/>
                      <a:gd name="connsiteX0" fmla="*/ 417333 w 1784593"/>
                      <a:gd name="connsiteY0" fmla="*/ 1479522 h 1643593"/>
                      <a:gd name="connsiteX1" fmla="*/ 208970 w 1784593"/>
                      <a:gd name="connsiteY1" fmla="*/ 87198 h 1643593"/>
                      <a:gd name="connsiteX2" fmla="*/ 291842 w 1784593"/>
                      <a:gd name="connsiteY2" fmla="*/ 0 h 1643593"/>
                      <a:gd name="connsiteX3" fmla="*/ 491731 w 1784593"/>
                      <a:gd name="connsiteY3" fmla="*/ 407424 h 1643593"/>
                      <a:gd name="connsiteX4" fmla="*/ 704400 w 1784593"/>
                      <a:gd name="connsiteY4" fmla="*/ 1181919 h 1643593"/>
                      <a:gd name="connsiteX5" fmla="*/ 1447689 w 1784593"/>
                      <a:gd name="connsiteY5" fmla="*/ 1073835 h 1643593"/>
                      <a:gd name="connsiteX6" fmla="*/ 1489322 w 1784593"/>
                      <a:gd name="connsiteY6" fmla="*/ 1038836 h 1643593"/>
                      <a:gd name="connsiteX7" fmla="*/ 1784593 w 1784593"/>
                      <a:gd name="connsiteY7" fmla="*/ 1324954 h 1643593"/>
                      <a:gd name="connsiteX8" fmla="*/ 1722076 w 1784593"/>
                      <a:gd name="connsiteY8" fmla="*/ 1387864 h 1643593"/>
                      <a:gd name="connsiteX9" fmla="*/ 417333 w 1784593"/>
                      <a:gd name="connsiteY9" fmla="*/ 1479522 h 1643593"/>
                      <a:gd name="connsiteX0" fmla="*/ 411583 w 1778843"/>
                      <a:gd name="connsiteY0" fmla="*/ 1479522 h 1643593"/>
                      <a:gd name="connsiteX1" fmla="*/ 203220 w 1778843"/>
                      <a:gd name="connsiteY1" fmla="*/ 87198 h 1643593"/>
                      <a:gd name="connsiteX2" fmla="*/ 286092 w 1778843"/>
                      <a:gd name="connsiteY2" fmla="*/ 0 h 1643593"/>
                      <a:gd name="connsiteX3" fmla="*/ 485981 w 1778843"/>
                      <a:gd name="connsiteY3" fmla="*/ 407424 h 1643593"/>
                      <a:gd name="connsiteX4" fmla="*/ 698650 w 1778843"/>
                      <a:gd name="connsiteY4" fmla="*/ 1181919 h 1643593"/>
                      <a:gd name="connsiteX5" fmla="*/ 1441939 w 1778843"/>
                      <a:gd name="connsiteY5" fmla="*/ 1073835 h 1643593"/>
                      <a:gd name="connsiteX6" fmla="*/ 1483572 w 1778843"/>
                      <a:gd name="connsiteY6" fmla="*/ 1038836 h 1643593"/>
                      <a:gd name="connsiteX7" fmla="*/ 1778843 w 1778843"/>
                      <a:gd name="connsiteY7" fmla="*/ 1324954 h 1643593"/>
                      <a:gd name="connsiteX8" fmla="*/ 1716326 w 1778843"/>
                      <a:gd name="connsiteY8" fmla="*/ 1387864 h 1643593"/>
                      <a:gd name="connsiteX9" fmla="*/ 411583 w 1778843"/>
                      <a:gd name="connsiteY9" fmla="*/ 1479522 h 1643593"/>
                      <a:gd name="connsiteX0" fmla="*/ 411583 w 1778843"/>
                      <a:gd name="connsiteY0" fmla="*/ 1479522 h 1660614"/>
                      <a:gd name="connsiteX1" fmla="*/ 203220 w 1778843"/>
                      <a:gd name="connsiteY1" fmla="*/ 87198 h 1660614"/>
                      <a:gd name="connsiteX2" fmla="*/ 286092 w 1778843"/>
                      <a:gd name="connsiteY2" fmla="*/ 0 h 1660614"/>
                      <a:gd name="connsiteX3" fmla="*/ 485981 w 1778843"/>
                      <a:gd name="connsiteY3" fmla="*/ 407424 h 1660614"/>
                      <a:gd name="connsiteX4" fmla="*/ 698650 w 1778843"/>
                      <a:gd name="connsiteY4" fmla="*/ 1181919 h 1660614"/>
                      <a:gd name="connsiteX5" fmla="*/ 1441939 w 1778843"/>
                      <a:gd name="connsiteY5" fmla="*/ 1073835 h 1660614"/>
                      <a:gd name="connsiteX6" fmla="*/ 1483572 w 1778843"/>
                      <a:gd name="connsiteY6" fmla="*/ 1038836 h 1660614"/>
                      <a:gd name="connsiteX7" fmla="*/ 1778843 w 1778843"/>
                      <a:gd name="connsiteY7" fmla="*/ 1324954 h 1660614"/>
                      <a:gd name="connsiteX8" fmla="*/ 1716326 w 1778843"/>
                      <a:gd name="connsiteY8" fmla="*/ 1387864 h 1660614"/>
                      <a:gd name="connsiteX9" fmla="*/ 411583 w 1778843"/>
                      <a:gd name="connsiteY9" fmla="*/ 1479522 h 1660614"/>
                      <a:gd name="connsiteX0" fmla="*/ 411583 w 1778843"/>
                      <a:gd name="connsiteY0" fmla="*/ 1479522 h 1673861"/>
                      <a:gd name="connsiteX1" fmla="*/ 203220 w 1778843"/>
                      <a:gd name="connsiteY1" fmla="*/ 87198 h 1673861"/>
                      <a:gd name="connsiteX2" fmla="*/ 286092 w 1778843"/>
                      <a:gd name="connsiteY2" fmla="*/ 0 h 1673861"/>
                      <a:gd name="connsiteX3" fmla="*/ 485981 w 1778843"/>
                      <a:gd name="connsiteY3" fmla="*/ 407424 h 1673861"/>
                      <a:gd name="connsiteX4" fmla="*/ 698650 w 1778843"/>
                      <a:gd name="connsiteY4" fmla="*/ 1181919 h 1673861"/>
                      <a:gd name="connsiteX5" fmla="*/ 1441939 w 1778843"/>
                      <a:gd name="connsiteY5" fmla="*/ 1073835 h 1673861"/>
                      <a:gd name="connsiteX6" fmla="*/ 1483572 w 1778843"/>
                      <a:gd name="connsiteY6" fmla="*/ 1038836 h 1673861"/>
                      <a:gd name="connsiteX7" fmla="*/ 1778843 w 1778843"/>
                      <a:gd name="connsiteY7" fmla="*/ 1324954 h 1673861"/>
                      <a:gd name="connsiteX8" fmla="*/ 1716326 w 1778843"/>
                      <a:gd name="connsiteY8" fmla="*/ 1387864 h 1673861"/>
                      <a:gd name="connsiteX9" fmla="*/ 411583 w 1778843"/>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79484 w 1921830"/>
                      <a:gd name="connsiteY6" fmla="*/ 1036198 h 1673861"/>
                      <a:gd name="connsiteX7" fmla="*/ 1921830 w 1921830"/>
                      <a:gd name="connsiteY7" fmla="*/ 1085541 h 1673861"/>
                      <a:gd name="connsiteX8" fmla="*/ 1716326 w 1921830"/>
                      <a:gd name="connsiteY8" fmla="*/ 1387864 h 1673861"/>
                      <a:gd name="connsiteX9" fmla="*/ 411583 w 1921830"/>
                      <a:gd name="connsiteY9" fmla="*/ 1479522 h 16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1830" h="1673861">
                        <a:moveTo>
                          <a:pt x="411583" y="1479522"/>
                        </a:moveTo>
                        <a:cubicBezTo>
                          <a:pt x="29451" y="1200540"/>
                          <a:pt x="-179940" y="632358"/>
                          <a:pt x="203220" y="87198"/>
                        </a:cubicBezTo>
                        <a:cubicBezTo>
                          <a:pt x="213133" y="68816"/>
                          <a:pt x="265956" y="11787"/>
                          <a:pt x="286092" y="0"/>
                        </a:cubicBezTo>
                        <a:lnTo>
                          <a:pt x="485981" y="407424"/>
                        </a:lnTo>
                        <a:cubicBezTo>
                          <a:pt x="353612" y="673257"/>
                          <a:pt x="415383" y="991630"/>
                          <a:pt x="698650" y="1181919"/>
                        </a:cubicBezTo>
                        <a:cubicBezTo>
                          <a:pt x="967764" y="1314046"/>
                          <a:pt x="1219077" y="1295709"/>
                          <a:pt x="1441939" y="1073835"/>
                        </a:cubicBezTo>
                        <a:lnTo>
                          <a:pt x="1479484" y="1036198"/>
                        </a:lnTo>
                        <a:lnTo>
                          <a:pt x="1921830" y="1085541"/>
                        </a:lnTo>
                        <a:cubicBezTo>
                          <a:pt x="1887768" y="1157585"/>
                          <a:pt x="1829203" y="1280149"/>
                          <a:pt x="1716326" y="1387864"/>
                        </a:cubicBezTo>
                        <a:cubicBezTo>
                          <a:pt x="1335231" y="1754582"/>
                          <a:pt x="749630" y="1750250"/>
                          <a:pt x="411583" y="1479522"/>
                        </a:cubicBezTo>
                        <a:close/>
                      </a:path>
                    </a:pathLst>
                  </a:custGeom>
                  <a:gradFill>
                    <a:gsLst>
                      <a:gs pos="3000">
                        <a:schemeClr val="bg2">
                          <a:lumMod val="25000"/>
                        </a:schemeClr>
                      </a:gs>
                      <a:gs pos="100000">
                        <a:schemeClr val="bg2">
                          <a:lumMod val="10000"/>
                        </a:schemeClr>
                      </a:gs>
                      <a:gs pos="52000">
                        <a:schemeClr val="bg2">
                          <a:lumMod val="50000"/>
                        </a:schemeClr>
                      </a:gs>
                    </a:gsLst>
                    <a:path path="circle">
                      <a:fillToRect l="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2" name="Oval 611"/>
                  <p:cNvSpPr/>
                  <p:nvPr/>
                </p:nvSpPr>
                <p:spPr>
                  <a:xfrm>
                    <a:off x="2962314" y="1042470"/>
                    <a:ext cx="2286000" cy="2288010"/>
                  </a:xfrm>
                  <a:prstGeom prst="ellipse">
                    <a:avLst/>
                  </a:prstGeom>
                  <a:gradFill flip="none" rotWithShape="1">
                    <a:gsLst>
                      <a:gs pos="100000">
                        <a:schemeClr val="accent2"/>
                      </a:gs>
                      <a:gs pos="0">
                        <a:schemeClr val="accent2"/>
                      </a:gs>
                      <a:gs pos="69184">
                        <a:schemeClr val="bg2">
                          <a:lumMod val="25000"/>
                        </a:schemeClr>
                      </a:gs>
                      <a:gs pos="42000">
                        <a:schemeClr val="bg2">
                          <a:lumMod val="2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p:cNvGrpSpPr/>
                  <p:nvPr/>
                </p:nvGrpSpPr>
                <p:grpSpPr>
                  <a:xfrm>
                    <a:off x="3047197" y="1118872"/>
                    <a:ext cx="2135205" cy="2135205"/>
                    <a:chOff x="3047197" y="1118872"/>
                    <a:chExt cx="2135205" cy="2135205"/>
                  </a:xfrm>
                </p:grpSpPr>
                <p:sp>
                  <p:nvSpPr>
                    <p:cNvPr id="614" name="Oval 613"/>
                    <p:cNvSpPr/>
                    <p:nvPr/>
                  </p:nvSpPr>
                  <p:spPr>
                    <a:xfrm>
                      <a:off x="3047197" y="1118872"/>
                      <a:ext cx="2135205" cy="2135205"/>
                    </a:xfrm>
                    <a:prstGeom prst="ellipse">
                      <a:avLst/>
                    </a:prstGeom>
                    <a:gradFill flip="none" rotWithShape="1">
                      <a:gsLst>
                        <a:gs pos="100000">
                          <a:schemeClr val="tx1"/>
                        </a:gs>
                        <a:gs pos="5000">
                          <a:schemeClr val="tx1"/>
                        </a:gs>
                        <a:gs pos="46000">
                          <a:schemeClr val="bg2">
                            <a:lumMod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Oval 614"/>
                    <p:cNvSpPr/>
                    <p:nvPr/>
                  </p:nvSpPr>
                  <p:spPr>
                    <a:xfrm>
                      <a:off x="3798884" y="1717409"/>
                      <a:ext cx="671936" cy="449046"/>
                    </a:xfrm>
                    <a:prstGeom prst="ellipse">
                      <a:avLst/>
                    </a:prstGeom>
                    <a:gradFill>
                      <a:gsLst>
                        <a:gs pos="92000">
                          <a:schemeClr val="accent4">
                            <a:alpha val="0"/>
                          </a:schemeClr>
                        </a:gs>
                        <a:gs pos="0">
                          <a:schemeClr val="accent5"/>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6" name="Oval 615"/>
                    <p:cNvSpPr/>
                    <p:nvPr/>
                  </p:nvSpPr>
                  <p:spPr>
                    <a:xfrm rot="20290501">
                      <a:off x="3863646" y="1758663"/>
                      <a:ext cx="252113" cy="156573"/>
                    </a:xfrm>
                    <a:prstGeom prst="ellipse">
                      <a:avLst/>
                    </a:prstGeom>
                    <a:gradFill flip="none" rotWithShape="1">
                      <a:gsLst>
                        <a:gs pos="0">
                          <a:schemeClr val="accent5">
                            <a:lumMod val="5000"/>
                            <a:lumOff val="95000"/>
                          </a:schemeClr>
                        </a:gs>
                        <a:gs pos="100000">
                          <a:schemeClr val="accent5">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7" name="Oval 616"/>
                    <p:cNvSpPr/>
                    <p:nvPr/>
                  </p:nvSpPr>
                  <p:spPr>
                    <a:xfrm>
                      <a:off x="3794358" y="1916114"/>
                      <a:ext cx="85832" cy="90149"/>
                    </a:xfrm>
                    <a:prstGeom prst="ellipse">
                      <a:avLst/>
                    </a:prstGeom>
                    <a:gradFill>
                      <a:gsLst>
                        <a:gs pos="0">
                          <a:schemeClr val="accent5">
                            <a:lumMod val="5000"/>
                            <a:lumOff val="95000"/>
                          </a:schemeClr>
                        </a:gs>
                        <a:gs pos="100000">
                          <a:schemeClr val="accent5">
                            <a:lumMod val="30000"/>
                            <a:lumOff val="7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8" name="Donut 617"/>
                    <p:cNvSpPr/>
                    <p:nvPr/>
                  </p:nvSpPr>
                  <p:spPr>
                    <a:xfrm>
                      <a:off x="3179465" y="1251140"/>
                      <a:ext cx="1870669" cy="1870669"/>
                    </a:xfrm>
                    <a:prstGeom prst="donut">
                      <a:avLst>
                        <a:gd name="adj" fmla="val 18166"/>
                      </a:avLst>
                    </a:prstGeom>
                    <a:gradFill flip="none" rotWithShape="1">
                      <a:gsLst>
                        <a:gs pos="0">
                          <a:schemeClr val="accent5">
                            <a:lumMod val="50000"/>
                          </a:schemeClr>
                        </a:gs>
                        <a:gs pos="68000">
                          <a:schemeClr val="accent5">
                            <a:lumMod val="50000"/>
                          </a:schemeClr>
                        </a:gs>
                        <a:gs pos="46000">
                          <a:schemeClr val="accent5">
                            <a:lumMod val="60000"/>
                            <a:lumOff val="40000"/>
                          </a:schemeClr>
                        </a:gs>
                      </a:gsLst>
                      <a:lin ang="8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9" name="Donut 618"/>
                    <p:cNvSpPr/>
                    <p:nvPr/>
                  </p:nvSpPr>
                  <p:spPr>
                    <a:xfrm>
                      <a:off x="3248926" y="1320602"/>
                      <a:ext cx="1731746" cy="1731744"/>
                    </a:xfrm>
                    <a:prstGeom prst="donut">
                      <a:avLst>
                        <a:gd name="adj" fmla="val 13937"/>
                      </a:avLst>
                    </a:prstGeom>
                    <a:gradFill flip="none" rotWithShape="1">
                      <a:gsLst>
                        <a:gs pos="54000">
                          <a:schemeClr val="accent5">
                            <a:lumMod val="60000"/>
                            <a:lumOff val="40000"/>
                          </a:schemeClr>
                        </a:gs>
                        <a:gs pos="30000">
                          <a:schemeClr val="accent5">
                            <a:lumMod val="50000"/>
                          </a:schemeClr>
                        </a:gs>
                        <a:gs pos="81000">
                          <a:schemeClr val="accent5">
                            <a:lumMod val="50000"/>
                          </a:schemeClr>
                        </a:gs>
                      </a:gsLst>
                      <a:lin ang="6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1" name="Oval 730"/>
                    <p:cNvSpPr/>
                    <p:nvPr/>
                  </p:nvSpPr>
                  <p:spPr>
                    <a:xfrm>
                      <a:off x="3797253" y="1713657"/>
                      <a:ext cx="673792" cy="455957"/>
                    </a:xfrm>
                    <a:prstGeom prst="ellipse">
                      <a:avLst/>
                    </a:prstGeom>
                    <a:gradFill flip="none" rotWithShape="1">
                      <a:gsLst>
                        <a:gs pos="97000">
                          <a:schemeClr val="accent2">
                            <a:alpha val="0"/>
                          </a:schemeClr>
                        </a:gs>
                        <a:gs pos="0">
                          <a:schemeClr val="accent2">
                            <a:alpha val="8200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grpSp>
        <p:nvGrpSpPr>
          <p:cNvPr id="19" name="Group 18">
            <a:extLst>
              <a:ext uri="{FF2B5EF4-FFF2-40B4-BE49-F238E27FC236}">
                <a16:creationId xmlns:a16="http://schemas.microsoft.com/office/drawing/2014/main" id="{E53C4FAC-4C95-4F19-8E7C-835D2F23BD60}"/>
              </a:ext>
            </a:extLst>
          </p:cNvPr>
          <p:cNvGrpSpPr/>
          <p:nvPr/>
        </p:nvGrpSpPr>
        <p:grpSpPr>
          <a:xfrm>
            <a:off x="1594212" y="3040335"/>
            <a:ext cx="2992609" cy="1461328"/>
            <a:chOff x="1594212" y="3040335"/>
            <a:chExt cx="2992609" cy="1461328"/>
          </a:xfrm>
        </p:grpSpPr>
        <p:cxnSp>
          <p:nvCxnSpPr>
            <p:cNvPr id="441" name="Straight Connector 440"/>
            <p:cNvCxnSpPr/>
            <p:nvPr/>
          </p:nvCxnSpPr>
          <p:spPr>
            <a:xfrm rot="15600000">
              <a:off x="3658498" y="2949919"/>
              <a:ext cx="27845" cy="182880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12" name="Donut 311"/>
            <p:cNvSpPr/>
            <p:nvPr/>
          </p:nvSpPr>
          <p:spPr>
            <a:xfrm>
              <a:off x="1594212" y="3613594"/>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1724044" y="3040335"/>
              <a:ext cx="976928" cy="1167472"/>
              <a:chOff x="551732" y="3208923"/>
              <a:chExt cx="976928" cy="1167472"/>
            </a:xfrm>
          </p:grpSpPr>
          <p:pic>
            <p:nvPicPr>
              <p:cNvPr id="739" name="Picture 738"/>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551732" y="4184308"/>
                <a:ext cx="976928" cy="192087"/>
              </a:xfrm>
              <a:prstGeom prst="rect">
                <a:avLst/>
              </a:prstGeom>
            </p:spPr>
          </p:pic>
          <p:grpSp>
            <p:nvGrpSpPr>
              <p:cNvPr id="315" name="Group 314"/>
              <p:cNvGrpSpPr/>
              <p:nvPr/>
            </p:nvGrpSpPr>
            <p:grpSpPr>
              <a:xfrm>
                <a:off x="656068" y="3208923"/>
                <a:ext cx="688638" cy="1111542"/>
                <a:chOff x="637237" y="-1508124"/>
                <a:chExt cx="2822028" cy="5712979"/>
              </a:xfrm>
            </p:grpSpPr>
            <p:grpSp>
              <p:nvGrpSpPr>
                <p:cNvPr id="316" name="Group 315"/>
                <p:cNvGrpSpPr/>
                <p:nvPr/>
              </p:nvGrpSpPr>
              <p:grpSpPr>
                <a:xfrm>
                  <a:off x="637237" y="-1508124"/>
                  <a:ext cx="2821312" cy="5712979"/>
                  <a:chOff x="637237" y="-1508124"/>
                  <a:chExt cx="2821312" cy="5712979"/>
                </a:xfrm>
              </p:grpSpPr>
              <p:grpSp>
                <p:nvGrpSpPr>
                  <p:cNvPr id="318" name="Group 317"/>
                  <p:cNvGrpSpPr/>
                  <p:nvPr/>
                </p:nvGrpSpPr>
                <p:grpSpPr>
                  <a:xfrm>
                    <a:off x="637237" y="-1508124"/>
                    <a:ext cx="2821312" cy="5712979"/>
                    <a:chOff x="637237" y="-1508124"/>
                    <a:chExt cx="2821312" cy="5712979"/>
                  </a:xfrm>
                </p:grpSpPr>
                <p:sp>
                  <p:nvSpPr>
                    <p:cNvPr id="333" name="Rectangle 11"/>
                    <p:cNvSpPr/>
                    <p:nvPr/>
                  </p:nvSpPr>
                  <p:spPr>
                    <a:xfrm>
                      <a:off x="637237" y="-1454384"/>
                      <a:ext cx="522530" cy="5659239"/>
                    </a:xfrm>
                    <a:custGeom>
                      <a:avLst/>
                      <a:gdLst>
                        <a:gd name="connsiteX0" fmla="*/ 0 w 2266950"/>
                        <a:gd name="connsiteY0" fmla="*/ 0 h 5676900"/>
                        <a:gd name="connsiteX1" fmla="*/ 2266950 w 2266950"/>
                        <a:gd name="connsiteY1" fmla="*/ 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5240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4790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302371"/>
                        <a:gd name="connsiteY0" fmla="*/ 820517 h 5543550"/>
                        <a:gd name="connsiteX1" fmla="*/ 2283321 w 2302371"/>
                        <a:gd name="connsiteY1" fmla="*/ 0 h 5543550"/>
                        <a:gd name="connsiteX2" fmla="*/ 2302371 w 2302371"/>
                        <a:gd name="connsiteY2" fmla="*/ 5543550 h 5543550"/>
                        <a:gd name="connsiteX3" fmla="*/ 35421 w 2302371"/>
                        <a:gd name="connsiteY3" fmla="*/ 5543550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35421 w 2302371"/>
                        <a:gd name="connsiteY3" fmla="*/ 5136073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112434 w 2302371"/>
                        <a:gd name="connsiteY3" fmla="*/ 5179442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112434 w 2302371"/>
                        <a:gd name="connsiteY3" fmla="*/ 5188116 h 5543550"/>
                        <a:gd name="connsiteX4" fmla="*/ 0 w 2302371"/>
                        <a:gd name="connsiteY4" fmla="*/ 820517 h 5543550"/>
                        <a:gd name="connsiteX0" fmla="*/ 0 w 2283323"/>
                        <a:gd name="connsiteY0" fmla="*/ 820517 h 5543550"/>
                        <a:gd name="connsiteX1" fmla="*/ 2283321 w 2283323"/>
                        <a:gd name="connsiteY1" fmla="*/ 0 h 5543550"/>
                        <a:gd name="connsiteX2" fmla="*/ 2263864 w 2283323"/>
                        <a:gd name="connsiteY2" fmla="*/ 5543550 h 5543550"/>
                        <a:gd name="connsiteX3" fmla="*/ 112434 w 2283323"/>
                        <a:gd name="connsiteY3" fmla="*/ 5188116 h 5543550"/>
                        <a:gd name="connsiteX4" fmla="*/ 0 w 2283323"/>
                        <a:gd name="connsiteY4" fmla="*/ 820517 h 5543550"/>
                        <a:gd name="connsiteX0" fmla="*/ 0 w 2285011"/>
                        <a:gd name="connsiteY0" fmla="*/ 820517 h 5530539"/>
                        <a:gd name="connsiteX1" fmla="*/ 2283321 w 2285011"/>
                        <a:gd name="connsiteY1" fmla="*/ 0 h 5530539"/>
                        <a:gd name="connsiteX2" fmla="*/ 2283116 w 2285011"/>
                        <a:gd name="connsiteY2" fmla="*/ 5530539 h 5530539"/>
                        <a:gd name="connsiteX3" fmla="*/ 112434 w 2285011"/>
                        <a:gd name="connsiteY3" fmla="*/ 5188116 h 5530539"/>
                        <a:gd name="connsiteX4" fmla="*/ 0 w 2285011"/>
                        <a:gd name="connsiteY4" fmla="*/ 820517 h 5530539"/>
                        <a:gd name="connsiteX0" fmla="*/ 0 w 2285011"/>
                        <a:gd name="connsiteY0" fmla="*/ 820517 h 5530539"/>
                        <a:gd name="connsiteX1" fmla="*/ 2283321 w 2285011"/>
                        <a:gd name="connsiteY1" fmla="*/ 0 h 5530539"/>
                        <a:gd name="connsiteX2" fmla="*/ 2283116 w 2285011"/>
                        <a:gd name="connsiteY2" fmla="*/ 5530539 h 5530539"/>
                        <a:gd name="connsiteX3" fmla="*/ 73927 w 2285011"/>
                        <a:gd name="connsiteY3" fmla="*/ 5183779 h 5530539"/>
                        <a:gd name="connsiteX4" fmla="*/ 0 w 2285011"/>
                        <a:gd name="connsiteY4" fmla="*/ 820517 h 5530539"/>
                        <a:gd name="connsiteX0" fmla="*/ 0 w 2285011"/>
                        <a:gd name="connsiteY0" fmla="*/ 820517 h 5530539"/>
                        <a:gd name="connsiteX1" fmla="*/ 2283321 w 2285011"/>
                        <a:gd name="connsiteY1" fmla="*/ 0 h 5530539"/>
                        <a:gd name="connsiteX2" fmla="*/ 2283116 w 2285011"/>
                        <a:gd name="connsiteY2" fmla="*/ 5530539 h 5530539"/>
                        <a:gd name="connsiteX3" fmla="*/ 54672 w 2285011"/>
                        <a:gd name="connsiteY3" fmla="*/ 5179442 h 5530539"/>
                        <a:gd name="connsiteX4" fmla="*/ 0 w 2285011"/>
                        <a:gd name="connsiteY4" fmla="*/ 820517 h 5530539"/>
                        <a:gd name="connsiteX0" fmla="*/ 0 w 2246504"/>
                        <a:gd name="connsiteY0" fmla="*/ 781485 h 5530539"/>
                        <a:gd name="connsiteX1" fmla="*/ 2244814 w 2246504"/>
                        <a:gd name="connsiteY1" fmla="*/ 0 h 5530539"/>
                        <a:gd name="connsiteX2" fmla="*/ 2244609 w 2246504"/>
                        <a:gd name="connsiteY2" fmla="*/ 5530539 h 5530539"/>
                        <a:gd name="connsiteX3" fmla="*/ 16165 w 2246504"/>
                        <a:gd name="connsiteY3" fmla="*/ 5179442 h 5530539"/>
                        <a:gd name="connsiteX4" fmla="*/ 0 w 2246504"/>
                        <a:gd name="connsiteY4" fmla="*/ 781485 h 5530539"/>
                        <a:gd name="connsiteX0" fmla="*/ 0 w 2246504"/>
                        <a:gd name="connsiteY0" fmla="*/ 781485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81485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5032"/>
                        <a:gd name="connsiteY0" fmla="*/ 790159 h 5543550"/>
                        <a:gd name="connsiteX1" fmla="*/ 2187054 w 2245032"/>
                        <a:gd name="connsiteY1" fmla="*/ 0 h 5543550"/>
                        <a:gd name="connsiteX2" fmla="*/ 2244609 w 2245032"/>
                        <a:gd name="connsiteY2" fmla="*/ 5543550 h 5543550"/>
                        <a:gd name="connsiteX3" fmla="*/ 54672 w 2245032"/>
                        <a:gd name="connsiteY3" fmla="*/ 5201127 h 5543550"/>
                        <a:gd name="connsiteX4" fmla="*/ 0 w 2245032"/>
                        <a:gd name="connsiteY4" fmla="*/ 790159 h 5543550"/>
                        <a:gd name="connsiteX0" fmla="*/ 0 w 2244946"/>
                        <a:gd name="connsiteY0" fmla="*/ 794495 h 5547886"/>
                        <a:gd name="connsiteX1" fmla="*/ 2167798 w 2244946"/>
                        <a:gd name="connsiteY1" fmla="*/ 0 h 5547886"/>
                        <a:gd name="connsiteX2" fmla="*/ 2244609 w 2244946"/>
                        <a:gd name="connsiteY2" fmla="*/ 5547886 h 5547886"/>
                        <a:gd name="connsiteX3" fmla="*/ 54672 w 2244946"/>
                        <a:gd name="connsiteY3" fmla="*/ 5205463 h 5547886"/>
                        <a:gd name="connsiteX4" fmla="*/ 0 w 2244946"/>
                        <a:gd name="connsiteY4" fmla="*/ 794495 h 5547886"/>
                        <a:gd name="connsiteX0" fmla="*/ 0 w 2244946"/>
                        <a:gd name="connsiteY0" fmla="*/ 760301 h 5513692"/>
                        <a:gd name="connsiteX1" fmla="*/ 2167799 w 2244946"/>
                        <a:gd name="connsiteY1" fmla="*/ 0 h 5513692"/>
                        <a:gd name="connsiteX2" fmla="*/ 2244609 w 2244946"/>
                        <a:gd name="connsiteY2" fmla="*/ 5513692 h 5513692"/>
                        <a:gd name="connsiteX3" fmla="*/ 54672 w 2244946"/>
                        <a:gd name="connsiteY3" fmla="*/ 5171269 h 5513692"/>
                        <a:gd name="connsiteX4" fmla="*/ 0 w 2244946"/>
                        <a:gd name="connsiteY4" fmla="*/ 760301 h 5513692"/>
                        <a:gd name="connsiteX0" fmla="*/ 0 w 2305669"/>
                        <a:gd name="connsiteY0" fmla="*/ 760302 h 5513692"/>
                        <a:gd name="connsiteX1" fmla="*/ 2228522 w 2305669"/>
                        <a:gd name="connsiteY1" fmla="*/ 0 h 5513692"/>
                        <a:gd name="connsiteX2" fmla="*/ 2305332 w 2305669"/>
                        <a:gd name="connsiteY2" fmla="*/ 5513692 h 5513692"/>
                        <a:gd name="connsiteX3" fmla="*/ 115395 w 2305669"/>
                        <a:gd name="connsiteY3" fmla="*/ 5171269 h 5513692"/>
                        <a:gd name="connsiteX4" fmla="*/ 0 w 2305669"/>
                        <a:gd name="connsiteY4" fmla="*/ 760302 h 5513692"/>
                        <a:gd name="connsiteX0" fmla="*/ 0 w 2305669"/>
                        <a:gd name="connsiteY0" fmla="*/ 780819 h 5513692"/>
                        <a:gd name="connsiteX1" fmla="*/ 2228522 w 2305669"/>
                        <a:gd name="connsiteY1" fmla="*/ 0 h 5513692"/>
                        <a:gd name="connsiteX2" fmla="*/ 2305332 w 2305669"/>
                        <a:gd name="connsiteY2" fmla="*/ 5513692 h 5513692"/>
                        <a:gd name="connsiteX3" fmla="*/ 115395 w 2305669"/>
                        <a:gd name="connsiteY3" fmla="*/ 5171269 h 5513692"/>
                        <a:gd name="connsiteX4" fmla="*/ 0 w 2305669"/>
                        <a:gd name="connsiteY4" fmla="*/ 780819 h 5513692"/>
                        <a:gd name="connsiteX0" fmla="*/ 0 w 2305669"/>
                        <a:gd name="connsiteY0" fmla="*/ 780819 h 5513692"/>
                        <a:gd name="connsiteX1" fmla="*/ 2228522 w 2305669"/>
                        <a:gd name="connsiteY1" fmla="*/ 0 h 5513692"/>
                        <a:gd name="connsiteX2" fmla="*/ 2305332 w 2305669"/>
                        <a:gd name="connsiteY2" fmla="*/ 5513692 h 5513692"/>
                        <a:gd name="connsiteX3" fmla="*/ 85033 w 2305669"/>
                        <a:gd name="connsiteY3" fmla="*/ 5164430 h 5513692"/>
                        <a:gd name="connsiteX4" fmla="*/ 0 w 2305669"/>
                        <a:gd name="connsiteY4" fmla="*/ 780819 h 5513692"/>
                        <a:gd name="connsiteX0" fmla="*/ 0 w 2228522"/>
                        <a:gd name="connsiteY0" fmla="*/ 780819 h 5502294"/>
                        <a:gd name="connsiteX1" fmla="*/ 2228522 w 2228522"/>
                        <a:gd name="connsiteY1" fmla="*/ 0 h 5502294"/>
                        <a:gd name="connsiteX2" fmla="*/ 2204130 w 2228522"/>
                        <a:gd name="connsiteY2" fmla="*/ 5502294 h 5502294"/>
                        <a:gd name="connsiteX3" fmla="*/ 85033 w 2228522"/>
                        <a:gd name="connsiteY3" fmla="*/ 5164430 h 5502294"/>
                        <a:gd name="connsiteX4" fmla="*/ 0 w 2228522"/>
                        <a:gd name="connsiteY4" fmla="*/ 780819 h 5502294"/>
                        <a:gd name="connsiteX0" fmla="*/ 0 w 2255456"/>
                        <a:gd name="connsiteY0" fmla="*/ 780819 h 5502294"/>
                        <a:gd name="connsiteX1" fmla="*/ 2228522 w 2255456"/>
                        <a:gd name="connsiteY1" fmla="*/ 0 h 5502294"/>
                        <a:gd name="connsiteX2" fmla="*/ 2254731 w 2255456"/>
                        <a:gd name="connsiteY2" fmla="*/ 5502294 h 5502294"/>
                        <a:gd name="connsiteX3" fmla="*/ 85033 w 2255456"/>
                        <a:gd name="connsiteY3" fmla="*/ 5164430 h 5502294"/>
                        <a:gd name="connsiteX4" fmla="*/ 0 w 2255456"/>
                        <a:gd name="connsiteY4" fmla="*/ 780819 h 5502294"/>
                        <a:gd name="connsiteX0" fmla="*/ 66952 w 2322408"/>
                        <a:gd name="connsiteY0" fmla="*/ 780819 h 5502294"/>
                        <a:gd name="connsiteX1" fmla="*/ 2295474 w 2322408"/>
                        <a:gd name="connsiteY1" fmla="*/ 0 h 5502294"/>
                        <a:gd name="connsiteX2" fmla="*/ 2321683 w 2322408"/>
                        <a:gd name="connsiteY2" fmla="*/ 5502294 h 5502294"/>
                        <a:gd name="connsiteX3" fmla="*/ 181 w 2322408"/>
                        <a:gd name="connsiteY3" fmla="*/ 5164430 h 5502294"/>
                        <a:gd name="connsiteX4" fmla="*/ 66952 w 2322408"/>
                        <a:gd name="connsiteY4" fmla="*/ 780819 h 5502294"/>
                        <a:gd name="connsiteX0" fmla="*/ 0 w 2255456"/>
                        <a:gd name="connsiteY0" fmla="*/ 780819 h 5502294"/>
                        <a:gd name="connsiteX1" fmla="*/ 2228522 w 2255456"/>
                        <a:gd name="connsiteY1" fmla="*/ 0 h 5502294"/>
                        <a:gd name="connsiteX2" fmla="*/ 2254731 w 2255456"/>
                        <a:gd name="connsiteY2" fmla="*/ 5502294 h 5502294"/>
                        <a:gd name="connsiteX3" fmla="*/ 34432 w 2255456"/>
                        <a:gd name="connsiteY3" fmla="*/ 5175828 h 5502294"/>
                        <a:gd name="connsiteX4" fmla="*/ 0 w 2255456"/>
                        <a:gd name="connsiteY4" fmla="*/ 780819 h 5502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456" h="5502294">
                          <a:moveTo>
                            <a:pt x="0" y="780819"/>
                          </a:moveTo>
                          <a:cubicBezTo>
                            <a:pt x="722599" y="515987"/>
                            <a:pt x="1505923" y="264832"/>
                            <a:pt x="2228522" y="0"/>
                          </a:cubicBezTo>
                          <a:cubicBezTo>
                            <a:pt x="2222036" y="1847850"/>
                            <a:pt x="2261217" y="3654444"/>
                            <a:pt x="2254731" y="5502294"/>
                          </a:cubicBezTo>
                          <a:lnTo>
                            <a:pt x="34432" y="5175828"/>
                          </a:lnTo>
                          <a:cubicBezTo>
                            <a:pt x="29044" y="3709842"/>
                            <a:pt x="43894" y="2246805"/>
                            <a:pt x="0" y="780819"/>
                          </a:cubicBezTo>
                          <a:close/>
                        </a:path>
                      </a:pathLst>
                    </a:custGeom>
                    <a:gradFill flip="none" rotWithShape="1">
                      <a:gsLst>
                        <a:gs pos="23000">
                          <a:srgbClr val="000000">
                            <a:lumMod val="50000"/>
                            <a:lumOff val="50000"/>
                          </a:srgbClr>
                        </a:gs>
                        <a:gs pos="0">
                          <a:srgbClr val="000000">
                            <a:lumMod val="50000"/>
                            <a:lumOff val="50000"/>
                          </a:srgbClr>
                        </a:gs>
                        <a:gs pos="100000">
                          <a:srgbClr val="000000">
                            <a:lumMod val="75000"/>
                            <a:lumOff val="25000"/>
                          </a:srgbClr>
                        </a:gs>
                      </a:gsLst>
                      <a:lin ang="10800000" scaled="1"/>
                      <a:tileRect/>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34" name="Rectangle 11"/>
                    <p:cNvSpPr/>
                    <p:nvPr/>
                  </p:nvSpPr>
                  <p:spPr>
                    <a:xfrm>
                      <a:off x="1136096" y="-1447800"/>
                      <a:ext cx="2322453" cy="5644485"/>
                    </a:xfrm>
                    <a:custGeom>
                      <a:avLst/>
                      <a:gdLst>
                        <a:gd name="connsiteX0" fmla="*/ 0 w 2266950"/>
                        <a:gd name="connsiteY0" fmla="*/ 0 h 5676900"/>
                        <a:gd name="connsiteX1" fmla="*/ 2266950 w 2266950"/>
                        <a:gd name="connsiteY1" fmla="*/ 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5240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4790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57425 w 2266950"/>
                        <a:gd name="connsiteY1" fmla="*/ 123793 h 5676900"/>
                        <a:gd name="connsiteX2" fmla="*/ 2266950 w 2266950"/>
                        <a:gd name="connsiteY2" fmla="*/ 5676900 h 5676900"/>
                        <a:gd name="connsiteX3" fmla="*/ 0 w 2266950"/>
                        <a:gd name="connsiteY3" fmla="*/ 5676900 h 5676900"/>
                        <a:gd name="connsiteX4" fmla="*/ 0 w 2266950"/>
                        <a:gd name="connsiteY4" fmla="*/ 0 h 5676900"/>
                        <a:gd name="connsiteX0" fmla="*/ 0 w 2276203"/>
                        <a:gd name="connsiteY0" fmla="*/ 0 h 5676900"/>
                        <a:gd name="connsiteX1" fmla="*/ 2257425 w 2276203"/>
                        <a:gd name="connsiteY1" fmla="*/ 123793 h 5676900"/>
                        <a:gd name="connsiteX2" fmla="*/ 2276203 w 2276203"/>
                        <a:gd name="connsiteY2" fmla="*/ 5553489 h 5676900"/>
                        <a:gd name="connsiteX3" fmla="*/ 0 w 2276203"/>
                        <a:gd name="connsiteY3" fmla="*/ 5676900 h 5676900"/>
                        <a:gd name="connsiteX4" fmla="*/ 0 w 227620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50227"/>
                        <a:gd name="connsiteX1" fmla="*/ 2257425 w 2259263"/>
                        <a:gd name="connsiteY1" fmla="*/ 123793 h 5650227"/>
                        <a:gd name="connsiteX2" fmla="*/ 2257697 w 2259263"/>
                        <a:gd name="connsiteY2" fmla="*/ 5600955 h 5650227"/>
                        <a:gd name="connsiteX3" fmla="*/ 0 w 2259263"/>
                        <a:gd name="connsiteY3" fmla="*/ 5650227 h 5650227"/>
                        <a:gd name="connsiteX4" fmla="*/ 0 w 2259263"/>
                        <a:gd name="connsiteY4" fmla="*/ 0 h 5650227"/>
                        <a:gd name="connsiteX0" fmla="*/ 0 w 2259263"/>
                        <a:gd name="connsiteY0" fmla="*/ 0 h 5654673"/>
                        <a:gd name="connsiteX1" fmla="*/ 2257425 w 2259263"/>
                        <a:gd name="connsiteY1" fmla="*/ 123793 h 5654673"/>
                        <a:gd name="connsiteX2" fmla="*/ 2257697 w 2259263"/>
                        <a:gd name="connsiteY2" fmla="*/ 5600955 h 5654673"/>
                        <a:gd name="connsiteX3" fmla="*/ 8666 w 2259263"/>
                        <a:gd name="connsiteY3" fmla="*/ 5654673 h 5654673"/>
                        <a:gd name="connsiteX4" fmla="*/ 0 w 2259263"/>
                        <a:gd name="connsiteY4" fmla="*/ 0 h 5654673"/>
                        <a:gd name="connsiteX0" fmla="*/ 3330 w 2262593"/>
                        <a:gd name="connsiteY0" fmla="*/ 0 h 5642956"/>
                        <a:gd name="connsiteX1" fmla="*/ 2260755 w 2262593"/>
                        <a:gd name="connsiteY1" fmla="*/ 123793 h 5642956"/>
                        <a:gd name="connsiteX2" fmla="*/ 2261027 w 2262593"/>
                        <a:gd name="connsiteY2" fmla="*/ 5600955 h 5642956"/>
                        <a:gd name="connsiteX3" fmla="*/ 608 w 2262593"/>
                        <a:gd name="connsiteY3" fmla="*/ 5642956 h 5642956"/>
                        <a:gd name="connsiteX4" fmla="*/ 3330 w 2262593"/>
                        <a:gd name="connsiteY4" fmla="*/ 0 h 5642956"/>
                        <a:gd name="connsiteX0" fmla="*/ 25687 w 2284950"/>
                        <a:gd name="connsiteY0" fmla="*/ 0 h 5619521"/>
                        <a:gd name="connsiteX1" fmla="*/ 2283112 w 2284950"/>
                        <a:gd name="connsiteY1" fmla="*/ 123793 h 5619521"/>
                        <a:gd name="connsiteX2" fmla="*/ 2283384 w 2284950"/>
                        <a:gd name="connsiteY2" fmla="*/ 5600955 h 5619521"/>
                        <a:gd name="connsiteX3" fmla="*/ 188 w 2284950"/>
                        <a:gd name="connsiteY3" fmla="*/ 5619521 h 5619521"/>
                        <a:gd name="connsiteX4" fmla="*/ 25687 w 2284950"/>
                        <a:gd name="connsiteY4" fmla="*/ 0 h 5619521"/>
                        <a:gd name="connsiteX0" fmla="*/ 25687 w 2284950"/>
                        <a:gd name="connsiteY0" fmla="*/ 0 h 5619521"/>
                        <a:gd name="connsiteX1" fmla="*/ 2283112 w 2284950"/>
                        <a:gd name="connsiteY1" fmla="*/ 123793 h 5619521"/>
                        <a:gd name="connsiteX2" fmla="*/ 2283384 w 2284950"/>
                        <a:gd name="connsiteY2" fmla="*/ 5600955 h 5619521"/>
                        <a:gd name="connsiteX3" fmla="*/ 188 w 2284950"/>
                        <a:gd name="connsiteY3" fmla="*/ 5619521 h 5619521"/>
                        <a:gd name="connsiteX4" fmla="*/ 25687 w 2284950"/>
                        <a:gd name="connsiteY4" fmla="*/ 0 h 5619521"/>
                        <a:gd name="connsiteX0" fmla="*/ 3330 w 2262593"/>
                        <a:gd name="connsiteY0" fmla="*/ 0 h 5607804"/>
                        <a:gd name="connsiteX1" fmla="*/ 2260755 w 2262593"/>
                        <a:gd name="connsiteY1" fmla="*/ 123793 h 5607804"/>
                        <a:gd name="connsiteX2" fmla="*/ 2261027 w 2262593"/>
                        <a:gd name="connsiteY2" fmla="*/ 5600955 h 5607804"/>
                        <a:gd name="connsiteX3" fmla="*/ 609 w 2262593"/>
                        <a:gd name="connsiteY3" fmla="*/ 5607804 h 5607804"/>
                        <a:gd name="connsiteX4" fmla="*/ 3330 w 2262593"/>
                        <a:gd name="connsiteY4" fmla="*/ 0 h 5607804"/>
                        <a:gd name="connsiteX0" fmla="*/ 3330 w 2262593"/>
                        <a:gd name="connsiteY0" fmla="*/ 0 h 5514064"/>
                        <a:gd name="connsiteX1" fmla="*/ 2260755 w 2262593"/>
                        <a:gd name="connsiteY1" fmla="*/ 30053 h 5514064"/>
                        <a:gd name="connsiteX2" fmla="*/ 2261027 w 2262593"/>
                        <a:gd name="connsiteY2" fmla="*/ 5507215 h 5514064"/>
                        <a:gd name="connsiteX3" fmla="*/ 609 w 2262593"/>
                        <a:gd name="connsiteY3" fmla="*/ 5514064 h 5514064"/>
                        <a:gd name="connsiteX4" fmla="*/ 3330 w 2262593"/>
                        <a:gd name="connsiteY4" fmla="*/ 0 h 5514064"/>
                        <a:gd name="connsiteX0" fmla="*/ 3330 w 2262593"/>
                        <a:gd name="connsiteY0" fmla="*/ 5100 h 5484011"/>
                        <a:gd name="connsiteX1" fmla="*/ 2260755 w 2262593"/>
                        <a:gd name="connsiteY1" fmla="*/ 0 h 5484011"/>
                        <a:gd name="connsiteX2" fmla="*/ 2261027 w 2262593"/>
                        <a:gd name="connsiteY2" fmla="*/ 5477162 h 5484011"/>
                        <a:gd name="connsiteX3" fmla="*/ 609 w 2262593"/>
                        <a:gd name="connsiteY3" fmla="*/ 5484011 h 5484011"/>
                        <a:gd name="connsiteX4" fmla="*/ 3330 w 2262593"/>
                        <a:gd name="connsiteY4" fmla="*/ 5100 h 5484011"/>
                        <a:gd name="connsiteX0" fmla="*/ 0 w 2259263"/>
                        <a:gd name="connsiteY0" fmla="*/ 5100 h 5481244"/>
                        <a:gd name="connsiteX1" fmla="*/ 2257425 w 2259263"/>
                        <a:gd name="connsiteY1" fmla="*/ 0 h 5481244"/>
                        <a:gd name="connsiteX2" fmla="*/ 2257697 w 2259263"/>
                        <a:gd name="connsiteY2" fmla="*/ 5477162 h 5481244"/>
                        <a:gd name="connsiteX3" fmla="*/ 8383 w 2259263"/>
                        <a:gd name="connsiteY3" fmla="*/ 5481244 h 5481244"/>
                        <a:gd name="connsiteX4" fmla="*/ 0 w 2259263"/>
                        <a:gd name="connsiteY4" fmla="*/ 5100 h 5481244"/>
                        <a:gd name="connsiteX0" fmla="*/ 0 w 2256488"/>
                        <a:gd name="connsiteY0" fmla="*/ 10634 h 5481244"/>
                        <a:gd name="connsiteX1" fmla="*/ 2254650 w 2256488"/>
                        <a:gd name="connsiteY1" fmla="*/ 0 h 5481244"/>
                        <a:gd name="connsiteX2" fmla="*/ 2254922 w 2256488"/>
                        <a:gd name="connsiteY2" fmla="*/ 5477162 h 5481244"/>
                        <a:gd name="connsiteX3" fmla="*/ 5608 w 2256488"/>
                        <a:gd name="connsiteY3" fmla="*/ 5481244 h 5481244"/>
                        <a:gd name="connsiteX4" fmla="*/ 0 w 2256488"/>
                        <a:gd name="connsiteY4" fmla="*/ 10634 h 5481244"/>
                        <a:gd name="connsiteX0" fmla="*/ 0 w 2253713"/>
                        <a:gd name="connsiteY0" fmla="*/ 18934 h 5481244"/>
                        <a:gd name="connsiteX1" fmla="*/ 2251875 w 2253713"/>
                        <a:gd name="connsiteY1" fmla="*/ 0 h 5481244"/>
                        <a:gd name="connsiteX2" fmla="*/ 2252147 w 2253713"/>
                        <a:gd name="connsiteY2" fmla="*/ 5477162 h 5481244"/>
                        <a:gd name="connsiteX3" fmla="*/ 2833 w 2253713"/>
                        <a:gd name="connsiteY3" fmla="*/ 5481244 h 5481244"/>
                        <a:gd name="connsiteX4" fmla="*/ 0 w 2253713"/>
                        <a:gd name="connsiteY4" fmla="*/ 18934 h 5481244"/>
                        <a:gd name="connsiteX0" fmla="*/ 0 w 2267592"/>
                        <a:gd name="connsiteY0" fmla="*/ 10634 h 5481244"/>
                        <a:gd name="connsiteX1" fmla="*/ 2265754 w 2267592"/>
                        <a:gd name="connsiteY1" fmla="*/ 0 h 5481244"/>
                        <a:gd name="connsiteX2" fmla="*/ 2266026 w 2267592"/>
                        <a:gd name="connsiteY2" fmla="*/ 5477162 h 5481244"/>
                        <a:gd name="connsiteX3" fmla="*/ 16712 w 2267592"/>
                        <a:gd name="connsiteY3" fmla="*/ 5481244 h 5481244"/>
                        <a:gd name="connsiteX4" fmla="*/ 0 w 2267592"/>
                        <a:gd name="connsiteY4" fmla="*/ 10634 h 5481244"/>
                        <a:gd name="connsiteX0" fmla="*/ 0 w 2262040"/>
                        <a:gd name="connsiteY0" fmla="*/ 5100 h 5481244"/>
                        <a:gd name="connsiteX1" fmla="*/ 2260202 w 2262040"/>
                        <a:gd name="connsiteY1" fmla="*/ 0 h 5481244"/>
                        <a:gd name="connsiteX2" fmla="*/ 2260474 w 2262040"/>
                        <a:gd name="connsiteY2" fmla="*/ 5477162 h 5481244"/>
                        <a:gd name="connsiteX3" fmla="*/ 11160 w 2262040"/>
                        <a:gd name="connsiteY3" fmla="*/ 5481244 h 5481244"/>
                        <a:gd name="connsiteX4" fmla="*/ 0 w 2262040"/>
                        <a:gd name="connsiteY4" fmla="*/ 5100 h 5481244"/>
                        <a:gd name="connsiteX0" fmla="*/ 0 w 2262040"/>
                        <a:gd name="connsiteY0" fmla="*/ 0 h 5481678"/>
                        <a:gd name="connsiteX1" fmla="*/ 2260202 w 2262040"/>
                        <a:gd name="connsiteY1" fmla="*/ 434 h 5481678"/>
                        <a:gd name="connsiteX2" fmla="*/ 2260474 w 2262040"/>
                        <a:gd name="connsiteY2" fmla="*/ 5477596 h 5481678"/>
                        <a:gd name="connsiteX3" fmla="*/ 11160 w 2262040"/>
                        <a:gd name="connsiteY3" fmla="*/ 5481678 h 5481678"/>
                        <a:gd name="connsiteX4" fmla="*/ 0 w 2262040"/>
                        <a:gd name="connsiteY4" fmla="*/ 0 h 5481678"/>
                        <a:gd name="connsiteX0" fmla="*/ 0 w 2267570"/>
                        <a:gd name="connsiteY0" fmla="*/ 0 h 5481678"/>
                        <a:gd name="connsiteX1" fmla="*/ 2266245 w 2267570"/>
                        <a:gd name="connsiteY1" fmla="*/ 434 h 5481678"/>
                        <a:gd name="connsiteX2" fmla="*/ 2260474 w 2267570"/>
                        <a:gd name="connsiteY2" fmla="*/ 5477596 h 5481678"/>
                        <a:gd name="connsiteX3" fmla="*/ 11160 w 2267570"/>
                        <a:gd name="connsiteY3" fmla="*/ 5481678 h 5481678"/>
                        <a:gd name="connsiteX4" fmla="*/ 0 w 2267570"/>
                        <a:gd name="connsiteY4" fmla="*/ 0 h 5481678"/>
                        <a:gd name="connsiteX0" fmla="*/ 0 w 2266247"/>
                        <a:gd name="connsiteY0" fmla="*/ 0 h 5481678"/>
                        <a:gd name="connsiteX1" fmla="*/ 2266245 w 2266247"/>
                        <a:gd name="connsiteY1" fmla="*/ 434 h 5481678"/>
                        <a:gd name="connsiteX2" fmla="*/ 2260474 w 2266247"/>
                        <a:gd name="connsiteY2" fmla="*/ 5477596 h 5481678"/>
                        <a:gd name="connsiteX3" fmla="*/ 11160 w 2266247"/>
                        <a:gd name="connsiteY3" fmla="*/ 5481678 h 5481678"/>
                        <a:gd name="connsiteX4" fmla="*/ 0 w 2266247"/>
                        <a:gd name="connsiteY4" fmla="*/ 0 h 5481678"/>
                        <a:gd name="connsiteX0" fmla="*/ 0 w 2266517"/>
                        <a:gd name="connsiteY0" fmla="*/ 0 h 5489642"/>
                        <a:gd name="connsiteX1" fmla="*/ 2266245 w 2266517"/>
                        <a:gd name="connsiteY1" fmla="*/ 434 h 5489642"/>
                        <a:gd name="connsiteX2" fmla="*/ 2266517 w 2266517"/>
                        <a:gd name="connsiteY2" fmla="*/ 5489642 h 5489642"/>
                        <a:gd name="connsiteX3" fmla="*/ 11160 w 2266517"/>
                        <a:gd name="connsiteY3" fmla="*/ 5481678 h 5489642"/>
                        <a:gd name="connsiteX4" fmla="*/ 0 w 2266517"/>
                        <a:gd name="connsiteY4" fmla="*/ 0 h 5489642"/>
                        <a:gd name="connsiteX0" fmla="*/ 0 w 2266517"/>
                        <a:gd name="connsiteY0" fmla="*/ 0 h 5489642"/>
                        <a:gd name="connsiteX1" fmla="*/ 2266245 w 2266517"/>
                        <a:gd name="connsiteY1" fmla="*/ 434 h 5489642"/>
                        <a:gd name="connsiteX2" fmla="*/ 2266517 w 2266517"/>
                        <a:gd name="connsiteY2" fmla="*/ 5489642 h 5489642"/>
                        <a:gd name="connsiteX3" fmla="*/ 11160 w 2266517"/>
                        <a:gd name="connsiteY3" fmla="*/ 5487701 h 5489642"/>
                        <a:gd name="connsiteX4" fmla="*/ 0 w 2266517"/>
                        <a:gd name="connsiteY4" fmla="*/ 0 h 5489642"/>
                        <a:gd name="connsiteX0" fmla="*/ 0 w 2266517"/>
                        <a:gd name="connsiteY0" fmla="*/ 5590 h 5489208"/>
                        <a:gd name="connsiteX1" fmla="*/ 2266245 w 2266517"/>
                        <a:gd name="connsiteY1" fmla="*/ 0 h 5489208"/>
                        <a:gd name="connsiteX2" fmla="*/ 2266517 w 2266517"/>
                        <a:gd name="connsiteY2" fmla="*/ 5489208 h 5489208"/>
                        <a:gd name="connsiteX3" fmla="*/ 11160 w 2266517"/>
                        <a:gd name="connsiteY3" fmla="*/ 5487267 h 5489208"/>
                        <a:gd name="connsiteX4" fmla="*/ 0 w 2266517"/>
                        <a:gd name="connsiteY4" fmla="*/ 5590 h 5489208"/>
                        <a:gd name="connsiteX0" fmla="*/ 0 w 2266517"/>
                        <a:gd name="connsiteY0" fmla="*/ 5590 h 5489208"/>
                        <a:gd name="connsiteX1" fmla="*/ 2266245 w 2266517"/>
                        <a:gd name="connsiteY1" fmla="*/ 0 h 5489208"/>
                        <a:gd name="connsiteX2" fmla="*/ 2266517 w 2266517"/>
                        <a:gd name="connsiteY2" fmla="*/ 5489208 h 5489208"/>
                        <a:gd name="connsiteX3" fmla="*/ 11160 w 2266517"/>
                        <a:gd name="connsiteY3" fmla="*/ 5487267 h 5489208"/>
                        <a:gd name="connsiteX4" fmla="*/ 0 w 2266517"/>
                        <a:gd name="connsiteY4" fmla="*/ 5590 h 5489208"/>
                        <a:gd name="connsiteX0" fmla="*/ 0 w 2260475"/>
                        <a:gd name="connsiteY0" fmla="*/ 0 h 5501687"/>
                        <a:gd name="connsiteX1" fmla="*/ 2260203 w 2260475"/>
                        <a:gd name="connsiteY1" fmla="*/ 12479 h 5501687"/>
                        <a:gd name="connsiteX2" fmla="*/ 2260475 w 2260475"/>
                        <a:gd name="connsiteY2" fmla="*/ 5501687 h 5501687"/>
                        <a:gd name="connsiteX3" fmla="*/ 5118 w 2260475"/>
                        <a:gd name="connsiteY3" fmla="*/ 5499746 h 5501687"/>
                        <a:gd name="connsiteX4" fmla="*/ 0 w 2260475"/>
                        <a:gd name="connsiteY4" fmla="*/ 0 h 5501687"/>
                        <a:gd name="connsiteX0" fmla="*/ 1666 w 2256098"/>
                        <a:gd name="connsiteY0" fmla="*/ 5590 h 5489208"/>
                        <a:gd name="connsiteX1" fmla="*/ 2255826 w 2256098"/>
                        <a:gd name="connsiteY1" fmla="*/ 0 h 5489208"/>
                        <a:gd name="connsiteX2" fmla="*/ 2256098 w 2256098"/>
                        <a:gd name="connsiteY2" fmla="*/ 5489208 h 5489208"/>
                        <a:gd name="connsiteX3" fmla="*/ 741 w 2256098"/>
                        <a:gd name="connsiteY3" fmla="*/ 5487267 h 5489208"/>
                        <a:gd name="connsiteX4" fmla="*/ 1666 w 2256098"/>
                        <a:gd name="connsiteY4" fmla="*/ 5590 h 5489208"/>
                        <a:gd name="connsiteX0" fmla="*/ 1666 w 2256098"/>
                        <a:gd name="connsiteY0" fmla="*/ 0 h 5495665"/>
                        <a:gd name="connsiteX1" fmla="*/ 2255826 w 2256098"/>
                        <a:gd name="connsiteY1" fmla="*/ 6457 h 5495665"/>
                        <a:gd name="connsiteX2" fmla="*/ 2256098 w 2256098"/>
                        <a:gd name="connsiteY2" fmla="*/ 5495665 h 5495665"/>
                        <a:gd name="connsiteX3" fmla="*/ 741 w 2256098"/>
                        <a:gd name="connsiteY3" fmla="*/ 5493724 h 5495665"/>
                        <a:gd name="connsiteX4" fmla="*/ 1666 w 2256098"/>
                        <a:gd name="connsiteY4" fmla="*/ 0 h 5495665"/>
                        <a:gd name="connsiteX0" fmla="*/ 1666 w 2256098"/>
                        <a:gd name="connsiteY0" fmla="*/ 0 h 5489641"/>
                        <a:gd name="connsiteX1" fmla="*/ 2255826 w 2256098"/>
                        <a:gd name="connsiteY1" fmla="*/ 433 h 5489641"/>
                        <a:gd name="connsiteX2" fmla="*/ 2256098 w 2256098"/>
                        <a:gd name="connsiteY2" fmla="*/ 5489641 h 5489641"/>
                        <a:gd name="connsiteX3" fmla="*/ 741 w 2256098"/>
                        <a:gd name="connsiteY3" fmla="*/ 5487700 h 5489641"/>
                        <a:gd name="connsiteX4" fmla="*/ 1666 w 2256098"/>
                        <a:gd name="connsiteY4" fmla="*/ 0 h 548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098" h="5489641">
                          <a:moveTo>
                            <a:pt x="1666" y="0"/>
                          </a:moveTo>
                          <a:lnTo>
                            <a:pt x="2255826" y="433"/>
                          </a:lnTo>
                          <a:cubicBezTo>
                            <a:pt x="2256042" y="1810332"/>
                            <a:pt x="2249839" y="3679742"/>
                            <a:pt x="2256098" y="5489641"/>
                          </a:cubicBezTo>
                          <a:lnTo>
                            <a:pt x="741" y="5487700"/>
                          </a:lnTo>
                          <a:cubicBezTo>
                            <a:pt x="-2148" y="3602809"/>
                            <a:pt x="4555" y="1884891"/>
                            <a:pt x="1666" y="0"/>
                          </a:cubicBezTo>
                          <a:close/>
                        </a:path>
                      </a:pathLst>
                    </a:custGeom>
                    <a:gradFill flip="none" rotWithShape="1">
                      <a:gsLst>
                        <a:gs pos="38000">
                          <a:schemeClr val="accent5">
                            <a:lumMod val="50000"/>
                            <a:lumOff val="50000"/>
                          </a:schemeClr>
                        </a:gs>
                        <a:gs pos="0">
                          <a:schemeClr val="accent5"/>
                        </a:gs>
                        <a:gs pos="100000">
                          <a:schemeClr val="accent5">
                            <a:lumMod val="65000"/>
                            <a:lumOff val="35000"/>
                          </a:schemeClr>
                        </a:gs>
                        <a:gs pos="92000">
                          <a:schemeClr val="accent5">
                            <a:lumMod val="65000"/>
                            <a:lumOff val="35000"/>
                          </a:schemeClr>
                        </a:gs>
                      </a:gsLst>
                      <a:lin ang="10800000" scaled="1"/>
                      <a:tileRect/>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35" name="Freeform 334"/>
                    <p:cNvSpPr/>
                    <p:nvPr/>
                  </p:nvSpPr>
                  <p:spPr>
                    <a:xfrm>
                      <a:off x="649781" y="-1508124"/>
                      <a:ext cx="2807794" cy="841982"/>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65895 w 2800673"/>
                        <a:gd name="connsiteY0" fmla="*/ 0 h 841982"/>
                        <a:gd name="connsiteX1" fmla="*/ 2800673 w 2800673"/>
                        <a:gd name="connsiteY1" fmla="*/ 1 h 841982"/>
                        <a:gd name="connsiteX2" fmla="*/ 2800673 w 2800673"/>
                        <a:gd name="connsiteY2" fmla="*/ 113888 h 841982"/>
                        <a:gd name="connsiteX3" fmla="*/ 2800582 w 2800673"/>
                        <a:gd name="connsiteY3" fmla="*/ 114300 h 841982"/>
                        <a:gd name="connsiteX4" fmla="*/ 665617 w 2800673"/>
                        <a:gd name="connsiteY4" fmla="*/ 114300 h 841982"/>
                        <a:gd name="connsiteX5" fmla="*/ 472717 w 2800673"/>
                        <a:gd name="connsiteY5" fmla="*/ 222189 h 841982"/>
                        <a:gd name="connsiteX6" fmla="*/ 0 w 2800673"/>
                        <a:gd name="connsiteY6" fmla="*/ 841982 h 841982"/>
                        <a:gd name="connsiteX7" fmla="*/ 471847 w 2800673"/>
                        <a:gd name="connsiteY7" fmla="*/ 86729 h 841982"/>
                        <a:gd name="connsiteX8" fmla="*/ 565895 w 2800673"/>
                        <a:gd name="connsiteY8" fmla="*/ 0 h 84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673" h="841982">
                          <a:moveTo>
                            <a:pt x="565895" y="0"/>
                          </a:moveTo>
                          <a:lnTo>
                            <a:pt x="2800673" y="1"/>
                          </a:lnTo>
                          <a:lnTo>
                            <a:pt x="2800673" y="113888"/>
                          </a:lnTo>
                          <a:cubicBezTo>
                            <a:pt x="2800643" y="114025"/>
                            <a:pt x="2800612" y="114163"/>
                            <a:pt x="2800582" y="114300"/>
                          </a:cubicBezTo>
                          <a:lnTo>
                            <a:pt x="665617" y="114300"/>
                          </a:lnTo>
                          <a:cubicBezTo>
                            <a:pt x="562172" y="114818"/>
                            <a:pt x="545383" y="118293"/>
                            <a:pt x="472717" y="222189"/>
                          </a:cubicBezTo>
                          <a:lnTo>
                            <a:pt x="0" y="841982"/>
                          </a:lnTo>
                          <a:cubicBezTo>
                            <a:pt x="160449" y="595787"/>
                            <a:pt x="311398" y="332924"/>
                            <a:pt x="471847" y="86729"/>
                          </a:cubicBezTo>
                          <a:cubicBezTo>
                            <a:pt x="510339" y="30832"/>
                            <a:pt x="520258" y="8273"/>
                            <a:pt x="565895" y="0"/>
                          </a:cubicBezTo>
                          <a:close/>
                        </a:path>
                      </a:pathLst>
                    </a:custGeom>
                    <a:solidFill>
                      <a:srgbClr val="00000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20" name="Freeform 319"/>
                  <p:cNvSpPr/>
                  <p:nvPr/>
                </p:nvSpPr>
                <p:spPr>
                  <a:xfrm>
                    <a:off x="642609" y="-786237"/>
                    <a:ext cx="2815812" cy="680058"/>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28657 w 2763435"/>
                      <a:gd name="connsiteY0" fmla="*/ 0 h 680057"/>
                      <a:gd name="connsiteX1" fmla="*/ 2763435 w 2763435"/>
                      <a:gd name="connsiteY1" fmla="*/ 1 h 680057"/>
                      <a:gd name="connsiteX2" fmla="*/ 2763435 w 2763435"/>
                      <a:gd name="connsiteY2" fmla="*/ 113888 h 680057"/>
                      <a:gd name="connsiteX3" fmla="*/ 2763344 w 2763435"/>
                      <a:gd name="connsiteY3" fmla="*/ 114300 h 680057"/>
                      <a:gd name="connsiteX4" fmla="*/ 628379 w 2763435"/>
                      <a:gd name="connsiteY4" fmla="*/ 114300 h 680057"/>
                      <a:gd name="connsiteX5" fmla="*/ 435479 w 2763435"/>
                      <a:gd name="connsiteY5" fmla="*/ 222189 h 680057"/>
                      <a:gd name="connsiteX6" fmla="*/ 0 w 2763435"/>
                      <a:gd name="connsiteY6" fmla="*/ 680057 h 680057"/>
                      <a:gd name="connsiteX7" fmla="*/ 434609 w 2763435"/>
                      <a:gd name="connsiteY7" fmla="*/ 86729 h 680057"/>
                      <a:gd name="connsiteX8" fmla="*/ 528657 w 2763435"/>
                      <a:gd name="connsiteY8" fmla="*/ 0 h 68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435" h="680057">
                        <a:moveTo>
                          <a:pt x="528657" y="0"/>
                        </a:moveTo>
                        <a:lnTo>
                          <a:pt x="2763435" y="1"/>
                        </a:lnTo>
                        <a:lnTo>
                          <a:pt x="2763435" y="113888"/>
                        </a:lnTo>
                        <a:cubicBezTo>
                          <a:pt x="2763405" y="114025"/>
                          <a:pt x="2763374" y="114163"/>
                          <a:pt x="2763344" y="114300"/>
                        </a:cubicBezTo>
                        <a:lnTo>
                          <a:pt x="628379" y="114300"/>
                        </a:lnTo>
                        <a:cubicBezTo>
                          <a:pt x="524934" y="114818"/>
                          <a:pt x="508145" y="118293"/>
                          <a:pt x="435479" y="222189"/>
                        </a:cubicBezTo>
                        <a:lnTo>
                          <a:pt x="0" y="680057"/>
                        </a:lnTo>
                        <a:cubicBezTo>
                          <a:pt x="160449" y="433862"/>
                          <a:pt x="274160" y="332924"/>
                          <a:pt x="434609" y="86729"/>
                        </a:cubicBezTo>
                        <a:cubicBezTo>
                          <a:pt x="473101" y="30832"/>
                          <a:pt x="483020" y="8273"/>
                          <a:pt x="528657" y="0"/>
                        </a:cubicBezTo>
                        <a:close/>
                      </a:path>
                    </a:pathLst>
                  </a:custGeom>
                  <a:gradFill flip="none" rotWithShape="1">
                    <a:gsLst>
                      <a:gs pos="0">
                        <a:srgbClr val="000000">
                          <a:lumMod val="50000"/>
                          <a:lumOff val="50000"/>
                        </a:srgbClr>
                      </a:gs>
                      <a:gs pos="45000">
                        <a:srgbClr val="000000">
                          <a:lumMod val="75000"/>
                          <a:lumOff val="25000"/>
                        </a:srgbClr>
                      </a:gs>
                      <a:gs pos="100000">
                        <a:srgbClr val="000000">
                          <a:lumMod val="85000"/>
                          <a:lumOff val="15000"/>
                        </a:srgbClr>
                      </a:gs>
                    </a:gsLst>
                    <a:lin ang="10800000" scaled="1"/>
                    <a:tileRect/>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1" name="Freeform 320"/>
                  <p:cNvSpPr/>
                  <p:nvPr/>
                </p:nvSpPr>
                <p:spPr>
                  <a:xfrm>
                    <a:off x="668807" y="695175"/>
                    <a:ext cx="2789617" cy="570519"/>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2298 w 2747076"/>
                      <a:gd name="connsiteY0" fmla="*/ 0 h 732444"/>
                      <a:gd name="connsiteX1" fmla="*/ 2747076 w 2747076"/>
                      <a:gd name="connsiteY1" fmla="*/ 1 h 732444"/>
                      <a:gd name="connsiteX2" fmla="*/ 2747076 w 2747076"/>
                      <a:gd name="connsiteY2" fmla="*/ 113888 h 732444"/>
                      <a:gd name="connsiteX3" fmla="*/ 2746985 w 2747076"/>
                      <a:gd name="connsiteY3" fmla="*/ 114300 h 732444"/>
                      <a:gd name="connsiteX4" fmla="*/ 612020 w 2747076"/>
                      <a:gd name="connsiteY4" fmla="*/ 114300 h 732444"/>
                      <a:gd name="connsiteX5" fmla="*/ 419120 w 2747076"/>
                      <a:gd name="connsiteY5" fmla="*/ 222189 h 732444"/>
                      <a:gd name="connsiteX6" fmla="*/ 0 w 2747076"/>
                      <a:gd name="connsiteY6" fmla="*/ 732444 h 732444"/>
                      <a:gd name="connsiteX7" fmla="*/ 418250 w 2747076"/>
                      <a:gd name="connsiteY7" fmla="*/ 86729 h 732444"/>
                      <a:gd name="connsiteX8" fmla="*/ 512298 w 2747076"/>
                      <a:gd name="connsiteY8" fmla="*/ 0 h 732444"/>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409772 w 2737728"/>
                      <a:gd name="connsiteY5" fmla="*/ 222189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4228 w 2737728"/>
                      <a:gd name="connsiteY7" fmla="*/ 86729 h 570519"/>
                      <a:gd name="connsiteX8" fmla="*/ 502950 w 2737728"/>
                      <a:gd name="connsiteY8" fmla="*/ 0 h 57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728" h="570519">
                        <a:moveTo>
                          <a:pt x="502950" y="0"/>
                        </a:moveTo>
                        <a:lnTo>
                          <a:pt x="2737728" y="1"/>
                        </a:lnTo>
                        <a:lnTo>
                          <a:pt x="2737728" y="113888"/>
                        </a:lnTo>
                        <a:cubicBezTo>
                          <a:pt x="2737698" y="114025"/>
                          <a:pt x="2737667" y="114163"/>
                          <a:pt x="2737637" y="114300"/>
                        </a:cubicBezTo>
                        <a:lnTo>
                          <a:pt x="602672" y="114300"/>
                        </a:lnTo>
                        <a:cubicBezTo>
                          <a:pt x="499227" y="114818"/>
                          <a:pt x="445048" y="106388"/>
                          <a:pt x="379392" y="205521"/>
                        </a:cubicBezTo>
                        <a:lnTo>
                          <a:pt x="0" y="570519"/>
                        </a:lnTo>
                        <a:lnTo>
                          <a:pt x="404228" y="86729"/>
                        </a:lnTo>
                        <a:cubicBezTo>
                          <a:pt x="442720" y="30832"/>
                          <a:pt x="457313" y="8273"/>
                          <a:pt x="502950"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2" name="Freeform 321"/>
                  <p:cNvSpPr/>
                  <p:nvPr/>
                </p:nvSpPr>
                <p:spPr>
                  <a:xfrm>
                    <a:off x="649757" y="1435882"/>
                    <a:ext cx="2808665" cy="691963"/>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4636 w 2749414"/>
                      <a:gd name="connsiteY0" fmla="*/ 0 h 739588"/>
                      <a:gd name="connsiteX1" fmla="*/ 2749414 w 2749414"/>
                      <a:gd name="connsiteY1" fmla="*/ 1 h 739588"/>
                      <a:gd name="connsiteX2" fmla="*/ 2749414 w 2749414"/>
                      <a:gd name="connsiteY2" fmla="*/ 113888 h 739588"/>
                      <a:gd name="connsiteX3" fmla="*/ 2749323 w 2749414"/>
                      <a:gd name="connsiteY3" fmla="*/ 114300 h 739588"/>
                      <a:gd name="connsiteX4" fmla="*/ 614358 w 2749414"/>
                      <a:gd name="connsiteY4" fmla="*/ 114300 h 739588"/>
                      <a:gd name="connsiteX5" fmla="*/ 421458 w 2749414"/>
                      <a:gd name="connsiteY5" fmla="*/ 222189 h 739588"/>
                      <a:gd name="connsiteX6" fmla="*/ 0 w 2749414"/>
                      <a:gd name="connsiteY6" fmla="*/ 739588 h 739588"/>
                      <a:gd name="connsiteX7" fmla="*/ 420588 w 2749414"/>
                      <a:gd name="connsiteY7" fmla="*/ 86729 h 739588"/>
                      <a:gd name="connsiteX8" fmla="*/ 514636 w 2749414"/>
                      <a:gd name="connsiteY8" fmla="*/ 0 h 739588"/>
                      <a:gd name="connsiteX0" fmla="*/ 528657 w 2763435"/>
                      <a:gd name="connsiteY0" fmla="*/ 0 h 699106"/>
                      <a:gd name="connsiteX1" fmla="*/ 2763435 w 2763435"/>
                      <a:gd name="connsiteY1" fmla="*/ 1 h 699106"/>
                      <a:gd name="connsiteX2" fmla="*/ 2763435 w 2763435"/>
                      <a:gd name="connsiteY2" fmla="*/ 113888 h 699106"/>
                      <a:gd name="connsiteX3" fmla="*/ 2763344 w 2763435"/>
                      <a:gd name="connsiteY3" fmla="*/ 114300 h 699106"/>
                      <a:gd name="connsiteX4" fmla="*/ 628379 w 2763435"/>
                      <a:gd name="connsiteY4" fmla="*/ 114300 h 699106"/>
                      <a:gd name="connsiteX5" fmla="*/ 435479 w 2763435"/>
                      <a:gd name="connsiteY5" fmla="*/ 222189 h 699106"/>
                      <a:gd name="connsiteX6" fmla="*/ 0 w 2763435"/>
                      <a:gd name="connsiteY6" fmla="*/ 699106 h 699106"/>
                      <a:gd name="connsiteX7" fmla="*/ 434609 w 2763435"/>
                      <a:gd name="connsiteY7" fmla="*/ 86729 h 699106"/>
                      <a:gd name="connsiteX8" fmla="*/ 528657 w 2763435"/>
                      <a:gd name="connsiteY8" fmla="*/ 0 h 699106"/>
                      <a:gd name="connsiteX0" fmla="*/ 521647 w 2756425"/>
                      <a:gd name="connsiteY0" fmla="*/ 0 h 691962"/>
                      <a:gd name="connsiteX1" fmla="*/ 2756425 w 2756425"/>
                      <a:gd name="connsiteY1" fmla="*/ 1 h 691962"/>
                      <a:gd name="connsiteX2" fmla="*/ 2756425 w 2756425"/>
                      <a:gd name="connsiteY2" fmla="*/ 113888 h 691962"/>
                      <a:gd name="connsiteX3" fmla="*/ 2756334 w 2756425"/>
                      <a:gd name="connsiteY3" fmla="*/ 114300 h 691962"/>
                      <a:gd name="connsiteX4" fmla="*/ 621369 w 2756425"/>
                      <a:gd name="connsiteY4" fmla="*/ 114300 h 691962"/>
                      <a:gd name="connsiteX5" fmla="*/ 428469 w 2756425"/>
                      <a:gd name="connsiteY5" fmla="*/ 222189 h 691962"/>
                      <a:gd name="connsiteX6" fmla="*/ 0 w 2756425"/>
                      <a:gd name="connsiteY6" fmla="*/ 691962 h 691962"/>
                      <a:gd name="connsiteX7" fmla="*/ 427599 w 2756425"/>
                      <a:gd name="connsiteY7" fmla="*/ 86729 h 691962"/>
                      <a:gd name="connsiteX8" fmla="*/ 521647 w 2756425"/>
                      <a:gd name="connsiteY8" fmla="*/ 0 h 69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6425" h="691962">
                        <a:moveTo>
                          <a:pt x="521647" y="0"/>
                        </a:moveTo>
                        <a:lnTo>
                          <a:pt x="2756425" y="1"/>
                        </a:lnTo>
                        <a:lnTo>
                          <a:pt x="2756425" y="113888"/>
                        </a:lnTo>
                        <a:cubicBezTo>
                          <a:pt x="2756395" y="114025"/>
                          <a:pt x="2756364" y="114163"/>
                          <a:pt x="2756334" y="114300"/>
                        </a:cubicBezTo>
                        <a:lnTo>
                          <a:pt x="621369" y="114300"/>
                        </a:lnTo>
                        <a:cubicBezTo>
                          <a:pt x="517924" y="114818"/>
                          <a:pt x="501135" y="118293"/>
                          <a:pt x="428469" y="222189"/>
                        </a:cubicBezTo>
                        <a:lnTo>
                          <a:pt x="0" y="691962"/>
                        </a:lnTo>
                        <a:cubicBezTo>
                          <a:pt x="160449" y="445767"/>
                          <a:pt x="267150" y="332924"/>
                          <a:pt x="427599" y="86729"/>
                        </a:cubicBezTo>
                        <a:cubicBezTo>
                          <a:pt x="466091" y="30832"/>
                          <a:pt x="476010" y="8273"/>
                          <a:pt x="521647"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3" name="Freeform 322"/>
                  <p:cNvSpPr/>
                  <p:nvPr/>
                </p:nvSpPr>
                <p:spPr>
                  <a:xfrm>
                    <a:off x="668805" y="-45532"/>
                    <a:ext cx="2789619" cy="594331"/>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02951 w 2737729"/>
                      <a:gd name="connsiteY0" fmla="*/ 0 h 739588"/>
                      <a:gd name="connsiteX1" fmla="*/ 2737729 w 2737729"/>
                      <a:gd name="connsiteY1" fmla="*/ 1 h 739588"/>
                      <a:gd name="connsiteX2" fmla="*/ 2737729 w 2737729"/>
                      <a:gd name="connsiteY2" fmla="*/ 113888 h 739588"/>
                      <a:gd name="connsiteX3" fmla="*/ 2737638 w 2737729"/>
                      <a:gd name="connsiteY3" fmla="*/ 114300 h 739588"/>
                      <a:gd name="connsiteX4" fmla="*/ 602673 w 2737729"/>
                      <a:gd name="connsiteY4" fmla="*/ 114300 h 739588"/>
                      <a:gd name="connsiteX5" fmla="*/ 409773 w 2737729"/>
                      <a:gd name="connsiteY5" fmla="*/ 222189 h 739588"/>
                      <a:gd name="connsiteX6" fmla="*/ 0 w 2737729"/>
                      <a:gd name="connsiteY6" fmla="*/ 739588 h 739588"/>
                      <a:gd name="connsiteX7" fmla="*/ 408903 w 2737729"/>
                      <a:gd name="connsiteY7" fmla="*/ 86729 h 739588"/>
                      <a:gd name="connsiteX8" fmla="*/ 502951 w 2737729"/>
                      <a:gd name="connsiteY8" fmla="*/ 0 h 739588"/>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30806 w 2758762"/>
                      <a:gd name="connsiteY5" fmla="*/ 222189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30806 w 2758762"/>
                      <a:gd name="connsiteY5" fmla="*/ 222189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14447 w 2758762"/>
                      <a:gd name="connsiteY5" fmla="*/ 217426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14447 w 2758762"/>
                      <a:gd name="connsiteY5" fmla="*/ 217426 h 620525"/>
                      <a:gd name="connsiteX6" fmla="*/ 0 w 2758762"/>
                      <a:gd name="connsiteY6" fmla="*/ 620525 h 620525"/>
                      <a:gd name="connsiteX7" fmla="*/ 429936 w 2758762"/>
                      <a:gd name="connsiteY7" fmla="*/ 86729 h 620525"/>
                      <a:gd name="connsiteX8" fmla="*/ 523984 w 2758762"/>
                      <a:gd name="connsiteY8" fmla="*/ 0 h 620525"/>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730" h="594331">
                        <a:moveTo>
                          <a:pt x="502952" y="0"/>
                        </a:moveTo>
                        <a:lnTo>
                          <a:pt x="2737730" y="1"/>
                        </a:lnTo>
                        <a:lnTo>
                          <a:pt x="2737730" y="113888"/>
                        </a:lnTo>
                        <a:cubicBezTo>
                          <a:pt x="2737700" y="114025"/>
                          <a:pt x="2737669" y="114163"/>
                          <a:pt x="2737639" y="114300"/>
                        </a:cubicBezTo>
                        <a:lnTo>
                          <a:pt x="602674" y="114300"/>
                        </a:lnTo>
                        <a:cubicBezTo>
                          <a:pt x="496892" y="107674"/>
                          <a:pt x="470755" y="120674"/>
                          <a:pt x="393415" y="217426"/>
                        </a:cubicBezTo>
                        <a:cubicBezTo>
                          <a:pt x="292657" y="302580"/>
                          <a:pt x="131138" y="468696"/>
                          <a:pt x="0" y="594331"/>
                        </a:cubicBezTo>
                        <a:cubicBezTo>
                          <a:pt x="186156" y="350518"/>
                          <a:pt x="225086" y="294824"/>
                          <a:pt x="408904" y="86729"/>
                        </a:cubicBezTo>
                        <a:cubicBezTo>
                          <a:pt x="447396" y="30832"/>
                          <a:pt x="457315" y="8273"/>
                          <a:pt x="502952"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4" name="Rectangle 323"/>
                  <p:cNvSpPr/>
                  <p:nvPr/>
                </p:nvSpPr>
                <p:spPr>
                  <a:xfrm>
                    <a:off x="2605737" y="-792179"/>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5" name="Rectangle 324"/>
                  <p:cNvSpPr/>
                  <p:nvPr/>
                </p:nvSpPr>
                <p:spPr>
                  <a:xfrm>
                    <a:off x="2602561" y="-49994"/>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6" name="Rectangle 325"/>
                  <p:cNvSpPr/>
                  <p:nvPr/>
                </p:nvSpPr>
                <p:spPr>
                  <a:xfrm>
                    <a:off x="2604151" y="694572"/>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7" name="Rectangle 326"/>
                  <p:cNvSpPr/>
                  <p:nvPr/>
                </p:nvSpPr>
                <p:spPr>
                  <a:xfrm>
                    <a:off x="2602564" y="1431996"/>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8" name="Rectangle 25"/>
                  <p:cNvSpPr/>
                  <p:nvPr/>
                </p:nvSpPr>
                <p:spPr>
                  <a:xfrm>
                    <a:off x="646354" y="-763468"/>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29" name="Rectangle 25"/>
                  <p:cNvSpPr/>
                  <p:nvPr/>
                </p:nvSpPr>
                <p:spPr>
                  <a:xfrm>
                    <a:off x="657784" y="-41079"/>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0" name="Rectangle 25"/>
                  <p:cNvSpPr/>
                  <p:nvPr/>
                </p:nvSpPr>
                <p:spPr>
                  <a:xfrm>
                    <a:off x="657784" y="681310"/>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1" name="Rectangle 25"/>
                  <p:cNvSpPr/>
                  <p:nvPr/>
                </p:nvSpPr>
                <p:spPr>
                  <a:xfrm>
                    <a:off x="665399" y="1439417"/>
                    <a:ext cx="465774" cy="630633"/>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2" name="Freeform 331"/>
                  <p:cNvSpPr/>
                  <p:nvPr/>
                </p:nvSpPr>
                <p:spPr>
                  <a:xfrm>
                    <a:off x="654535" y="3611932"/>
                    <a:ext cx="2803890" cy="227984"/>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4636 w 2749414"/>
                      <a:gd name="connsiteY0" fmla="*/ 0 h 739588"/>
                      <a:gd name="connsiteX1" fmla="*/ 2749414 w 2749414"/>
                      <a:gd name="connsiteY1" fmla="*/ 1 h 739588"/>
                      <a:gd name="connsiteX2" fmla="*/ 2749414 w 2749414"/>
                      <a:gd name="connsiteY2" fmla="*/ 113888 h 739588"/>
                      <a:gd name="connsiteX3" fmla="*/ 2749323 w 2749414"/>
                      <a:gd name="connsiteY3" fmla="*/ 114300 h 739588"/>
                      <a:gd name="connsiteX4" fmla="*/ 614358 w 2749414"/>
                      <a:gd name="connsiteY4" fmla="*/ 114300 h 739588"/>
                      <a:gd name="connsiteX5" fmla="*/ 421458 w 2749414"/>
                      <a:gd name="connsiteY5" fmla="*/ 222189 h 739588"/>
                      <a:gd name="connsiteX6" fmla="*/ 0 w 2749414"/>
                      <a:gd name="connsiteY6" fmla="*/ 739588 h 739588"/>
                      <a:gd name="connsiteX7" fmla="*/ 420588 w 2749414"/>
                      <a:gd name="connsiteY7" fmla="*/ 86729 h 739588"/>
                      <a:gd name="connsiteX8" fmla="*/ 514636 w 2749414"/>
                      <a:gd name="connsiteY8" fmla="*/ 0 h 739588"/>
                      <a:gd name="connsiteX0" fmla="*/ 528657 w 2763435"/>
                      <a:gd name="connsiteY0" fmla="*/ 0 h 699106"/>
                      <a:gd name="connsiteX1" fmla="*/ 2763435 w 2763435"/>
                      <a:gd name="connsiteY1" fmla="*/ 1 h 699106"/>
                      <a:gd name="connsiteX2" fmla="*/ 2763435 w 2763435"/>
                      <a:gd name="connsiteY2" fmla="*/ 113888 h 699106"/>
                      <a:gd name="connsiteX3" fmla="*/ 2763344 w 2763435"/>
                      <a:gd name="connsiteY3" fmla="*/ 114300 h 699106"/>
                      <a:gd name="connsiteX4" fmla="*/ 628379 w 2763435"/>
                      <a:gd name="connsiteY4" fmla="*/ 114300 h 699106"/>
                      <a:gd name="connsiteX5" fmla="*/ 435479 w 2763435"/>
                      <a:gd name="connsiteY5" fmla="*/ 222189 h 699106"/>
                      <a:gd name="connsiteX6" fmla="*/ 0 w 2763435"/>
                      <a:gd name="connsiteY6" fmla="*/ 699106 h 699106"/>
                      <a:gd name="connsiteX7" fmla="*/ 434609 w 2763435"/>
                      <a:gd name="connsiteY7" fmla="*/ 86729 h 699106"/>
                      <a:gd name="connsiteX8" fmla="*/ 528657 w 2763435"/>
                      <a:gd name="connsiteY8" fmla="*/ 0 h 699106"/>
                      <a:gd name="connsiteX0" fmla="*/ 521647 w 2756425"/>
                      <a:gd name="connsiteY0" fmla="*/ 0 h 691962"/>
                      <a:gd name="connsiteX1" fmla="*/ 2756425 w 2756425"/>
                      <a:gd name="connsiteY1" fmla="*/ 1 h 691962"/>
                      <a:gd name="connsiteX2" fmla="*/ 2756425 w 2756425"/>
                      <a:gd name="connsiteY2" fmla="*/ 113888 h 691962"/>
                      <a:gd name="connsiteX3" fmla="*/ 2756334 w 2756425"/>
                      <a:gd name="connsiteY3" fmla="*/ 114300 h 691962"/>
                      <a:gd name="connsiteX4" fmla="*/ 621369 w 2756425"/>
                      <a:gd name="connsiteY4" fmla="*/ 114300 h 691962"/>
                      <a:gd name="connsiteX5" fmla="*/ 428469 w 2756425"/>
                      <a:gd name="connsiteY5" fmla="*/ 222189 h 691962"/>
                      <a:gd name="connsiteX6" fmla="*/ 0 w 2756425"/>
                      <a:gd name="connsiteY6" fmla="*/ 691962 h 691962"/>
                      <a:gd name="connsiteX7" fmla="*/ 427599 w 2756425"/>
                      <a:gd name="connsiteY7" fmla="*/ 86729 h 691962"/>
                      <a:gd name="connsiteX8" fmla="*/ 521647 w 2756425"/>
                      <a:gd name="connsiteY8" fmla="*/ 0 h 691962"/>
                      <a:gd name="connsiteX0" fmla="*/ 546575 w 2781353"/>
                      <a:gd name="connsiteY0" fmla="*/ 383864 h 606052"/>
                      <a:gd name="connsiteX1" fmla="*/ 2781353 w 2781353"/>
                      <a:gd name="connsiteY1" fmla="*/ 383865 h 606052"/>
                      <a:gd name="connsiteX2" fmla="*/ 2781353 w 2781353"/>
                      <a:gd name="connsiteY2" fmla="*/ 497752 h 606052"/>
                      <a:gd name="connsiteX3" fmla="*/ 2781262 w 2781353"/>
                      <a:gd name="connsiteY3" fmla="*/ 498164 h 606052"/>
                      <a:gd name="connsiteX4" fmla="*/ 646297 w 2781353"/>
                      <a:gd name="connsiteY4" fmla="*/ 498164 h 606052"/>
                      <a:gd name="connsiteX5" fmla="*/ 453397 w 2781353"/>
                      <a:gd name="connsiteY5" fmla="*/ 606053 h 606052"/>
                      <a:gd name="connsiteX6" fmla="*/ 0 w 2781353"/>
                      <a:gd name="connsiteY6" fmla="*/ 42251 h 606052"/>
                      <a:gd name="connsiteX7" fmla="*/ 452527 w 2781353"/>
                      <a:gd name="connsiteY7" fmla="*/ 470593 h 606052"/>
                      <a:gd name="connsiteX8" fmla="*/ 546575 w 2781353"/>
                      <a:gd name="connsiteY8" fmla="*/ 383864 h 606052"/>
                      <a:gd name="connsiteX0" fmla="*/ 528805 w 2763583"/>
                      <a:gd name="connsiteY0" fmla="*/ 467823 h 690011"/>
                      <a:gd name="connsiteX1" fmla="*/ 2763583 w 2763583"/>
                      <a:gd name="connsiteY1" fmla="*/ 467824 h 690011"/>
                      <a:gd name="connsiteX2" fmla="*/ 2763583 w 2763583"/>
                      <a:gd name="connsiteY2" fmla="*/ 581711 h 690011"/>
                      <a:gd name="connsiteX3" fmla="*/ 2763492 w 2763583"/>
                      <a:gd name="connsiteY3" fmla="*/ 582123 h 690011"/>
                      <a:gd name="connsiteX4" fmla="*/ 628527 w 2763583"/>
                      <a:gd name="connsiteY4" fmla="*/ 582123 h 690011"/>
                      <a:gd name="connsiteX5" fmla="*/ 435627 w 2763583"/>
                      <a:gd name="connsiteY5" fmla="*/ 690012 h 690011"/>
                      <a:gd name="connsiteX6" fmla="*/ 0 w 2763583"/>
                      <a:gd name="connsiteY6" fmla="*/ 39061 h 690011"/>
                      <a:gd name="connsiteX7" fmla="*/ 434757 w 2763583"/>
                      <a:gd name="connsiteY7" fmla="*/ 554552 h 690011"/>
                      <a:gd name="connsiteX8" fmla="*/ 528805 w 2763583"/>
                      <a:gd name="connsiteY8" fmla="*/ 467823 h 690011"/>
                      <a:gd name="connsiteX0" fmla="*/ 528805 w 2763583"/>
                      <a:gd name="connsiteY0" fmla="*/ 490466 h 712654"/>
                      <a:gd name="connsiteX1" fmla="*/ 2763583 w 2763583"/>
                      <a:gd name="connsiteY1" fmla="*/ 490467 h 712654"/>
                      <a:gd name="connsiteX2" fmla="*/ 2763583 w 2763583"/>
                      <a:gd name="connsiteY2" fmla="*/ 604354 h 712654"/>
                      <a:gd name="connsiteX3" fmla="*/ 2763492 w 2763583"/>
                      <a:gd name="connsiteY3" fmla="*/ 604766 h 712654"/>
                      <a:gd name="connsiteX4" fmla="*/ 628527 w 2763583"/>
                      <a:gd name="connsiteY4" fmla="*/ 604766 h 712654"/>
                      <a:gd name="connsiteX5" fmla="*/ 435627 w 2763583"/>
                      <a:gd name="connsiteY5" fmla="*/ 712655 h 712654"/>
                      <a:gd name="connsiteX6" fmla="*/ 0 w 2763583"/>
                      <a:gd name="connsiteY6" fmla="*/ 61704 h 712654"/>
                      <a:gd name="connsiteX7" fmla="*/ 434757 w 2763583"/>
                      <a:gd name="connsiteY7" fmla="*/ 577195 h 712654"/>
                      <a:gd name="connsiteX8" fmla="*/ 528805 w 2763583"/>
                      <a:gd name="connsiteY8" fmla="*/ 490466 h 712654"/>
                      <a:gd name="connsiteX0" fmla="*/ 528805 w 2763583"/>
                      <a:gd name="connsiteY0" fmla="*/ 428761 h 650949"/>
                      <a:gd name="connsiteX1" fmla="*/ 2763583 w 2763583"/>
                      <a:gd name="connsiteY1" fmla="*/ 428762 h 650949"/>
                      <a:gd name="connsiteX2" fmla="*/ 2763583 w 2763583"/>
                      <a:gd name="connsiteY2" fmla="*/ 542649 h 650949"/>
                      <a:gd name="connsiteX3" fmla="*/ 2763492 w 2763583"/>
                      <a:gd name="connsiteY3" fmla="*/ 543061 h 650949"/>
                      <a:gd name="connsiteX4" fmla="*/ 628527 w 2763583"/>
                      <a:gd name="connsiteY4" fmla="*/ 543061 h 650949"/>
                      <a:gd name="connsiteX5" fmla="*/ 435627 w 2763583"/>
                      <a:gd name="connsiteY5" fmla="*/ 650950 h 650949"/>
                      <a:gd name="connsiteX6" fmla="*/ 0 w 2763583"/>
                      <a:gd name="connsiteY6" fmla="*/ -1 h 650949"/>
                      <a:gd name="connsiteX7" fmla="*/ 434757 w 2763583"/>
                      <a:gd name="connsiteY7" fmla="*/ 515490 h 650949"/>
                      <a:gd name="connsiteX8" fmla="*/ 528805 w 2763583"/>
                      <a:gd name="connsiteY8" fmla="*/ 428761 h 650949"/>
                      <a:gd name="connsiteX0" fmla="*/ 528805 w 2763583"/>
                      <a:gd name="connsiteY0" fmla="*/ 428761 h 650949"/>
                      <a:gd name="connsiteX1" fmla="*/ 2763583 w 2763583"/>
                      <a:gd name="connsiteY1" fmla="*/ 428762 h 650949"/>
                      <a:gd name="connsiteX2" fmla="*/ 2763583 w 2763583"/>
                      <a:gd name="connsiteY2" fmla="*/ 542649 h 650949"/>
                      <a:gd name="connsiteX3" fmla="*/ 2763492 w 2763583"/>
                      <a:gd name="connsiteY3" fmla="*/ 543061 h 650949"/>
                      <a:gd name="connsiteX4" fmla="*/ 628527 w 2763583"/>
                      <a:gd name="connsiteY4" fmla="*/ 543061 h 650949"/>
                      <a:gd name="connsiteX5" fmla="*/ 435627 w 2763583"/>
                      <a:gd name="connsiteY5" fmla="*/ 650950 h 650949"/>
                      <a:gd name="connsiteX6" fmla="*/ 0 w 2763583"/>
                      <a:gd name="connsiteY6" fmla="*/ -1 h 650949"/>
                      <a:gd name="connsiteX7" fmla="*/ 411063 w 2763583"/>
                      <a:gd name="connsiteY7" fmla="*/ 380805 h 650949"/>
                      <a:gd name="connsiteX8" fmla="*/ 528805 w 2763583"/>
                      <a:gd name="connsiteY8" fmla="*/ 428761 h 650949"/>
                      <a:gd name="connsiteX0" fmla="*/ 528805 w 2763583"/>
                      <a:gd name="connsiteY0" fmla="*/ 428761 h 543063"/>
                      <a:gd name="connsiteX1" fmla="*/ 2763583 w 2763583"/>
                      <a:gd name="connsiteY1" fmla="*/ 428762 h 543063"/>
                      <a:gd name="connsiteX2" fmla="*/ 2763583 w 2763583"/>
                      <a:gd name="connsiteY2" fmla="*/ 542649 h 543063"/>
                      <a:gd name="connsiteX3" fmla="*/ 2763492 w 2763583"/>
                      <a:gd name="connsiteY3" fmla="*/ 543061 h 543063"/>
                      <a:gd name="connsiteX4" fmla="*/ 628527 w 2763583"/>
                      <a:gd name="connsiteY4" fmla="*/ 543061 h 543063"/>
                      <a:gd name="connsiteX5" fmla="*/ 414895 w 2763583"/>
                      <a:gd name="connsiteY5" fmla="*/ 468728 h 543063"/>
                      <a:gd name="connsiteX6" fmla="*/ 0 w 2763583"/>
                      <a:gd name="connsiteY6" fmla="*/ -1 h 543063"/>
                      <a:gd name="connsiteX7" fmla="*/ 411063 w 2763583"/>
                      <a:gd name="connsiteY7" fmla="*/ 380805 h 543063"/>
                      <a:gd name="connsiteX8" fmla="*/ 528805 w 2763583"/>
                      <a:gd name="connsiteY8" fmla="*/ 428761 h 543063"/>
                      <a:gd name="connsiteX0" fmla="*/ 528805 w 2763583"/>
                      <a:gd name="connsiteY0" fmla="*/ 428761 h 553714"/>
                      <a:gd name="connsiteX1" fmla="*/ 2763583 w 2763583"/>
                      <a:gd name="connsiteY1" fmla="*/ 428762 h 553714"/>
                      <a:gd name="connsiteX2" fmla="*/ 2763583 w 2763583"/>
                      <a:gd name="connsiteY2" fmla="*/ 542649 h 553714"/>
                      <a:gd name="connsiteX3" fmla="*/ 2763492 w 2763583"/>
                      <a:gd name="connsiteY3" fmla="*/ 543061 h 553714"/>
                      <a:gd name="connsiteX4" fmla="*/ 628527 w 2763583"/>
                      <a:gd name="connsiteY4" fmla="*/ 543061 h 553714"/>
                      <a:gd name="connsiteX5" fmla="*/ 414895 w 2763583"/>
                      <a:gd name="connsiteY5" fmla="*/ 468728 h 553714"/>
                      <a:gd name="connsiteX6" fmla="*/ 0 w 2763583"/>
                      <a:gd name="connsiteY6" fmla="*/ -1 h 553714"/>
                      <a:gd name="connsiteX7" fmla="*/ 411063 w 2763583"/>
                      <a:gd name="connsiteY7" fmla="*/ 380805 h 553714"/>
                      <a:gd name="connsiteX8" fmla="*/ 528805 w 2763583"/>
                      <a:gd name="connsiteY8" fmla="*/ 428761 h 553714"/>
                      <a:gd name="connsiteX0" fmla="*/ 528805 w 2763583"/>
                      <a:gd name="connsiteY0" fmla="*/ 428761 h 543066"/>
                      <a:gd name="connsiteX1" fmla="*/ 2763583 w 2763583"/>
                      <a:gd name="connsiteY1" fmla="*/ 428762 h 543066"/>
                      <a:gd name="connsiteX2" fmla="*/ 2763583 w 2763583"/>
                      <a:gd name="connsiteY2" fmla="*/ 542649 h 543066"/>
                      <a:gd name="connsiteX3" fmla="*/ 2763492 w 2763583"/>
                      <a:gd name="connsiteY3" fmla="*/ 543061 h 543066"/>
                      <a:gd name="connsiteX4" fmla="*/ 628527 w 2763583"/>
                      <a:gd name="connsiteY4" fmla="*/ 543061 h 543066"/>
                      <a:gd name="connsiteX5" fmla="*/ 326044 w 2763583"/>
                      <a:gd name="connsiteY5" fmla="*/ 389500 h 543066"/>
                      <a:gd name="connsiteX6" fmla="*/ 0 w 2763583"/>
                      <a:gd name="connsiteY6" fmla="*/ -1 h 543066"/>
                      <a:gd name="connsiteX7" fmla="*/ 411063 w 2763583"/>
                      <a:gd name="connsiteY7" fmla="*/ 380805 h 543066"/>
                      <a:gd name="connsiteX8" fmla="*/ 528805 w 2763583"/>
                      <a:gd name="connsiteY8" fmla="*/ 428761 h 543066"/>
                      <a:gd name="connsiteX0" fmla="*/ 528805 w 2763583"/>
                      <a:gd name="connsiteY0" fmla="*/ 428761 h 543176"/>
                      <a:gd name="connsiteX1" fmla="*/ 2763583 w 2763583"/>
                      <a:gd name="connsiteY1" fmla="*/ 428762 h 543176"/>
                      <a:gd name="connsiteX2" fmla="*/ 2763583 w 2763583"/>
                      <a:gd name="connsiteY2" fmla="*/ 542649 h 543176"/>
                      <a:gd name="connsiteX3" fmla="*/ 2763492 w 2763583"/>
                      <a:gd name="connsiteY3" fmla="*/ 543061 h 543176"/>
                      <a:gd name="connsiteX4" fmla="*/ 628527 w 2763583"/>
                      <a:gd name="connsiteY4" fmla="*/ 543061 h 543176"/>
                      <a:gd name="connsiteX5" fmla="*/ 361585 w 2763583"/>
                      <a:gd name="connsiteY5" fmla="*/ 421190 h 543176"/>
                      <a:gd name="connsiteX6" fmla="*/ 0 w 2763583"/>
                      <a:gd name="connsiteY6" fmla="*/ -1 h 543176"/>
                      <a:gd name="connsiteX7" fmla="*/ 411063 w 2763583"/>
                      <a:gd name="connsiteY7" fmla="*/ 380805 h 543176"/>
                      <a:gd name="connsiteX8" fmla="*/ 528805 w 2763583"/>
                      <a:gd name="connsiteY8" fmla="*/ 428761 h 543176"/>
                      <a:gd name="connsiteX0" fmla="*/ 528805 w 2763583"/>
                      <a:gd name="connsiteY0" fmla="*/ 428761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528805 w 2763583"/>
                      <a:gd name="connsiteY8" fmla="*/ 428761 h 557397"/>
                      <a:gd name="connsiteX0" fmla="*/ 623578 w 2763583"/>
                      <a:gd name="connsiteY0" fmla="*/ 420838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623578 w 2763583"/>
                      <a:gd name="connsiteY8" fmla="*/ 420838 h 557397"/>
                      <a:gd name="connsiteX0" fmla="*/ 623578 w 2763583"/>
                      <a:gd name="connsiteY0" fmla="*/ 420838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623578 w 2763583"/>
                      <a:gd name="connsiteY8" fmla="*/ 420838 h 557397"/>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63676 w 2751737"/>
                      <a:gd name="connsiteY7" fmla="*/ 388725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63676 w 2751737"/>
                      <a:gd name="connsiteY7" fmla="*/ 388725 h 612853"/>
                      <a:gd name="connsiteX8" fmla="*/ 611732 w 2751737"/>
                      <a:gd name="connsiteY8" fmla="*/ 476294 h 612853"/>
                      <a:gd name="connsiteX0" fmla="*/ 611732 w 2751737"/>
                      <a:gd name="connsiteY0" fmla="*/ 476294 h 598632"/>
                      <a:gd name="connsiteX1" fmla="*/ 2751737 w 2751737"/>
                      <a:gd name="connsiteY1" fmla="*/ 484218 h 598632"/>
                      <a:gd name="connsiteX2" fmla="*/ 2751737 w 2751737"/>
                      <a:gd name="connsiteY2" fmla="*/ 598105 h 598632"/>
                      <a:gd name="connsiteX3" fmla="*/ 2751646 w 2751737"/>
                      <a:gd name="connsiteY3" fmla="*/ 598517 h 598632"/>
                      <a:gd name="connsiteX4" fmla="*/ 616681 w 2751737"/>
                      <a:gd name="connsiteY4" fmla="*/ 598517 h 598632"/>
                      <a:gd name="connsiteX5" fmla="*/ 349739 w 2751737"/>
                      <a:gd name="connsiteY5" fmla="*/ 476646 h 598632"/>
                      <a:gd name="connsiteX6" fmla="*/ 0 w 2751737"/>
                      <a:gd name="connsiteY6" fmla="*/ 0 h 598632"/>
                      <a:gd name="connsiteX7" fmla="*/ 363676 w 2751737"/>
                      <a:gd name="connsiteY7" fmla="*/ 388725 h 598632"/>
                      <a:gd name="connsiteX8" fmla="*/ 611732 w 2751737"/>
                      <a:gd name="connsiteY8" fmla="*/ 476294 h 59863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1737" h="598522">
                        <a:moveTo>
                          <a:pt x="611732" y="476294"/>
                        </a:moveTo>
                        <a:lnTo>
                          <a:pt x="2751737" y="484218"/>
                        </a:lnTo>
                        <a:lnTo>
                          <a:pt x="2751737" y="598105"/>
                        </a:lnTo>
                        <a:cubicBezTo>
                          <a:pt x="2751707" y="598242"/>
                          <a:pt x="2751676" y="598380"/>
                          <a:pt x="2751646" y="598517"/>
                        </a:cubicBezTo>
                        <a:lnTo>
                          <a:pt x="616681" y="598517"/>
                        </a:lnTo>
                        <a:cubicBezTo>
                          <a:pt x="513236" y="599035"/>
                          <a:pt x="419444" y="570817"/>
                          <a:pt x="349739" y="476646"/>
                        </a:cubicBezTo>
                        <a:cubicBezTo>
                          <a:pt x="233159" y="317764"/>
                          <a:pt x="110658" y="174726"/>
                          <a:pt x="0" y="0"/>
                        </a:cubicBezTo>
                        <a:cubicBezTo>
                          <a:pt x="299649" y="316312"/>
                          <a:pt x="188418" y="207101"/>
                          <a:pt x="363676" y="388725"/>
                        </a:cubicBezTo>
                        <a:cubicBezTo>
                          <a:pt x="437708" y="467512"/>
                          <a:pt x="566095" y="484567"/>
                          <a:pt x="611732" y="476294"/>
                        </a:cubicBezTo>
                        <a:close/>
                      </a:path>
                    </a:pathLst>
                  </a:custGeom>
                  <a:gradFill>
                    <a:gsLst>
                      <a:gs pos="0">
                        <a:srgbClr val="A5A5A5">
                          <a:lumMod val="75000"/>
                        </a:srgbClr>
                      </a:gs>
                      <a:gs pos="45000">
                        <a:srgbClr val="424242"/>
                      </a:gs>
                      <a:gs pos="100000">
                        <a:srgbClr val="000000"/>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17" name="Freeform 316"/>
                <p:cNvSpPr/>
                <p:nvPr/>
              </p:nvSpPr>
              <p:spPr>
                <a:xfrm>
                  <a:off x="647604" y="3810131"/>
                  <a:ext cx="2811661" cy="389348"/>
                </a:xfrm>
                <a:custGeom>
                  <a:avLst/>
                  <a:gdLst>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472487 w 2811661"/>
                    <a:gd name="connsiteY8" fmla="*/ 384179 h 385493"/>
                    <a:gd name="connsiteX9" fmla="*/ 472487 w 2811661"/>
                    <a:gd name="connsiteY9" fmla="*/ 371797 h 385493"/>
                    <a:gd name="connsiteX10" fmla="*/ 0 w 2811661"/>
                    <a:gd name="connsiteY10" fmla="*/ 60000 h 385493"/>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472487 w 2811661"/>
                    <a:gd name="connsiteY8" fmla="*/ 384179 h 385493"/>
                    <a:gd name="connsiteX9" fmla="*/ 0 w 2811661"/>
                    <a:gd name="connsiteY9" fmla="*/ 60000 h 385493"/>
                    <a:gd name="connsiteX10" fmla="*/ 57 w 2811661"/>
                    <a:gd name="connsiteY10" fmla="*/ 0 h 385493"/>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0 w 2811661"/>
                    <a:gd name="connsiteY8" fmla="*/ 60000 h 385493"/>
                    <a:gd name="connsiteX9" fmla="*/ 57 w 2811661"/>
                    <a:gd name="connsiteY9"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71350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7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2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2 w 2811661"/>
                    <a:gd name="connsiteY1" fmla="*/ 325908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110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25907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6298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6937 w 2811661"/>
                    <a:gd name="connsiteY1" fmla="*/ 325907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2523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4149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7719 w 2811661"/>
                    <a:gd name="connsiteY1" fmla="*/ 34668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7719 w 2811661"/>
                    <a:gd name="connsiteY1" fmla="*/ 34668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2 w 2811661"/>
                    <a:gd name="connsiteY1" fmla="*/ 340770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923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4045 w 2811661"/>
                    <a:gd name="connsiteY1" fmla="*/ 33485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4045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1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1 w 2811661"/>
                    <a:gd name="connsiteY1" fmla="*/ 33189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893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893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189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40770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661" h="385493">
                      <a:moveTo>
                        <a:pt x="57" y="0"/>
                      </a:moveTo>
                      <a:lnTo>
                        <a:pt x="495882" y="337811"/>
                      </a:lnTo>
                      <a:lnTo>
                        <a:pt x="2811661" y="338460"/>
                      </a:lnTo>
                      <a:lnTo>
                        <a:pt x="2811661" y="384179"/>
                      </a:lnTo>
                      <a:lnTo>
                        <a:pt x="493341" y="384179"/>
                      </a:lnTo>
                      <a:lnTo>
                        <a:pt x="493242" y="385493"/>
                      </a:lnTo>
                      <a:lnTo>
                        <a:pt x="491251" y="384179"/>
                      </a:lnTo>
                      <a:lnTo>
                        <a:pt x="0" y="60000"/>
                      </a:lnTo>
                      <a:lnTo>
                        <a:pt x="57" y="0"/>
                      </a:lnTo>
                      <a:close/>
                    </a:path>
                  </a:pathLst>
                </a:custGeom>
                <a:solidFill>
                  <a:srgbClr val="000000">
                    <a:lumMod val="50000"/>
                    <a:lumOff val="50000"/>
                  </a:srgbClr>
                </a:solidFill>
                <a:ln w="25400" cap="flat" cmpd="sng" algn="ctr">
                  <a:noFill/>
                  <a:prstDash val="solid"/>
                  <a:miter lim="800000"/>
                </a:ln>
                <a:effectLst/>
              </p:spPr>
              <p:txBody>
                <a:bodyPr rtlCol="0" anchor="ctr"/>
                <a:lstStyle/>
                <a:p>
                  <a:pPr algn="ctr">
                    <a:defRPr/>
                  </a:pPr>
                  <a:endParaRPr lang="en-US" kern="0">
                    <a:solidFill>
                      <a:prstClr val="white"/>
                    </a:solidFill>
                  </a:endParaRPr>
                </a:p>
              </p:txBody>
            </p:sp>
          </p:grpSp>
        </p:grpSp>
      </p:grpSp>
      <p:sp>
        <p:nvSpPr>
          <p:cNvPr id="533" name="TextBox 532"/>
          <p:cNvSpPr txBox="1"/>
          <p:nvPr/>
        </p:nvSpPr>
        <p:spPr>
          <a:xfrm>
            <a:off x="5094686" y="1027705"/>
            <a:ext cx="1447544" cy="400110"/>
          </a:xfrm>
          <a:prstGeom prst="rect">
            <a:avLst/>
          </a:prstGeom>
          <a:noFill/>
        </p:spPr>
        <p:txBody>
          <a:bodyPr wrap="square" rtlCol="0">
            <a:spAutoFit/>
          </a:bodyPr>
          <a:lstStyle/>
          <a:p>
            <a:pPr algn="ctr"/>
            <a:r>
              <a:rPr lang="en-GB" sz="2000" b="1" dirty="0">
                <a:solidFill>
                  <a:schemeClr val="accent1">
                    <a:lumMod val="75000"/>
                  </a:schemeClr>
                </a:solidFill>
                <a:latin typeface="Agency FB" panose="020B0503020202020204" pitchFamily="34" charset="0"/>
              </a:rPr>
              <a:t>TEXT HERE</a:t>
            </a:r>
            <a:endParaRPr lang="en-US" sz="2000" b="1" dirty="0">
              <a:solidFill>
                <a:schemeClr val="accent1">
                  <a:lumMod val="75000"/>
                </a:schemeClr>
              </a:solidFill>
              <a:latin typeface="Agency FB" panose="020B0503020202020204" pitchFamily="34" charset="0"/>
            </a:endParaRPr>
          </a:p>
        </p:txBody>
      </p:sp>
    </p:spTree>
    <p:extLst>
      <p:ext uri="{BB962C8B-B14F-4D97-AF65-F5344CB8AC3E}">
        <p14:creationId xmlns:p14="http://schemas.microsoft.com/office/powerpoint/2010/main" val="304658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fr-CH" sz="2400" dirty="0"/>
              <a:t>Test du processus de bout en bout (en incluant les nouvelles fonctionnalités) : </a:t>
            </a:r>
          </a:p>
          <a:p>
            <a:pPr lvl="1"/>
            <a:r>
              <a:rPr lang="fr-CH" sz="1800" dirty="0"/>
              <a:t>Saisie des données dans le module de pré-souscription de </a:t>
            </a:r>
            <a:r>
              <a:rPr lang="fr-CH" sz="1800" dirty="0" err="1"/>
              <a:t>My</a:t>
            </a:r>
            <a:r>
              <a:rPr lang="fr-CH" sz="1800" dirty="0"/>
              <a:t>-Calie</a:t>
            </a:r>
          </a:p>
          <a:p>
            <a:pPr lvl="1"/>
            <a:r>
              <a:rPr lang="fr-CH" sz="1800" dirty="0"/>
              <a:t>Contrôle des impressions du dossier de souscription produit par </a:t>
            </a:r>
            <a:r>
              <a:rPr lang="fr-CH" sz="1800" dirty="0" err="1"/>
              <a:t>My</a:t>
            </a:r>
            <a:r>
              <a:rPr lang="fr-CH" sz="1800" dirty="0"/>
              <a:t>-Calie</a:t>
            </a:r>
          </a:p>
          <a:p>
            <a:pPr marL="457200" lvl="1" indent="0">
              <a:buNone/>
            </a:pPr>
            <a:endParaRPr lang="fr-CH" sz="1800" dirty="0"/>
          </a:p>
          <a:p>
            <a:r>
              <a:rPr lang="fr-CH" sz="2400" dirty="0"/>
              <a:t>Jeux de données pour les tests : </a:t>
            </a:r>
          </a:p>
          <a:p>
            <a:pPr lvl="1"/>
            <a:r>
              <a:rPr lang="fr-CH" sz="1800" dirty="0"/>
              <a:t>Saisie de dossiers de souscription reçus (réels) pour simuler des cas passants et ;</a:t>
            </a:r>
          </a:p>
          <a:p>
            <a:pPr lvl="1"/>
            <a:r>
              <a:rPr lang="fr-CH" sz="1800" dirty="0"/>
              <a:t>Saisie de données fictives pour vérifier la mise en place des contrôles (énumérés en workshop)</a:t>
            </a:r>
          </a:p>
          <a:p>
            <a:pPr marL="457200" lvl="1" indent="0">
              <a:buNone/>
            </a:pPr>
            <a:endParaRPr lang="fr-CH" sz="1800" dirty="0"/>
          </a:p>
          <a:p>
            <a:r>
              <a:rPr lang="fr-CH" sz="2400" dirty="0"/>
              <a:t>Responsabilités de l’IT : </a:t>
            </a:r>
          </a:p>
          <a:p>
            <a:pPr lvl="1"/>
            <a:r>
              <a:rPr lang="fr-CH" sz="1800" dirty="0"/>
              <a:t>Tests préliminaires, afin de détecter les éventuelles anomalies techniques, avant de relayer aux Métiers</a:t>
            </a:r>
          </a:p>
          <a:p>
            <a:pPr lvl="1"/>
            <a:r>
              <a:rPr lang="fr-CH" sz="1800" dirty="0"/>
              <a:t>Rôle de support aux Métiers en cas de questions (Guillaume G.A., Raphaël C., Amélie D.V)</a:t>
            </a:r>
          </a:p>
          <a:p>
            <a:pPr lvl="1"/>
            <a:r>
              <a:rPr lang="fr-CH" sz="1800" dirty="0"/>
              <a:t>Rôle d’intermédiaire avec Switch IT : les remontées des anomalies seront effectuées uniquement par L’IT</a:t>
            </a:r>
            <a:endParaRPr lang="fr-CH" sz="2000" dirty="0"/>
          </a:p>
        </p:txBody>
      </p:sp>
      <p:sp>
        <p:nvSpPr>
          <p:cNvPr id="4" name="Date Placeholder 3"/>
          <p:cNvSpPr>
            <a:spLocks noGrp="1"/>
          </p:cNvSpPr>
          <p:nvPr>
            <p:ph type="dt" sz="half" idx="4294967295"/>
          </p:nvPr>
        </p:nvSpPr>
        <p:spPr>
          <a:xfrm>
            <a:off x="814917" y="6356351"/>
            <a:ext cx="2639483" cy="168994"/>
          </a:xfrm>
        </p:spPr>
        <p:txBody>
          <a:bodyPr/>
          <a:lstStyle/>
          <a:p>
            <a:fld id="{59A7F118-31F0-4F92-8554-DBB3628057CE}"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Méthodologie</a:t>
            </a:r>
            <a:endParaRPr lang="en-US" dirty="0"/>
          </a:p>
        </p:txBody>
      </p:sp>
    </p:spTree>
    <p:extLst>
      <p:ext uri="{BB962C8B-B14F-4D97-AF65-F5344CB8AC3E}">
        <p14:creationId xmlns:p14="http://schemas.microsoft.com/office/powerpoint/2010/main" val="4226136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814917" y="6356351"/>
            <a:ext cx="2639483" cy="168994"/>
          </a:xfrm>
        </p:spPr>
        <p:txBody>
          <a:bodyPr/>
          <a:lstStyle/>
          <a:p>
            <a:fld id="{68A8D204-7ABE-4AF9-B480-1B13036780CE}"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Rôles par services / testeurs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88383095"/>
              </p:ext>
            </p:extLst>
          </p:nvPr>
        </p:nvGraphicFramePr>
        <p:xfrm>
          <a:off x="814917" y="1752615"/>
          <a:ext cx="10562168" cy="2895600"/>
        </p:xfrm>
        <a:graphic>
          <a:graphicData uri="http://schemas.openxmlformats.org/drawingml/2006/table">
            <a:tbl>
              <a:tblPr firstRow="1" bandRow="1">
                <a:tableStyleId>{5C22544A-7EE6-4342-B048-85BDC9FD1C3A}</a:tableStyleId>
              </a:tblPr>
              <a:tblGrid>
                <a:gridCol w="2640542">
                  <a:extLst>
                    <a:ext uri="{9D8B030D-6E8A-4147-A177-3AD203B41FA5}">
                      <a16:colId xmlns:a16="http://schemas.microsoft.com/office/drawing/2014/main" val="20000"/>
                    </a:ext>
                  </a:extLst>
                </a:gridCol>
                <a:gridCol w="2640542">
                  <a:extLst>
                    <a:ext uri="{9D8B030D-6E8A-4147-A177-3AD203B41FA5}">
                      <a16:colId xmlns:a16="http://schemas.microsoft.com/office/drawing/2014/main" val="20001"/>
                    </a:ext>
                  </a:extLst>
                </a:gridCol>
                <a:gridCol w="2640542">
                  <a:extLst>
                    <a:ext uri="{9D8B030D-6E8A-4147-A177-3AD203B41FA5}">
                      <a16:colId xmlns:a16="http://schemas.microsoft.com/office/drawing/2014/main" val="20002"/>
                    </a:ext>
                  </a:extLst>
                </a:gridCol>
                <a:gridCol w="2640542">
                  <a:extLst>
                    <a:ext uri="{9D8B030D-6E8A-4147-A177-3AD203B41FA5}">
                      <a16:colId xmlns:a16="http://schemas.microsoft.com/office/drawing/2014/main" val="20003"/>
                    </a:ext>
                  </a:extLst>
                </a:gridCol>
              </a:tblGrid>
              <a:tr h="370840">
                <a:tc>
                  <a:txBody>
                    <a:bodyPr/>
                    <a:lstStyle/>
                    <a:p>
                      <a:pPr algn="ctr"/>
                      <a:r>
                        <a:rPr lang="fr-CH" sz="2000" dirty="0"/>
                        <a:t>Service </a:t>
                      </a:r>
                      <a:endParaRPr lang="en-US" sz="2000" dirty="0"/>
                    </a:p>
                  </a:txBody>
                  <a:tcPr/>
                </a:tc>
                <a:tc>
                  <a:txBody>
                    <a:bodyPr/>
                    <a:lstStyle/>
                    <a:p>
                      <a:pPr algn="ctr"/>
                      <a:r>
                        <a:rPr lang="fr-CH" sz="2000"/>
                        <a:t> Référent </a:t>
                      </a:r>
                      <a:r>
                        <a:rPr lang="fr-CH" sz="2000" baseline="0"/>
                        <a:t> </a:t>
                      </a:r>
                      <a:endParaRPr lang="en-US" sz="2000" dirty="0"/>
                    </a:p>
                  </a:txBody>
                  <a:tcPr/>
                </a:tc>
                <a:tc>
                  <a:txBody>
                    <a:bodyPr/>
                    <a:lstStyle/>
                    <a:p>
                      <a:pPr algn="ctr"/>
                      <a:r>
                        <a:rPr lang="fr-CH" sz="2000" dirty="0"/>
                        <a:t>Rôle</a:t>
                      </a:r>
                      <a:endParaRPr lang="en-US" sz="2000" dirty="0"/>
                    </a:p>
                  </a:txBody>
                  <a:tcPr/>
                </a:tc>
                <a:tc>
                  <a:txBody>
                    <a:bodyPr/>
                    <a:lstStyle/>
                    <a:p>
                      <a:pPr algn="ctr"/>
                      <a:r>
                        <a:rPr lang="fr-CH" sz="2000" dirty="0"/>
                        <a:t>Rappel des charges </a:t>
                      </a:r>
                      <a:r>
                        <a:rPr lang="fr-CH" sz="2000" baseline="0" dirty="0"/>
                        <a:t>de test estimées *</a:t>
                      </a:r>
                      <a:endParaRPr lang="en-US" sz="2000" dirty="0"/>
                    </a:p>
                  </a:txBody>
                  <a:tcPr/>
                </a:tc>
                <a:extLst>
                  <a:ext uri="{0D108BD9-81ED-4DB2-BD59-A6C34878D82A}">
                    <a16:rowId xmlns:a16="http://schemas.microsoft.com/office/drawing/2014/main" val="10000"/>
                  </a:ext>
                </a:extLst>
              </a:tr>
              <a:tr h="370840">
                <a:tc>
                  <a:txBody>
                    <a:bodyPr/>
                    <a:lstStyle/>
                    <a:p>
                      <a:r>
                        <a:rPr lang="fr-CH" dirty="0"/>
                        <a:t>Marketing </a:t>
                      </a:r>
                      <a:endParaRPr lang="en-US" dirty="0"/>
                    </a:p>
                  </a:txBody>
                  <a:tcPr anchor="ctr"/>
                </a:tc>
                <a:tc>
                  <a:txBody>
                    <a:bodyPr/>
                    <a:lstStyle/>
                    <a:p>
                      <a:r>
                        <a:rPr lang="fr-CH" dirty="0"/>
                        <a:t>Anne VERDU </a:t>
                      </a:r>
                    </a:p>
                    <a:p>
                      <a:r>
                        <a:rPr lang="fr-CH" dirty="0"/>
                        <a:t>Justine BERNOLIN</a:t>
                      </a:r>
                      <a:endParaRPr lang="en-US" dirty="0"/>
                    </a:p>
                  </a:txBody>
                  <a:tcPr anchor="ctr"/>
                </a:tc>
                <a:tc>
                  <a:txBody>
                    <a:bodyPr/>
                    <a:lstStyle/>
                    <a:p>
                      <a:pPr marL="285750" indent="-285750">
                        <a:buFont typeface="Arial" panose="020B0604020202020204" pitchFamily="34" charset="0"/>
                        <a:buChar char="•"/>
                      </a:pPr>
                      <a:r>
                        <a:rPr lang="fr-CH" dirty="0"/>
                        <a:t>xxx</a:t>
                      </a:r>
                    </a:p>
                  </a:txBody>
                  <a:tcPr anchor="ctr"/>
                </a:tc>
                <a:tc>
                  <a:txBody>
                    <a:bodyPr/>
                    <a:lstStyle/>
                    <a:p>
                      <a:pPr marL="0" indent="0" algn="ctr">
                        <a:buFont typeface="Arial" panose="020B0604020202020204" pitchFamily="34" charset="0"/>
                        <a:buNone/>
                      </a:pPr>
                      <a:r>
                        <a:rPr lang="fr-CH" dirty="0"/>
                        <a:t>xx j/h </a:t>
                      </a:r>
                      <a:endParaRPr lang="en-US" dirty="0"/>
                    </a:p>
                  </a:txBody>
                  <a:tcPr anchor="ctr"/>
                </a:tc>
                <a:extLst>
                  <a:ext uri="{0D108BD9-81ED-4DB2-BD59-A6C34878D82A}">
                    <a16:rowId xmlns:a16="http://schemas.microsoft.com/office/drawing/2014/main" val="10001"/>
                  </a:ext>
                </a:extLst>
              </a:tr>
              <a:tr h="370840">
                <a:tc>
                  <a:txBody>
                    <a:bodyPr/>
                    <a:lstStyle/>
                    <a:p>
                      <a:r>
                        <a:rPr lang="fr-CH" dirty="0"/>
                        <a:t>Commercial </a:t>
                      </a:r>
                      <a:endParaRPr lang="en-US" dirty="0"/>
                    </a:p>
                  </a:txBody>
                  <a:tcPr anchor="ctr"/>
                </a:tc>
                <a:tc>
                  <a:txBody>
                    <a:bodyPr/>
                    <a:lstStyle/>
                    <a:p>
                      <a:r>
                        <a:rPr lang="fr-CH" dirty="0"/>
                        <a:t>Rozenn LEBEC</a:t>
                      </a:r>
                    </a:p>
                    <a:p>
                      <a:r>
                        <a:rPr lang="fr-CH" dirty="0"/>
                        <a:t>Damien ROGER </a:t>
                      </a:r>
                      <a:endParaRPr lang="en-US"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H" dirty="0"/>
                        <a:t>xxx</a:t>
                      </a:r>
                    </a:p>
                  </a:txBody>
                  <a:tcPr anchor="ctr"/>
                </a:tc>
                <a:tc>
                  <a:txBody>
                    <a:bodyPr/>
                    <a:lstStyle/>
                    <a:p>
                      <a:pPr algn="ctr"/>
                      <a:r>
                        <a:rPr lang="fr-CH" dirty="0"/>
                        <a:t>xx</a:t>
                      </a:r>
                      <a:r>
                        <a:rPr lang="fr-CH" baseline="0" dirty="0"/>
                        <a:t> j/h </a:t>
                      </a:r>
                      <a:r>
                        <a:rPr lang="fr-CH" dirty="0"/>
                        <a:t>LU</a:t>
                      </a:r>
                      <a:r>
                        <a:rPr lang="fr-CH" baseline="0" dirty="0"/>
                        <a:t> </a:t>
                      </a:r>
                    </a:p>
                    <a:p>
                      <a:pPr algn="ctr"/>
                      <a:r>
                        <a:rPr lang="fr-CH" baseline="0" dirty="0"/>
                        <a:t>xx j/h FR </a:t>
                      </a:r>
                      <a:endParaRPr lang="fr-CH" dirty="0"/>
                    </a:p>
                  </a:txBody>
                  <a:tcPr anchor="ctr"/>
                </a:tc>
                <a:extLst>
                  <a:ext uri="{0D108BD9-81ED-4DB2-BD59-A6C34878D82A}">
                    <a16:rowId xmlns:a16="http://schemas.microsoft.com/office/drawing/2014/main" val="10002"/>
                  </a:ext>
                </a:extLst>
              </a:tr>
              <a:tr h="370840">
                <a:tc>
                  <a:txBody>
                    <a:bodyPr/>
                    <a:lstStyle/>
                    <a:p>
                      <a:r>
                        <a:rPr lang="fr-CH" dirty="0"/>
                        <a:t>Gestion</a:t>
                      </a:r>
                      <a:endParaRPr lang="en-US" dirty="0"/>
                    </a:p>
                  </a:txBody>
                  <a:tcPr anchor="ctr"/>
                </a:tc>
                <a:tc>
                  <a:txBody>
                    <a:bodyPr/>
                    <a:lstStyle/>
                    <a:p>
                      <a:r>
                        <a:rPr lang="fr-CH" dirty="0"/>
                        <a:t>Virginie</a:t>
                      </a:r>
                      <a:r>
                        <a:rPr lang="fr-CH" baseline="0" dirty="0"/>
                        <a:t> CHARTIER </a:t>
                      </a:r>
                    </a:p>
                    <a:p>
                      <a:r>
                        <a:rPr lang="fr-CH" baseline="0" dirty="0"/>
                        <a:t>Daniel MORALES </a:t>
                      </a:r>
                    </a:p>
                    <a:p>
                      <a:r>
                        <a:rPr lang="fr-CH" baseline="0" dirty="0"/>
                        <a:t>Ludivine EMMENECKER</a:t>
                      </a:r>
                      <a:endParaRPr lang="en-US" dirty="0"/>
                    </a:p>
                  </a:txBody>
                  <a:tcPr anchor="ctr"/>
                </a:tc>
                <a:tc>
                  <a:txBody>
                    <a:bodyPr/>
                    <a:lstStyle/>
                    <a:p>
                      <a:pPr marL="285750" indent="-285750">
                        <a:buFont typeface="Arial" panose="020B0604020202020204" pitchFamily="34" charset="0"/>
                        <a:buChar char="•"/>
                      </a:pPr>
                      <a:r>
                        <a:rPr lang="fr-CH" dirty="0"/>
                        <a:t>xxx</a:t>
                      </a:r>
                      <a:endParaRPr lang="en-US" dirty="0"/>
                    </a:p>
                  </a:txBody>
                  <a:tcPr anchor="ctr"/>
                </a:tc>
                <a:tc>
                  <a:txBody>
                    <a:bodyPr/>
                    <a:lstStyle/>
                    <a:p>
                      <a:pPr marL="0" indent="0" algn="ctr">
                        <a:buFont typeface="Arial" panose="020B0604020202020204" pitchFamily="34" charset="0"/>
                        <a:buNone/>
                      </a:pPr>
                      <a:r>
                        <a:rPr lang="fr-CH" dirty="0"/>
                        <a:t>xx j/h LU</a:t>
                      </a:r>
                    </a:p>
                    <a:p>
                      <a:pPr marL="0" indent="0" algn="ctr">
                        <a:buFont typeface="Arial" panose="020B0604020202020204" pitchFamily="34" charset="0"/>
                        <a:buNone/>
                      </a:pPr>
                      <a:r>
                        <a:rPr lang="fr-CH" dirty="0"/>
                        <a:t>xx j/h FR</a:t>
                      </a:r>
                    </a:p>
                  </a:txBody>
                  <a:tcPr anchor="ctr"/>
                </a:tc>
                <a:extLst>
                  <a:ext uri="{0D108BD9-81ED-4DB2-BD59-A6C34878D82A}">
                    <a16:rowId xmlns:a16="http://schemas.microsoft.com/office/drawing/2014/main" val="10003"/>
                  </a:ext>
                </a:extLst>
              </a:tr>
            </a:tbl>
          </a:graphicData>
        </a:graphic>
      </p:graphicFrame>
      <p:sp>
        <p:nvSpPr>
          <p:cNvPr id="2" name="TextBox 1"/>
          <p:cNvSpPr txBox="1"/>
          <p:nvPr/>
        </p:nvSpPr>
        <p:spPr>
          <a:xfrm>
            <a:off x="814917" y="5638103"/>
            <a:ext cx="6880634" cy="276999"/>
          </a:xfrm>
          <a:prstGeom prst="rect">
            <a:avLst/>
          </a:prstGeom>
          <a:noFill/>
        </p:spPr>
        <p:txBody>
          <a:bodyPr wrap="square" rtlCol="0">
            <a:spAutoFit/>
          </a:bodyPr>
          <a:lstStyle/>
          <a:p>
            <a:r>
              <a:rPr lang="fr-CH" sz="1200" dirty="0"/>
              <a:t>* Comme discuté avec les responsables des départements </a:t>
            </a:r>
            <a:endParaRPr lang="en-US" sz="1200" dirty="0"/>
          </a:p>
        </p:txBody>
      </p:sp>
    </p:spTree>
    <p:extLst>
      <p:ext uri="{BB962C8B-B14F-4D97-AF65-F5344CB8AC3E}">
        <p14:creationId xmlns:p14="http://schemas.microsoft.com/office/powerpoint/2010/main" val="1318741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703684" y="1511929"/>
            <a:ext cx="1446053" cy="4581367"/>
          </a:xfrm>
        </p:spPr>
        <p:txBody>
          <a:bodyPr>
            <a:normAutofit/>
          </a:bodyPr>
          <a:lstStyle/>
          <a:p>
            <a:pPr marL="0" indent="0">
              <a:buNone/>
            </a:pPr>
            <a:r>
              <a:rPr lang="fr-CH" u="sng" dirty="0"/>
              <a:t>Légende : </a:t>
            </a:r>
          </a:p>
          <a:p>
            <a:pPr marL="0" indent="0">
              <a:buNone/>
            </a:pPr>
            <a:endParaRPr lang="fr-CH" dirty="0"/>
          </a:p>
          <a:p>
            <a:pPr marL="0" indent="0">
              <a:buNone/>
            </a:pPr>
            <a:r>
              <a:rPr lang="fr-CH" b="1" dirty="0">
                <a:solidFill>
                  <a:srgbClr val="FF0000"/>
                </a:solidFill>
              </a:rPr>
              <a:t>01/02/2019</a:t>
            </a:r>
            <a:br>
              <a:rPr lang="fr-CH" b="1" dirty="0">
                <a:solidFill>
                  <a:srgbClr val="FF0000"/>
                </a:solidFill>
              </a:rPr>
            </a:br>
            <a:r>
              <a:rPr lang="fr-CH" b="1" dirty="0">
                <a:solidFill>
                  <a:srgbClr val="FF0000"/>
                </a:solidFill>
              </a:rPr>
              <a:t>29/03/2019</a:t>
            </a:r>
            <a:endParaRPr lang="fr-CH" dirty="0"/>
          </a:p>
        </p:txBody>
      </p:sp>
      <p:sp>
        <p:nvSpPr>
          <p:cNvPr id="4" name="Date Placeholder 3"/>
          <p:cNvSpPr>
            <a:spLocks noGrp="1"/>
          </p:cNvSpPr>
          <p:nvPr>
            <p:ph type="dt" sz="half" idx="4294967295"/>
          </p:nvPr>
        </p:nvSpPr>
        <p:spPr>
          <a:xfrm>
            <a:off x="814917" y="6356351"/>
            <a:ext cx="2639483" cy="168994"/>
          </a:xfrm>
        </p:spPr>
        <p:txBody>
          <a:bodyPr/>
          <a:lstStyle/>
          <a:p>
            <a:fld id="{A9E5688A-3E8A-4AC6-951C-84105C12C4FF}"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Planning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139422013"/>
              </p:ext>
            </p:extLst>
          </p:nvPr>
        </p:nvGraphicFramePr>
        <p:xfrm>
          <a:off x="814913" y="1611862"/>
          <a:ext cx="3048000" cy="43815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gridSpan="5">
                  <a:txBody>
                    <a:bodyPr/>
                    <a:lstStyle/>
                    <a:p>
                      <a:pPr algn="ctr" fontAlgn="ctr"/>
                      <a:r>
                        <a:rPr lang="fr-FR" sz="1100" b="1" i="0" u="none" strike="noStrike" dirty="0">
                          <a:solidFill>
                            <a:srgbClr val="000000"/>
                          </a:solidFill>
                          <a:effectLst/>
                          <a:latin typeface="Calibri" panose="020F0502020204030204" pitchFamily="34" charset="0"/>
                        </a:rPr>
                        <a:t>Février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2"/>
                  </a:ext>
                </a:extLst>
              </a:tr>
              <a:tr h="190500">
                <a:tc>
                  <a:txBody>
                    <a:bodyPr/>
                    <a:lstStyle/>
                    <a:p>
                      <a:pPr algn="ctr" fontAlgn="ctr"/>
                      <a:r>
                        <a:rPr lang="fr-FR"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r h="190500">
                <a:tc>
                  <a:txBody>
                    <a:bodyPr/>
                    <a:lstStyle/>
                    <a:p>
                      <a:pPr algn="ctr" fontAlgn="ctr"/>
                      <a:r>
                        <a:rPr lang="fr-FR"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4"/>
                  </a:ext>
                </a:extLst>
              </a:tr>
              <a:tr h="190500">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190500">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extLst>
                  <a:ext uri="{0D108BD9-81ED-4DB2-BD59-A6C34878D82A}">
                    <a16:rowId xmlns:a16="http://schemas.microsoft.com/office/drawing/2014/main" val="10006"/>
                  </a:ext>
                </a:extLst>
              </a:tr>
              <a:tr h="190500">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gridSpan="5">
                  <a:txBody>
                    <a:bodyPr/>
                    <a:lstStyle/>
                    <a:p>
                      <a:pPr algn="ctr" fontAlgn="ctr"/>
                      <a:r>
                        <a:rPr lang="fr-FR" sz="1100" b="1" i="0" u="none" strike="noStrike">
                          <a:solidFill>
                            <a:srgbClr val="000000"/>
                          </a:solidFill>
                          <a:effectLst/>
                          <a:latin typeface="Calibri" panose="020F0502020204030204" pitchFamily="34" charset="0"/>
                        </a:rPr>
                        <a:t>Mars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8"/>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0"/>
                  </a:ext>
                </a:extLst>
              </a:tr>
              <a:tr h="190500">
                <a:tc>
                  <a:txBody>
                    <a:bodyPr/>
                    <a:lstStyle/>
                    <a:p>
                      <a:pPr algn="ctr" fontAlgn="ctr"/>
                      <a:r>
                        <a:rPr lang="fr-FR"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1"/>
                  </a:ext>
                </a:extLst>
              </a:tr>
              <a:tr h="190500">
                <a:tc>
                  <a:txBody>
                    <a:bodyPr/>
                    <a:lstStyle/>
                    <a:p>
                      <a:pPr algn="ctr" fontAlgn="ctr"/>
                      <a:r>
                        <a:rPr lang="fr-FR"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2"/>
                  </a:ext>
                </a:extLst>
              </a:tr>
              <a:tr h="190500">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3"/>
                  </a:ext>
                </a:extLst>
              </a:tr>
              <a:tr h="190500">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4"/>
                  </a:ext>
                </a:extLst>
              </a:tr>
              <a:tr h="190500">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gridSpan="5">
                  <a:txBody>
                    <a:bodyPr/>
                    <a:lstStyle/>
                    <a:p>
                      <a:pPr algn="ctr" fontAlgn="ctr"/>
                      <a:r>
                        <a:rPr lang="fr-FR" sz="1100" b="1" i="0" u="none" strike="noStrike" dirty="0">
                          <a:solidFill>
                            <a:srgbClr val="000000"/>
                          </a:solidFill>
                          <a:effectLst/>
                          <a:latin typeface="Calibri" panose="020F0502020204030204" pitchFamily="34" charset="0"/>
                        </a:rPr>
                        <a:t>Avril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16"/>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ctr"/>
                      <a:r>
                        <a:rPr lang="fr-FR"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fr-FR" sz="11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90500">
                <a:tc>
                  <a:txBody>
                    <a:bodyPr/>
                    <a:lstStyle/>
                    <a:p>
                      <a:pPr algn="ctr" fontAlgn="ctr"/>
                      <a:r>
                        <a:rPr lang="fr-FR" sz="11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extLst>
                  <a:ext uri="{0D108BD9-81ED-4DB2-BD59-A6C34878D82A}">
                    <a16:rowId xmlns:a16="http://schemas.microsoft.com/office/drawing/2014/main" val="10022"/>
                  </a:ext>
                </a:extLst>
              </a:tr>
            </a:tbl>
          </a:graphicData>
        </a:graphic>
      </p:graphicFrame>
      <p:grpSp>
        <p:nvGrpSpPr>
          <p:cNvPr id="18" name="Group 3"/>
          <p:cNvGrpSpPr>
            <a:grpSpLocks noChangeAspect="1"/>
          </p:cNvGrpSpPr>
          <p:nvPr/>
        </p:nvGrpSpPr>
        <p:grpSpPr bwMode="auto">
          <a:xfrm>
            <a:off x="5788025" y="2873509"/>
            <a:ext cx="615950" cy="214312"/>
            <a:chOff x="3646" y="1843"/>
            <a:chExt cx="388" cy="135"/>
          </a:xfrm>
        </p:grpSpPr>
        <p:sp>
          <p:nvSpPr>
            <p:cNvPr id="19" name="AutoShape 2"/>
            <p:cNvSpPr>
              <a:spLocks noChangeAspect="1" noChangeArrowheads="1" noTextEdit="1"/>
            </p:cNvSpPr>
            <p:nvPr/>
          </p:nvSpPr>
          <p:spPr bwMode="auto">
            <a:xfrm>
              <a:off x="3646" y="1843"/>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4"/>
            <p:cNvSpPr>
              <a:spLocks noChangeArrowheads="1"/>
            </p:cNvSpPr>
            <p:nvPr/>
          </p:nvSpPr>
          <p:spPr bwMode="auto">
            <a:xfrm>
              <a:off x="3646" y="1843"/>
              <a:ext cx="388" cy="135"/>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Rectangle 5"/>
            <p:cNvSpPr>
              <a:spLocks noChangeArrowheads="1"/>
            </p:cNvSpPr>
            <p:nvPr/>
          </p:nvSpPr>
          <p:spPr bwMode="auto">
            <a:xfrm>
              <a:off x="3646" y="184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6"/>
            <p:cNvSpPr>
              <a:spLocks noChangeArrowheads="1"/>
            </p:cNvSpPr>
            <p:nvPr/>
          </p:nvSpPr>
          <p:spPr bwMode="auto">
            <a:xfrm>
              <a:off x="4028" y="184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Line 7"/>
            <p:cNvSpPr>
              <a:spLocks noChangeShapeType="1"/>
            </p:cNvSpPr>
            <p:nvPr/>
          </p:nvSpPr>
          <p:spPr bwMode="auto">
            <a:xfrm>
              <a:off x="3646" y="19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Rectangle 8"/>
            <p:cNvSpPr>
              <a:spLocks noChangeArrowheads="1"/>
            </p:cNvSpPr>
            <p:nvPr/>
          </p:nvSpPr>
          <p:spPr bwMode="auto">
            <a:xfrm>
              <a:off x="3646" y="197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Line 9"/>
            <p:cNvSpPr>
              <a:spLocks noChangeShapeType="1"/>
            </p:cNvSpPr>
            <p:nvPr/>
          </p:nvSpPr>
          <p:spPr bwMode="auto">
            <a:xfrm>
              <a:off x="4028" y="19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6" name="Rectangle 10"/>
            <p:cNvSpPr>
              <a:spLocks noChangeArrowheads="1"/>
            </p:cNvSpPr>
            <p:nvPr/>
          </p:nvSpPr>
          <p:spPr bwMode="auto">
            <a:xfrm>
              <a:off x="4028" y="197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Line 11"/>
            <p:cNvSpPr>
              <a:spLocks noChangeShapeType="1"/>
            </p:cNvSpPr>
            <p:nvPr/>
          </p:nvSpPr>
          <p:spPr bwMode="auto">
            <a:xfrm>
              <a:off x="4034" y="184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Rectangle 12"/>
            <p:cNvSpPr>
              <a:spLocks noChangeArrowheads="1"/>
            </p:cNvSpPr>
            <p:nvPr/>
          </p:nvSpPr>
          <p:spPr bwMode="auto">
            <a:xfrm>
              <a:off x="4034" y="184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Line 13"/>
            <p:cNvSpPr>
              <a:spLocks noChangeShapeType="1"/>
            </p:cNvSpPr>
            <p:nvPr/>
          </p:nvSpPr>
          <p:spPr bwMode="auto">
            <a:xfrm>
              <a:off x="4034" y="197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0" name="Rectangle 14"/>
            <p:cNvSpPr>
              <a:spLocks noChangeArrowheads="1"/>
            </p:cNvSpPr>
            <p:nvPr/>
          </p:nvSpPr>
          <p:spPr bwMode="auto">
            <a:xfrm>
              <a:off x="4034" y="197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1" name="Group 17"/>
          <p:cNvGrpSpPr>
            <a:grpSpLocks noChangeAspect="1"/>
          </p:cNvGrpSpPr>
          <p:nvPr/>
        </p:nvGrpSpPr>
        <p:grpSpPr bwMode="auto">
          <a:xfrm>
            <a:off x="5788025" y="3163294"/>
            <a:ext cx="620713" cy="217488"/>
            <a:chOff x="3646" y="2042"/>
            <a:chExt cx="391" cy="137"/>
          </a:xfrm>
        </p:grpSpPr>
        <p:sp>
          <p:nvSpPr>
            <p:cNvPr id="32" name="AutoShape 16"/>
            <p:cNvSpPr>
              <a:spLocks noChangeAspect="1" noChangeArrowheads="1" noTextEdit="1"/>
            </p:cNvSpPr>
            <p:nvPr/>
          </p:nvSpPr>
          <p:spPr bwMode="auto">
            <a:xfrm>
              <a:off x="3646" y="2042"/>
              <a:ext cx="391"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Rectangle 18"/>
            <p:cNvSpPr>
              <a:spLocks noChangeArrowheads="1"/>
            </p:cNvSpPr>
            <p:nvPr/>
          </p:nvSpPr>
          <p:spPr bwMode="auto">
            <a:xfrm>
              <a:off x="3646" y="2042"/>
              <a:ext cx="391" cy="137"/>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Rectangle 19"/>
            <p:cNvSpPr>
              <a:spLocks noChangeArrowheads="1"/>
            </p:cNvSpPr>
            <p:nvPr/>
          </p:nvSpPr>
          <p:spPr bwMode="auto">
            <a:xfrm>
              <a:off x="3646" y="2042"/>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Rectangle 20"/>
            <p:cNvSpPr>
              <a:spLocks noChangeArrowheads="1"/>
            </p:cNvSpPr>
            <p:nvPr/>
          </p:nvSpPr>
          <p:spPr bwMode="auto">
            <a:xfrm>
              <a:off x="4031" y="2042"/>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Line 21"/>
            <p:cNvSpPr>
              <a:spLocks noChangeShapeType="1"/>
            </p:cNvSpPr>
            <p:nvPr/>
          </p:nvSpPr>
          <p:spPr bwMode="auto">
            <a:xfrm>
              <a:off x="3646" y="217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Rectangle 22"/>
            <p:cNvSpPr>
              <a:spLocks noChangeArrowheads="1"/>
            </p:cNvSpPr>
            <p:nvPr/>
          </p:nvSpPr>
          <p:spPr bwMode="auto">
            <a:xfrm>
              <a:off x="3646" y="217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Line 23"/>
            <p:cNvSpPr>
              <a:spLocks noChangeShapeType="1"/>
            </p:cNvSpPr>
            <p:nvPr/>
          </p:nvSpPr>
          <p:spPr bwMode="auto">
            <a:xfrm>
              <a:off x="4031" y="217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9" name="Rectangle 24"/>
            <p:cNvSpPr>
              <a:spLocks noChangeArrowheads="1"/>
            </p:cNvSpPr>
            <p:nvPr/>
          </p:nvSpPr>
          <p:spPr bwMode="auto">
            <a:xfrm>
              <a:off x="4031" y="217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Line 25"/>
            <p:cNvSpPr>
              <a:spLocks noChangeShapeType="1"/>
            </p:cNvSpPr>
            <p:nvPr/>
          </p:nvSpPr>
          <p:spPr bwMode="auto">
            <a:xfrm>
              <a:off x="4037" y="204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1" name="Rectangle 26"/>
            <p:cNvSpPr>
              <a:spLocks noChangeArrowheads="1"/>
            </p:cNvSpPr>
            <p:nvPr/>
          </p:nvSpPr>
          <p:spPr bwMode="auto">
            <a:xfrm>
              <a:off x="4037" y="204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Line 27"/>
            <p:cNvSpPr>
              <a:spLocks noChangeShapeType="1"/>
            </p:cNvSpPr>
            <p:nvPr/>
          </p:nvSpPr>
          <p:spPr bwMode="auto">
            <a:xfrm>
              <a:off x="4037" y="217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3" name="Rectangle 28"/>
            <p:cNvSpPr>
              <a:spLocks noChangeArrowheads="1"/>
            </p:cNvSpPr>
            <p:nvPr/>
          </p:nvSpPr>
          <p:spPr bwMode="auto">
            <a:xfrm>
              <a:off x="4037" y="217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4" name="Group 31"/>
          <p:cNvGrpSpPr>
            <a:grpSpLocks noChangeAspect="1"/>
          </p:cNvGrpSpPr>
          <p:nvPr/>
        </p:nvGrpSpPr>
        <p:grpSpPr bwMode="auto">
          <a:xfrm>
            <a:off x="5790406" y="3450721"/>
            <a:ext cx="615950" cy="215900"/>
            <a:chOff x="3646" y="2245"/>
            <a:chExt cx="388" cy="136"/>
          </a:xfrm>
        </p:grpSpPr>
        <p:sp>
          <p:nvSpPr>
            <p:cNvPr id="45" name="AutoShape 30"/>
            <p:cNvSpPr>
              <a:spLocks noChangeAspect="1" noChangeArrowheads="1" noTextEdit="1"/>
            </p:cNvSpPr>
            <p:nvPr/>
          </p:nvSpPr>
          <p:spPr bwMode="auto">
            <a:xfrm>
              <a:off x="3646" y="2245"/>
              <a:ext cx="3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32"/>
            <p:cNvSpPr>
              <a:spLocks noChangeArrowheads="1"/>
            </p:cNvSpPr>
            <p:nvPr/>
          </p:nvSpPr>
          <p:spPr bwMode="auto">
            <a:xfrm>
              <a:off x="3646" y="2245"/>
              <a:ext cx="388" cy="13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33"/>
            <p:cNvSpPr>
              <a:spLocks noChangeArrowheads="1"/>
            </p:cNvSpPr>
            <p:nvPr/>
          </p:nvSpPr>
          <p:spPr bwMode="auto">
            <a:xfrm>
              <a:off x="3646" y="2245"/>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34"/>
            <p:cNvSpPr>
              <a:spLocks noChangeArrowheads="1"/>
            </p:cNvSpPr>
            <p:nvPr/>
          </p:nvSpPr>
          <p:spPr bwMode="auto">
            <a:xfrm>
              <a:off x="4028" y="2245"/>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Line 35"/>
            <p:cNvSpPr>
              <a:spLocks noChangeShapeType="1"/>
            </p:cNvSpPr>
            <p:nvPr/>
          </p:nvSpPr>
          <p:spPr bwMode="auto">
            <a:xfrm>
              <a:off x="3646" y="238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0" name="Rectangle 36"/>
            <p:cNvSpPr>
              <a:spLocks noChangeArrowheads="1"/>
            </p:cNvSpPr>
            <p:nvPr/>
          </p:nvSpPr>
          <p:spPr bwMode="auto">
            <a:xfrm>
              <a:off x="3646" y="2381"/>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Line 37"/>
            <p:cNvSpPr>
              <a:spLocks noChangeShapeType="1"/>
            </p:cNvSpPr>
            <p:nvPr/>
          </p:nvSpPr>
          <p:spPr bwMode="auto">
            <a:xfrm>
              <a:off x="4028" y="238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Rectangle 38"/>
            <p:cNvSpPr>
              <a:spLocks noChangeArrowheads="1"/>
            </p:cNvSpPr>
            <p:nvPr/>
          </p:nvSpPr>
          <p:spPr bwMode="auto">
            <a:xfrm>
              <a:off x="4028" y="2381"/>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Line 39"/>
            <p:cNvSpPr>
              <a:spLocks noChangeShapeType="1"/>
            </p:cNvSpPr>
            <p:nvPr/>
          </p:nvSpPr>
          <p:spPr bwMode="auto">
            <a:xfrm>
              <a:off x="4034" y="224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Rectangle 40"/>
            <p:cNvSpPr>
              <a:spLocks noChangeArrowheads="1"/>
            </p:cNvSpPr>
            <p:nvPr/>
          </p:nvSpPr>
          <p:spPr bwMode="auto">
            <a:xfrm>
              <a:off x="4034" y="2245"/>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Line 41"/>
            <p:cNvSpPr>
              <a:spLocks noChangeShapeType="1"/>
            </p:cNvSpPr>
            <p:nvPr/>
          </p:nvSpPr>
          <p:spPr bwMode="auto">
            <a:xfrm>
              <a:off x="4034" y="237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Rectangle 42"/>
            <p:cNvSpPr>
              <a:spLocks noChangeArrowheads="1"/>
            </p:cNvSpPr>
            <p:nvPr/>
          </p:nvSpPr>
          <p:spPr bwMode="auto">
            <a:xfrm>
              <a:off x="4034" y="2375"/>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7" name="Group 45"/>
          <p:cNvGrpSpPr>
            <a:grpSpLocks noChangeAspect="1"/>
          </p:cNvGrpSpPr>
          <p:nvPr/>
        </p:nvGrpSpPr>
        <p:grpSpPr bwMode="auto">
          <a:xfrm>
            <a:off x="5790406" y="3772214"/>
            <a:ext cx="615950" cy="214312"/>
            <a:chOff x="3646" y="2453"/>
            <a:chExt cx="388" cy="135"/>
          </a:xfrm>
        </p:grpSpPr>
        <p:sp>
          <p:nvSpPr>
            <p:cNvPr id="58" name="AutoShape 44"/>
            <p:cNvSpPr>
              <a:spLocks noChangeAspect="1" noChangeArrowheads="1" noTextEdit="1"/>
            </p:cNvSpPr>
            <p:nvPr/>
          </p:nvSpPr>
          <p:spPr bwMode="auto">
            <a:xfrm>
              <a:off x="3646" y="2453"/>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Rectangle 46"/>
            <p:cNvSpPr>
              <a:spLocks noChangeArrowheads="1"/>
            </p:cNvSpPr>
            <p:nvPr/>
          </p:nvSpPr>
          <p:spPr bwMode="auto">
            <a:xfrm>
              <a:off x="3646" y="2453"/>
              <a:ext cx="388" cy="135"/>
            </a:xfrm>
            <a:prstGeom prst="rect">
              <a:avLst/>
            </a:prstGeom>
            <a:solidFill>
              <a:srgbClr val="A9D0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Rectangle 47"/>
            <p:cNvSpPr>
              <a:spLocks noChangeArrowheads="1"/>
            </p:cNvSpPr>
            <p:nvPr/>
          </p:nvSpPr>
          <p:spPr bwMode="auto">
            <a:xfrm>
              <a:off x="3646" y="245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Rectangle 48"/>
            <p:cNvSpPr>
              <a:spLocks noChangeArrowheads="1"/>
            </p:cNvSpPr>
            <p:nvPr/>
          </p:nvSpPr>
          <p:spPr bwMode="auto">
            <a:xfrm>
              <a:off x="4028" y="245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Line 49"/>
            <p:cNvSpPr>
              <a:spLocks noChangeShapeType="1"/>
            </p:cNvSpPr>
            <p:nvPr/>
          </p:nvSpPr>
          <p:spPr bwMode="auto">
            <a:xfrm>
              <a:off x="3646" y="258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3" name="Rectangle 50"/>
            <p:cNvSpPr>
              <a:spLocks noChangeArrowheads="1"/>
            </p:cNvSpPr>
            <p:nvPr/>
          </p:nvSpPr>
          <p:spPr bwMode="auto">
            <a:xfrm>
              <a:off x="3646" y="258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Line 51"/>
            <p:cNvSpPr>
              <a:spLocks noChangeShapeType="1"/>
            </p:cNvSpPr>
            <p:nvPr/>
          </p:nvSpPr>
          <p:spPr bwMode="auto">
            <a:xfrm>
              <a:off x="4028" y="258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5" name="Rectangle 52"/>
            <p:cNvSpPr>
              <a:spLocks noChangeArrowheads="1"/>
            </p:cNvSpPr>
            <p:nvPr/>
          </p:nvSpPr>
          <p:spPr bwMode="auto">
            <a:xfrm>
              <a:off x="4028" y="258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Line 53"/>
            <p:cNvSpPr>
              <a:spLocks noChangeShapeType="1"/>
            </p:cNvSpPr>
            <p:nvPr/>
          </p:nvSpPr>
          <p:spPr bwMode="auto">
            <a:xfrm>
              <a:off x="4034" y="245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7" name="Rectangle 54"/>
            <p:cNvSpPr>
              <a:spLocks noChangeArrowheads="1"/>
            </p:cNvSpPr>
            <p:nvPr/>
          </p:nvSpPr>
          <p:spPr bwMode="auto">
            <a:xfrm>
              <a:off x="4034" y="245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Line 55"/>
            <p:cNvSpPr>
              <a:spLocks noChangeShapeType="1"/>
            </p:cNvSpPr>
            <p:nvPr/>
          </p:nvSpPr>
          <p:spPr bwMode="auto">
            <a:xfrm>
              <a:off x="4034" y="258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9" name="Rectangle 56"/>
            <p:cNvSpPr>
              <a:spLocks noChangeArrowheads="1"/>
            </p:cNvSpPr>
            <p:nvPr/>
          </p:nvSpPr>
          <p:spPr bwMode="auto">
            <a:xfrm>
              <a:off x="4034" y="258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70" name="Group 59"/>
          <p:cNvGrpSpPr>
            <a:grpSpLocks noChangeAspect="1"/>
          </p:cNvGrpSpPr>
          <p:nvPr/>
        </p:nvGrpSpPr>
        <p:grpSpPr bwMode="auto">
          <a:xfrm>
            <a:off x="5788025" y="4354782"/>
            <a:ext cx="615950" cy="214312"/>
            <a:chOff x="3646" y="2809"/>
            <a:chExt cx="388" cy="135"/>
          </a:xfrm>
        </p:grpSpPr>
        <p:sp>
          <p:nvSpPr>
            <p:cNvPr id="71" name="AutoShape 58"/>
            <p:cNvSpPr>
              <a:spLocks noChangeAspect="1" noChangeArrowheads="1" noTextEdit="1"/>
            </p:cNvSpPr>
            <p:nvPr/>
          </p:nvSpPr>
          <p:spPr bwMode="auto">
            <a:xfrm>
              <a:off x="3646" y="2809"/>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Rectangle 60"/>
            <p:cNvSpPr>
              <a:spLocks noChangeArrowheads="1"/>
            </p:cNvSpPr>
            <p:nvPr/>
          </p:nvSpPr>
          <p:spPr bwMode="auto">
            <a:xfrm>
              <a:off x="3646" y="2809"/>
              <a:ext cx="388" cy="135"/>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fr-CH" dirty="0">
                  <a:solidFill>
                    <a:srgbClr val="7030A0"/>
                  </a:solidFill>
                </a:rPr>
                <a:t>x</a:t>
              </a:r>
              <a:endParaRPr lang="fr-FR" dirty="0">
                <a:solidFill>
                  <a:srgbClr val="7030A0"/>
                </a:solidFill>
              </a:endParaRPr>
            </a:p>
          </p:txBody>
        </p:sp>
        <p:sp>
          <p:nvSpPr>
            <p:cNvPr id="73" name="Rectangle 61"/>
            <p:cNvSpPr>
              <a:spLocks noChangeArrowheads="1"/>
            </p:cNvSpPr>
            <p:nvPr/>
          </p:nvSpPr>
          <p:spPr bwMode="auto">
            <a:xfrm>
              <a:off x="3646" y="2809"/>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Rectangle 62"/>
            <p:cNvSpPr>
              <a:spLocks noChangeArrowheads="1"/>
            </p:cNvSpPr>
            <p:nvPr/>
          </p:nvSpPr>
          <p:spPr bwMode="auto">
            <a:xfrm>
              <a:off x="4028" y="2809"/>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Line 63"/>
            <p:cNvSpPr>
              <a:spLocks noChangeShapeType="1"/>
            </p:cNvSpPr>
            <p:nvPr/>
          </p:nvSpPr>
          <p:spPr bwMode="auto">
            <a:xfrm>
              <a:off x="3646" y="294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Rectangle 64"/>
            <p:cNvSpPr>
              <a:spLocks noChangeArrowheads="1"/>
            </p:cNvSpPr>
            <p:nvPr/>
          </p:nvSpPr>
          <p:spPr bwMode="auto">
            <a:xfrm>
              <a:off x="3646" y="2944"/>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Line 65"/>
            <p:cNvSpPr>
              <a:spLocks noChangeShapeType="1"/>
            </p:cNvSpPr>
            <p:nvPr/>
          </p:nvSpPr>
          <p:spPr bwMode="auto">
            <a:xfrm>
              <a:off x="4028" y="294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Rectangle 66"/>
            <p:cNvSpPr>
              <a:spLocks noChangeArrowheads="1"/>
            </p:cNvSpPr>
            <p:nvPr/>
          </p:nvSpPr>
          <p:spPr bwMode="auto">
            <a:xfrm>
              <a:off x="4028" y="2944"/>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Line 67"/>
            <p:cNvSpPr>
              <a:spLocks noChangeShapeType="1"/>
            </p:cNvSpPr>
            <p:nvPr/>
          </p:nvSpPr>
          <p:spPr bwMode="auto">
            <a:xfrm>
              <a:off x="4034" y="280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0" name="Rectangle 68"/>
            <p:cNvSpPr>
              <a:spLocks noChangeArrowheads="1"/>
            </p:cNvSpPr>
            <p:nvPr/>
          </p:nvSpPr>
          <p:spPr bwMode="auto">
            <a:xfrm>
              <a:off x="4034" y="280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Line 69"/>
            <p:cNvSpPr>
              <a:spLocks noChangeShapeType="1"/>
            </p:cNvSpPr>
            <p:nvPr/>
          </p:nvSpPr>
          <p:spPr bwMode="auto">
            <a:xfrm>
              <a:off x="4034" y="293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2" name="Rectangle 70"/>
            <p:cNvSpPr>
              <a:spLocks noChangeArrowheads="1"/>
            </p:cNvSpPr>
            <p:nvPr/>
          </p:nvSpPr>
          <p:spPr bwMode="auto">
            <a:xfrm>
              <a:off x="4034" y="293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83" name="Text Placeholder 2"/>
          <p:cNvSpPr>
            <a:spLocks noGrp="1"/>
          </p:cNvSpPr>
          <p:nvPr>
            <p:ph type="body" sz="quarter" idx="14"/>
          </p:nvPr>
        </p:nvSpPr>
        <p:spPr>
          <a:xfrm>
            <a:off x="6928330" y="1526642"/>
            <a:ext cx="4448755" cy="4581367"/>
          </a:xfrm>
        </p:spPr>
        <p:txBody>
          <a:bodyPr>
            <a:normAutofit lnSpcReduction="10000"/>
          </a:bodyPr>
          <a:lstStyle/>
          <a:p>
            <a:pPr marL="0" indent="0">
              <a:buNone/>
            </a:pPr>
            <a:endParaRPr lang="fr-CH" dirty="0"/>
          </a:p>
          <a:p>
            <a:pPr marL="0" indent="0">
              <a:buNone/>
            </a:pPr>
            <a:endParaRPr lang="fr-CH" dirty="0"/>
          </a:p>
          <a:p>
            <a:pPr marL="0" indent="0">
              <a:buNone/>
            </a:pPr>
            <a:r>
              <a:rPr lang="fr-CH" dirty="0"/>
              <a:t>Début de la campagne d’UAT.</a:t>
            </a:r>
          </a:p>
          <a:p>
            <a:pPr marL="0" indent="0">
              <a:buNone/>
            </a:pPr>
            <a:r>
              <a:rPr lang="fr-CH" dirty="0"/>
              <a:t>Fin de la campagne d’UAT.</a:t>
            </a:r>
          </a:p>
          <a:p>
            <a:pPr marL="0" indent="0">
              <a:buNone/>
            </a:pPr>
            <a:r>
              <a:rPr lang="fr-CH" dirty="0"/>
              <a:t>Tests IT</a:t>
            </a:r>
          </a:p>
          <a:p>
            <a:pPr marL="0" indent="0">
              <a:buNone/>
            </a:pPr>
            <a:r>
              <a:rPr lang="fr-CH" dirty="0"/>
              <a:t>Tests Métiers</a:t>
            </a:r>
          </a:p>
          <a:p>
            <a:pPr marL="0" indent="0">
              <a:buNone/>
            </a:pPr>
            <a:r>
              <a:rPr lang="fr-CH" dirty="0"/>
              <a:t>GO / NOGO.</a:t>
            </a:r>
          </a:p>
          <a:p>
            <a:pPr marL="0" indent="0">
              <a:buNone/>
            </a:pPr>
            <a:r>
              <a:rPr lang="fr-CH" dirty="0"/>
              <a:t>Mise en production</a:t>
            </a:r>
            <a:endParaRPr lang="fr-CH" b="1" dirty="0">
              <a:solidFill>
                <a:srgbClr val="FF0000"/>
              </a:solidFill>
            </a:endParaRPr>
          </a:p>
          <a:p>
            <a:pPr marL="0" indent="0">
              <a:buNone/>
            </a:pPr>
            <a:r>
              <a:rPr lang="fr-CH" dirty="0"/>
              <a:t>Meetings hebdomadaires entre l’ITO et Switch IT (suivi de la résolution des anomalies, priorisation des corrections des anomalies)</a:t>
            </a:r>
          </a:p>
          <a:p>
            <a:pPr marL="0" indent="0">
              <a:buNone/>
            </a:pPr>
            <a:endParaRPr lang="fr-CH" dirty="0"/>
          </a:p>
          <a:p>
            <a:pPr marL="0" indent="0">
              <a:buNone/>
            </a:pPr>
            <a:r>
              <a:rPr lang="fr-CH" i="1" dirty="0"/>
              <a:t>Les remontées des anomalies se fait en fin de journée à l’IT qui les transmet ensuite à Switch IT.  </a:t>
            </a:r>
          </a:p>
        </p:txBody>
      </p:sp>
    </p:spTree>
    <p:extLst>
      <p:ext uri="{BB962C8B-B14F-4D97-AF65-F5344CB8AC3E}">
        <p14:creationId xmlns:p14="http://schemas.microsoft.com/office/powerpoint/2010/main" val="3477750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B29066-6745-4C1B-A4DC-19EAB72243B8}"/>
              </a:ext>
            </a:extLst>
          </p:cNvPr>
          <p:cNvSpPr>
            <a:spLocks noGrp="1"/>
          </p:cNvSpPr>
          <p:nvPr>
            <p:ph type="body" sz="quarter" idx="13"/>
          </p:nvPr>
        </p:nvSpPr>
        <p:spPr/>
        <p:txBody>
          <a:bodyPr/>
          <a:lstStyle/>
          <a:p>
            <a:endParaRPr lang="fr-FR"/>
          </a:p>
        </p:txBody>
      </p:sp>
      <p:sp>
        <p:nvSpPr>
          <p:cNvPr id="3" name="Text Placeholder 2">
            <a:extLst>
              <a:ext uri="{FF2B5EF4-FFF2-40B4-BE49-F238E27FC236}">
                <a16:creationId xmlns:a16="http://schemas.microsoft.com/office/drawing/2014/main" id="{390B5B3C-0804-445F-A6E0-7ACC8E81F352}"/>
              </a:ext>
            </a:extLst>
          </p:cNvPr>
          <p:cNvSpPr>
            <a:spLocks noGrp="1"/>
          </p:cNvSpPr>
          <p:nvPr>
            <p:ph type="body" sz="quarter" idx="14"/>
          </p:nvPr>
        </p:nvSpPr>
        <p:spPr/>
        <p:txBody>
          <a:bodyPr/>
          <a:lstStyle/>
          <a:p>
            <a:endParaRPr lang="fr-FR" dirty="0"/>
          </a:p>
        </p:txBody>
      </p:sp>
      <p:sp>
        <p:nvSpPr>
          <p:cNvPr id="4" name="Date Placeholder 3">
            <a:extLst>
              <a:ext uri="{FF2B5EF4-FFF2-40B4-BE49-F238E27FC236}">
                <a16:creationId xmlns:a16="http://schemas.microsoft.com/office/drawing/2014/main" id="{2D696896-B61E-41B4-B464-9BE2B1787D8A}"/>
              </a:ext>
            </a:extLst>
          </p:cNvPr>
          <p:cNvSpPr>
            <a:spLocks noGrp="1"/>
          </p:cNvSpPr>
          <p:nvPr>
            <p:ph type="dt" sz="half" idx="4294967295"/>
          </p:nvPr>
        </p:nvSpPr>
        <p:spPr>
          <a:xfrm>
            <a:off x="814917" y="6356351"/>
            <a:ext cx="2639483" cy="168994"/>
          </a:xfrm>
        </p:spPr>
        <p:txBody>
          <a:bodyPr/>
          <a:lstStyle/>
          <a:p>
            <a:fld id="{32A3B0A4-DCBB-4175-BB26-58857C544136}" type="datetime1">
              <a:rPr lang="fr-LU" smtClean="0">
                <a:solidFill>
                  <a:prstClr val="white">
                    <a:lumMod val="50000"/>
                  </a:prstClr>
                </a:solidFill>
              </a:rPr>
              <a:pPr/>
              <a:t>29/05/2020</a:t>
            </a:fld>
            <a:r>
              <a:rPr lang="fr-LU">
                <a:solidFill>
                  <a:prstClr val="white">
                    <a:lumMod val="50000"/>
                  </a:prstClr>
                </a:solidFill>
              </a:rPr>
              <a:t>C</a:t>
            </a:r>
            <a:endParaRPr lang="en-GB" dirty="0">
              <a:solidFill>
                <a:prstClr val="white">
                  <a:lumMod val="50000"/>
                </a:prstClr>
              </a:solidFill>
            </a:endParaRPr>
          </a:p>
        </p:txBody>
      </p:sp>
      <p:sp>
        <p:nvSpPr>
          <p:cNvPr id="5" name="Title 4">
            <a:extLst>
              <a:ext uri="{FF2B5EF4-FFF2-40B4-BE49-F238E27FC236}">
                <a16:creationId xmlns:a16="http://schemas.microsoft.com/office/drawing/2014/main" id="{AFB4510D-7100-49AD-8279-3CAA4160F77A}"/>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62828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6C42-6838-4292-9FF3-3DE41232DF9B}"/>
              </a:ext>
            </a:extLst>
          </p:cNvPr>
          <p:cNvSpPr>
            <a:spLocks noGrp="1"/>
          </p:cNvSpPr>
          <p:nvPr>
            <p:ph type="title"/>
          </p:nvPr>
        </p:nvSpPr>
        <p:spPr/>
        <p:txBody>
          <a:bodyPr/>
          <a:lstStyle/>
          <a:p>
            <a:r>
              <a:rPr lang="fr-FR" dirty="0"/>
              <a:t>Table des </a:t>
            </a:r>
            <a:r>
              <a:rPr lang="fr-FR" dirty="0" err="1"/>
              <a:t>matIèRES</a:t>
            </a:r>
            <a:endParaRPr lang="fr-FR" dirty="0"/>
          </a:p>
        </p:txBody>
      </p:sp>
      <p:sp>
        <p:nvSpPr>
          <p:cNvPr id="3" name="Text Placeholder 2">
            <a:extLst>
              <a:ext uri="{FF2B5EF4-FFF2-40B4-BE49-F238E27FC236}">
                <a16:creationId xmlns:a16="http://schemas.microsoft.com/office/drawing/2014/main" id="{071FE9E5-E141-4273-B9F2-9AF4DC94E751}"/>
              </a:ext>
            </a:extLst>
          </p:cNvPr>
          <p:cNvSpPr>
            <a:spLocks noGrp="1"/>
          </p:cNvSpPr>
          <p:nvPr>
            <p:ph type="body" sz="quarter" idx="13"/>
          </p:nvPr>
        </p:nvSpPr>
        <p:spPr/>
        <p:txBody>
          <a:bodyPr/>
          <a:lstStyle/>
          <a:p>
            <a:endParaRPr lang="fr-FR"/>
          </a:p>
        </p:txBody>
      </p:sp>
      <p:sp>
        <p:nvSpPr>
          <p:cNvPr id="4" name="Text Placeholder 3">
            <a:extLst>
              <a:ext uri="{FF2B5EF4-FFF2-40B4-BE49-F238E27FC236}">
                <a16:creationId xmlns:a16="http://schemas.microsoft.com/office/drawing/2014/main" id="{E9167A63-1104-4CE1-B2A9-DA79388BAD3F}"/>
              </a:ext>
            </a:extLst>
          </p:cNvPr>
          <p:cNvSpPr>
            <a:spLocks noGrp="1"/>
          </p:cNvSpPr>
          <p:nvPr>
            <p:ph type="body" sz="quarter" idx="14"/>
          </p:nvPr>
        </p:nvSpPr>
        <p:spPr/>
        <p:txBody>
          <a:bodyPr>
            <a:normAutofit/>
          </a:bodyPr>
          <a:lstStyle/>
          <a:p>
            <a:pPr marL="457200"/>
            <a:r>
              <a:rPr lang="fr-FR" dirty="0"/>
              <a:t>CONTEXTE</a:t>
            </a:r>
          </a:p>
          <a:p>
            <a:pPr marL="914400" lvl="1" indent="-342900">
              <a:buFont typeface="+mj-lt"/>
              <a:buAutoNum type="arabicPeriod"/>
            </a:pPr>
            <a:r>
              <a:rPr lang="fr-FR" dirty="0"/>
              <a:t>LE PROCESSUS DE PRÉPARATION DU REPORTING</a:t>
            </a:r>
          </a:p>
          <a:p>
            <a:pPr marL="914400" lvl="1" indent="-342900">
              <a:buFont typeface="+mj-lt"/>
              <a:buAutoNum type="arabicPeriod"/>
            </a:pPr>
            <a:r>
              <a:rPr lang="fr-FR" dirty="0"/>
              <a:t>LES LIMITES IDENTIFIÉES</a:t>
            </a:r>
          </a:p>
          <a:p>
            <a:pPr marL="457200"/>
            <a:r>
              <a:rPr lang="fr-FR" dirty="0"/>
              <a:t> AMBITION DU PROJET BI</a:t>
            </a:r>
          </a:p>
          <a:p>
            <a:pPr marL="914400" lvl="1" indent="-342900">
              <a:buFont typeface="+mj-lt"/>
              <a:buAutoNum type="arabicPeriod"/>
            </a:pPr>
            <a:r>
              <a:rPr lang="fr-FR" dirty="0"/>
              <a:t>BESOINS DE L'ENTREPRISE</a:t>
            </a:r>
          </a:p>
          <a:p>
            <a:pPr marL="914400" lvl="1" indent="-342900">
              <a:buFont typeface="+mj-lt"/>
              <a:buAutoNum type="arabicPeriod"/>
            </a:pPr>
            <a:r>
              <a:rPr lang="fr-FR" dirty="0"/>
              <a:t>VULGARISATION DE L’ARCHITECTURE DU PROJET BI</a:t>
            </a:r>
          </a:p>
          <a:p>
            <a:pPr marL="914400" lvl="1" indent="-342900">
              <a:buFont typeface="+mj-lt"/>
              <a:buAutoNum type="arabicPeriod"/>
            </a:pPr>
            <a:r>
              <a:rPr lang="fr-FR" dirty="0"/>
              <a:t>CLIENT DE DISTRIBUTIONRÔLES  </a:t>
            </a:r>
          </a:p>
          <a:p>
            <a:pPr marL="457200"/>
            <a:r>
              <a:rPr lang="fr-FR" dirty="0"/>
              <a:t>PLANNING</a:t>
            </a:r>
          </a:p>
          <a:p>
            <a:pPr marL="457200"/>
            <a:r>
              <a:rPr lang="fr-FR" dirty="0"/>
              <a:t> </a:t>
            </a:r>
          </a:p>
        </p:txBody>
      </p:sp>
      <p:sp>
        <p:nvSpPr>
          <p:cNvPr id="5" name="Date Placeholder 4">
            <a:extLst>
              <a:ext uri="{FF2B5EF4-FFF2-40B4-BE49-F238E27FC236}">
                <a16:creationId xmlns:a16="http://schemas.microsoft.com/office/drawing/2014/main" id="{3C8524CB-B0A6-49AF-A618-10FB208A0009}"/>
              </a:ext>
            </a:extLst>
          </p:cNvPr>
          <p:cNvSpPr>
            <a:spLocks noGrp="1"/>
          </p:cNvSpPr>
          <p:nvPr>
            <p:ph type="dt" sz="half" idx="15"/>
          </p:nvPr>
        </p:nvSpPr>
        <p:spPr/>
        <p:txBody>
          <a:bodyPr/>
          <a:lstStyle/>
          <a:p>
            <a:fld id="{CEBB01AA-5D9C-4115-9DB2-B196FD09D1EF}" type="datetime1">
              <a:rPr lang="fr-LU" smtClean="0">
                <a:solidFill>
                  <a:prstClr val="white">
                    <a:lumMod val="50000"/>
                  </a:prstClr>
                </a:solidFill>
              </a:rPr>
              <a:t>29/05/2020</a:t>
            </a:fld>
            <a:endParaRPr lang="en-GB" dirty="0">
              <a:solidFill>
                <a:prstClr val="white">
                  <a:lumMod val="50000"/>
                </a:prstClr>
              </a:solidFill>
            </a:endParaRPr>
          </a:p>
        </p:txBody>
      </p:sp>
    </p:spTree>
    <p:extLst>
      <p:ext uri="{BB962C8B-B14F-4D97-AF65-F5344CB8AC3E}">
        <p14:creationId xmlns:p14="http://schemas.microsoft.com/office/powerpoint/2010/main" val="1896697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32414-BA6D-43E0-926B-D77AC9B73217}"/>
              </a:ext>
            </a:extLst>
          </p:cNvPr>
          <p:cNvSpPr>
            <a:spLocks noGrp="1"/>
          </p:cNvSpPr>
          <p:nvPr>
            <p:ph type="body" sz="quarter" idx="13"/>
          </p:nvPr>
        </p:nvSpPr>
        <p:spPr/>
        <p:txBody>
          <a:bodyPr/>
          <a:lstStyle/>
          <a:p>
            <a:r>
              <a:rPr lang="fr-FR" sz="1800" b="1" dirty="0">
                <a:solidFill>
                  <a:schemeClr val="accent1"/>
                </a:solidFill>
                <a:effectLst/>
                <a:latin typeface="inherit"/>
                <a:ea typeface="Times New Roman" panose="02020603050405020304" pitchFamily="18" charset="0"/>
                <a:cs typeface="Times New Roman" panose="02020603050405020304" pitchFamily="18" charset="0"/>
              </a:rPr>
              <a:t>1.1 </a:t>
            </a:r>
            <a:r>
              <a:rPr lang="fr-FR" sz="1800" b="1" u="sng" dirty="0">
                <a:solidFill>
                  <a:srgbClr val="444444"/>
                </a:solidFill>
                <a:effectLst/>
                <a:latin typeface="inherit"/>
                <a:ea typeface="Times New Roman" panose="02020603050405020304" pitchFamily="18" charset="0"/>
                <a:cs typeface="Times New Roman" panose="02020603050405020304" pitchFamily="18" charset="0"/>
              </a:rPr>
              <a:t>Le processus de préparation du </a:t>
            </a:r>
            <a:r>
              <a:rPr lang="fr-FR" sz="1800" b="1" u="sng" dirty="0" err="1">
                <a:solidFill>
                  <a:srgbClr val="444444"/>
                </a:solidFill>
                <a:effectLst/>
                <a:latin typeface="inherit"/>
                <a:ea typeface="Times New Roman" panose="02020603050405020304" pitchFamily="18" charset="0"/>
                <a:cs typeface="Times New Roman" panose="02020603050405020304" pitchFamily="18" charset="0"/>
              </a:rPr>
              <a:t>Reporting</a:t>
            </a:r>
            <a:r>
              <a:rPr lang="fr-FR" sz="1800" b="1" u="sng" dirty="0">
                <a:solidFill>
                  <a:srgbClr val="444444"/>
                </a:solidFill>
                <a:effectLst/>
                <a:latin typeface="inherit"/>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884BB5A1-C6E5-46D0-869E-D29584FB7D52}"/>
              </a:ext>
            </a:extLst>
          </p:cNvPr>
          <p:cNvSpPr>
            <a:spLocks noGrp="1"/>
          </p:cNvSpPr>
          <p:nvPr>
            <p:ph type="title"/>
          </p:nvPr>
        </p:nvSpPr>
        <p:spPr/>
        <p:txBody>
          <a:bodyPr/>
          <a:lstStyle/>
          <a:p>
            <a:r>
              <a:rPr lang="fr-FR" sz="2400" u="none" dirty="0">
                <a:solidFill>
                  <a:schemeClr val="accent1"/>
                </a:solidFill>
                <a:ea typeface="+mn-ea"/>
                <a:cs typeface="+mn-cs"/>
              </a:rPr>
              <a:t>1.</a:t>
            </a:r>
            <a:r>
              <a:rPr lang="fr-FR" sz="2400" u="none" dirty="0">
                <a:solidFill>
                  <a:schemeClr val="tx1"/>
                </a:solidFill>
                <a:ea typeface="+mn-ea"/>
                <a:cs typeface="+mn-cs"/>
              </a:rPr>
              <a:t> CONTEXTE DU PROJET</a:t>
            </a:r>
          </a:p>
        </p:txBody>
      </p:sp>
      <p:pic>
        <p:nvPicPr>
          <p:cNvPr id="6" name="Picture 5">
            <a:extLst>
              <a:ext uri="{FF2B5EF4-FFF2-40B4-BE49-F238E27FC236}">
                <a16:creationId xmlns:a16="http://schemas.microsoft.com/office/drawing/2014/main" id="{8CD30C5D-C2CD-4F61-995A-BE85A0BA9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954" y="4406862"/>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à coins arrondis 28">
            <a:extLst>
              <a:ext uri="{FF2B5EF4-FFF2-40B4-BE49-F238E27FC236}">
                <a16:creationId xmlns:a16="http://schemas.microsoft.com/office/drawing/2014/main" id="{89F92A55-89C1-4F45-8B46-1DFBF77B46DC}"/>
              </a:ext>
            </a:extLst>
          </p:cNvPr>
          <p:cNvSpPr/>
          <p:nvPr/>
        </p:nvSpPr>
        <p:spPr>
          <a:xfrm>
            <a:off x="5226145" y="2672359"/>
            <a:ext cx="3955779" cy="26640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algn="just">
              <a:spcBef>
                <a:spcPts val="0"/>
              </a:spcBef>
              <a:spcAft>
                <a:spcPts val="0"/>
              </a:spcAft>
            </a:pPr>
            <a:r>
              <a:rPr lang="fr-FR" sz="1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p:txBody>
      </p:sp>
      <p:cxnSp>
        <p:nvCxnSpPr>
          <p:cNvPr id="9" name="Connecteur droit avec flèche 31">
            <a:extLst>
              <a:ext uri="{FF2B5EF4-FFF2-40B4-BE49-F238E27FC236}">
                <a16:creationId xmlns:a16="http://schemas.microsoft.com/office/drawing/2014/main" id="{2BB39088-EB68-42FD-BCFE-1B416EB4AE70}"/>
              </a:ext>
            </a:extLst>
          </p:cNvPr>
          <p:cNvCxnSpPr>
            <a:cxnSpLocks/>
            <a:stCxn id="61" idx="3"/>
          </p:cNvCxnSpPr>
          <p:nvPr/>
        </p:nvCxnSpPr>
        <p:spPr>
          <a:xfrm>
            <a:off x="3941870" y="3375542"/>
            <a:ext cx="1448350" cy="7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Image 32">
            <a:extLst>
              <a:ext uri="{FF2B5EF4-FFF2-40B4-BE49-F238E27FC236}">
                <a16:creationId xmlns:a16="http://schemas.microsoft.com/office/drawing/2014/main" id="{695278D5-9067-47CE-85E8-D814F06D13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1069" y="2826885"/>
            <a:ext cx="983928" cy="1059959"/>
          </a:xfrm>
          <a:prstGeom prst="rect">
            <a:avLst/>
          </a:prstGeom>
        </p:spPr>
      </p:pic>
      <p:cxnSp>
        <p:nvCxnSpPr>
          <p:cNvPr id="11" name="Connecteur droit avec flèche 33">
            <a:extLst>
              <a:ext uri="{FF2B5EF4-FFF2-40B4-BE49-F238E27FC236}">
                <a16:creationId xmlns:a16="http://schemas.microsoft.com/office/drawing/2014/main" id="{E76D6745-1E0D-49AF-8A53-EC7F3B215A7A}"/>
              </a:ext>
            </a:extLst>
          </p:cNvPr>
          <p:cNvCxnSpPr/>
          <p:nvPr/>
        </p:nvCxnSpPr>
        <p:spPr>
          <a:xfrm>
            <a:off x="6045470" y="3322863"/>
            <a:ext cx="11455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ube 12">
            <a:extLst>
              <a:ext uri="{FF2B5EF4-FFF2-40B4-BE49-F238E27FC236}">
                <a16:creationId xmlns:a16="http://schemas.microsoft.com/office/drawing/2014/main" id="{AF404073-FD9C-4368-9865-A46E8A5108E5}"/>
              </a:ext>
            </a:extLst>
          </p:cNvPr>
          <p:cNvSpPr/>
          <p:nvPr/>
        </p:nvSpPr>
        <p:spPr>
          <a:xfrm>
            <a:off x="7509708" y="4618432"/>
            <a:ext cx="755194" cy="57602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algn="ctr">
              <a:spcBef>
                <a:spcPts val="0"/>
              </a:spcBef>
              <a:spcAft>
                <a:spcPts val="0"/>
              </a:spcAft>
            </a:pPr>
            <a:r>
              <a:rPr lang="fr-FR" sz="1000" kern="1200">
                <a:solidFill>
                  <a:srgbClr val="000000"/>
                </a:solidFill>
                <a:effectLst/>
                <a:ea typeface="Times New Roman" panose="02020603050405020304" pitchFamily="18" charset="0"/>
                <a:cs typeface="Times New Roman" panose="02020603050405020304" pitchFamily="18" charset="0"/>
              </a:rPr>
              <a:t>Cube OLAP</a:t>
            </a:r>
            <a:endParaRPr lang="en-US" sz="1200">
              <a:effectLst/>
              <a:latin typeface="Times New Roman" panose="02020603050405020304" pitchFamily="18" charset="0"/>
              <a:ea typeface="Times New Roman" panose="02020603050405020304" pitchFamily="18" charset="0"/>
            </a:endParaRPr>
          </a:p>
        </p:txBody>
      </p:sp>
      <p:cxnSp>
        <p:nvCxnSpPr>
          <p:cNvPr id="14" name="Connecteur en angle 36">
            <a:extLst>
              <a:ext uri="{FF2B5EF4-FFF2-40B4-BE49-F238E27FC236}">
                <a16:creationId xmlns:a16="http://schemas.microsoft.com/office/drawing/2014/main" id="{CD3D9ACC-1D9A-42EC-B788-1B4FED330332}"/>
              </a:ext>
            </a:extLst>
          </p:cNvPr>
          <p:cNvCxnSpPr>
            <a:cxnSpLocks/>
            <a:stCxn id="10" idx="2"/>
          </p:cNvCxnSpPr>
          <p:nvPr/>
        </p:nvCxnSpPr>
        <p:spPr>
          <a:xfrm rot="5400000">
            <a:off x="7103479" y="3469853"/>
            <a:ext cx="162564" cy="99654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37">
            <a:extLst>
              <a:ext uri="{FF2B5EF4-FFF2-40B4-BE49-F238E27FC236}">
                <a16:creationId xmlns:a16="http://schemas.microsoft.com/office/drawing/2014/main" id="{1195835D-6F3C-4CEA-A0D2-5846FF603E47}"/>
              </a:ext>
            </a:extLst>
          </p:cNvPr>
          <p:cNvCxnSpPr/>
          <p:nvPr/>
        </p:nvCxnSpPr>
        <p:spPr>
          <a:xfrm>
            <a:off x="6650150" y="4219411"/>
            <a:ext cx="1107768" cy="506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9D0B7A-4FBF-4549-899E-73BD11DBD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370" y="4344462"/>
            <a:ext cx="637424" cy="76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39">
            <a:extLst>
              <a:ext uri="{FF2B5EF4-FFF2-40B4-BE49-F238E27FC236}">
                <a16:creationId xmlns:a16="http://schemas.microsoft.com/office/drawing/2014/main" id="{3DE2E857-0BFA-49F5-A993-896E68B400B5}"/>
              </a:ext>
            </a:extLst>
          </p:cNvPr>
          <p:cNvCxnSpPr>
            <a:cxnSpLocks/>
            <a:endCxn id="16" idx="3"/>
          </p:cNvCxnSpPr>
          <p:nvPr/>
        </p:nvCxnSpPr>
        <p:spPr>
          <a:xfrm rot="5400000">
            <a:off x="4866416" y="3383802"/>
            <a:ext cx="253011" cy="243025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40">
            <a:extLst>
              <a:ext uri="{FF2B5EF4-FFF2-40B4-BE49-F238E27FC236}">
                <a16:creationId xmlns:a16="http://schemas.microsoft.com/office/drawing/2014/main" id="{33BF761F-B47C-4F87-9C83-C6A2D992665E}"/>
              </a:ext>
            </a:extLst>
          </p:cNvPr>
          <p:cNvCxnSpPr>
            <a:stCxn id="13" idx="2"/>
          </p:cNvCxnSpPr>
          <p:nvPr/>
        </p:nvCxnSpPr>
        <p:spPr>
          <a:xfrm flipH="1">
            <a:off x="3777794" y="4978444"/>
            <a:ext cx="37319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27">
            <a:extLst>
              <a:ext uri="{FF2B5EF4-FFF2-40B4-BE49-F238E27FC236}">
                <a16:creationId xmlns:a16="http://schemas.microsoft.com/office/drawing/2014/main" id="{F8C069E4-53B7-4367-AE95-FF992C91A67A}"/>
              </a:ext>
            </a:extLst>
          </p:cNvPr>
          <p:cNvSpPr txBox="1"/>
          <p:nvPr/>
        </p:nvSpPr>
        <p:spPr>
          <a:xfrm>
            <a:off x="1441032" y="5181265"/>
            <a:ext cx="725626" cy="246202"/>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Utilisateur</a:t>
            </a:r>
            <a:endParaRPr lang="en-US" sz="1200" dirty="0">
              <a:effectLst/>
              <a:latin typeface="Times New Roman" panose="02020603050405020304" pitchFamily="18" charset="0"/>
              <a:ea typeface="Times New Roman" panose="02020603050405020304" pitchFamily="18" charset="0"/>
            </a:endParaRPr>
          </a:p>
        </p:txBody>
      </p:sp>
      <p:sp>
        <p:nvSpPr>
          <p:cNvPr id="21" name="ZoneTexte 29">
            <a:extLst>
              <a:ext uri="{FF2B5EF4-FFF2-40B4-BE49-F238E27FC236}">
                <a16:creationId xmlns:a16="http://schemas.microsoft.com/office/drawing/2014/main" id="{E6C6D327-7777-48ED-AA4C-1780D0B1D902}"/>
              </a:ext>
            </a:extLst>
          </p:cNvPr>
          <p:cNvSpPr txBox="1"/>
          <p:nvPr/>
        </p:nvSpPr>
        <p:spPr>
          <a:xfrm>
            <a:off x="4005599" y="3125278"/>
            <a:ext cx="1142357" cy="246368"/>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Exécution d’un job</a:t>
            </a:r>
            <a:endParaRPr lang="en-US" sz="1200" dirty="0">
              <a:effectLst/>
              <a:latin typeface="Times New Roman" panose="02020603050405020304" pitchFamily="18" charset="0"/>
              <a:ea typeface="Times New Roman" panose="02020603050405020304" pitchFamily="18" charset="0"/>
            </a:endParaRPr>
          </a:p>
        </p:txBody>
      </p:sp>
      <p:sp>
        <p:nvSpPr>
          <p:cNvPr id="22" name="ZoneTexte 30">
            <a:extLst>
              <a:ext uri="{FF2B5EF4-FFF2-40B4-BE49-F238E27FC236}">
                <a16:creationId xmlns:a16="http://schemas.microsoft.com/office/drawing/2014/main" id="{F440EA73-48AA-467F-BF0A-E98ADB98B14C}"/>
              </a:ext>
            </a:extLst>
          </p:cNvPr>
          <p:cNvSpPr txBox="1"/>
          <p:nvPr/>
        </p:nvSpPr>
        <p:spPr>
          <a:xfrm>
            <a:off x="6261240" y="2312346"/>
            <a:ext cx="1184902" cy="370188"/>
          </a:xfrm>
          <a:prstGeom prst="rect">
            <a:avLst/>
          </a:prstGeom>
          <a:noFill/>
        </p:spPr>
        <p:txBody>
          <a:bodyPr wrap="none" rtlCol="0">
            <a:spAutoFit/>
          </a:bodyPr>
          <a:lstStyle/>
          <a:p>
            <a:pPr marL="0" marR="0">
              <a:spcBef>
                <a:spcPts val="0"/>
              </a:spcBef>
              <a:spcAft>
                <a:spcPts val="0"/>
              </a:spcAft>
            </a:pPr>
            <a:r>
              <a:rPr lang="fr-FR"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SQL Server</a:t>
            </a:r>
            <a:endParaRPr lang="en-US" sz="1200" dirty="0">
              <a:effectLst/>
              <a:latin typeface="Times New Roman" panose="02020603050405020304" pitchFamily="18" charset="0"/>
              <a:ea typeface="Times New Roman" panose="02020603050405020304" pitchFamily="18" charset="0"/>
            </a:endParaRPr>
          </a:p>
        </p:txBody>
      </p:sp>
      <p:sp>
        <p:nvSpPr>
          <p:cNvPr id="23" name="ZoneTexte 2048">
            <a:extLst>
              <a:ext uri="{FF2B5EF4-FFF2-40B4-BE49-F238E27FC236}">
                <a16:creationId xmlns:a16="http://schemas.microsoft.com/office/drawing/2014/main" id="{6CFB45EF-36FC-4988-91D0-A9F178A7381B}"/>
              </a:ext>
            </a:extLst>
          </p:cNvPr>
          <p:cNvSpPr txBox="1"/>
          <p:nvPr/>
        </p:nvSpPr>
        <p:spPr>
          <a:xfrm>
            <a:off x="6045470" y="2922781"/>
            <a:ext cx="1197602" cy="401302"/>
          </a:xfrm>
          <a:prstGeom prst="rect">
            <a:avLst/>
          </a:prstGeom>
          <a:noFill/>
        </p:spPr>
        <p:txBody>
          <a:bodyPr wrap="none" rtlCol="0">
            <a:spAutoFit/>
          </a:bodyPr>
          <a:lstStyle/>
          <a:p>
            <a:pPr marL="0" marR="0" algn="ctr">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Chaine de packages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SSIS</a:t>
            </a:r>
            <a:endParaRPr lang="en-US" sz="1200">
              <a:effectLst/>
              <a:latin typeface="Times New Roman" panose="02020603050405020304" pitchFamily="18" charset="0"/>
              <a:ea typeface="Times New Roman" panose="02020603050405020304" pitchFamily="18" charset="0"/>
            </a:endParaRPr>
          </a:p>
        </p:txBody>
      </p:sp>
      <p:sp>
        <p:nvSpPr>
          <p:cNvPr id="24" name="ZoneTexte 2054">
            <a:extLst>
              <a:ext uri="{FF2B5EF4-FFF2-40B4-BE49-F238E27FC236}">
                <a16:creationId xmlns:a16="http://schemas.microsoft.com/office/drawing/2014/main" id="{1965813A-58D3-4A13-B61C-2C3D22018003}"/>
              </a:ext>
            </a:extLst>
          </p:cNvPr>
          <p:cNvSpPr txBox="1"/>
          <p:nvPr/>
        </p:nvSpPr>
        <p:spPr>
          <a:xfrm>
            <a:off x="8174997" y="2866805"/>
            <a:ext cx="1033773" cy="866734"/>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Extractions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Contrôles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Mappings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Transformations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Chargements</a:t>
            </a:r>
            <a:endParaRPr lang="en-US" sz="1200" dirty="0">
              <a:effectLst/>
              <a:latin typeface="Times New Roman" panose="02020603050405020304" pitchFamily="18" charset="0"/>
              <a:ea typeface="Times New Roman" panose="02020603050405020304" pitchFamily="18" charset="0"/>
            </a:endParaRPr>
          </a:p>
        </p:txBody>
      </p:sp>
      <p:sp>
        <p:nvSpPr>
          <p:cNvPr id="25" name="ZoneTexte 2056">
            <a:extLst>
              <a:ext uri="{FF2B5EF4-FFF2-40B4-BE49-F238E27FC236}">
                <a16:creationId xmlns:a16="http://schemas.microsoft.com/office/drawing/2014/main" id="{9DA103F4-2AD4-43C7-83CE-E018ABBB2246}"/>
              </a:ext>
            </a:extLst>
          </p:cNvPr>
          <p:cNvSpPr txBox="1"/>
          <p:nvPr/>
        </p:nvSpPr>
        <p:spPr>
          <a:xfrm>
            <a:off x="6586257" y="3789124"/>
            <a:ext cx="1118863" cy="246368"/>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Chargement DWH</a:t>
            </a:r>
            <a:endParaRPr lang="en-US" sz="1200" dirty="0">
              <a:effectLst/>
              <a:latin typeface="Times New Roman" panose="02020603050405020304" pitchFamily="18" charset="0"/>
              <a:ea typeface="Times New Roman" panose="02020603050405020304" pitchFamily="18" charset="0"/>
            </a:endParaRPr>
          </a:p>
        </p:txBody>
      </p:sp>
      <p:sp>
        <p:nvSpPr>
          <p:cNvPr id="26" name="ZoneTexte 2057">
            <a:extLst>
              <a:ext uri="{FF2B5EF4-FFF2-40B4-BE49-F238E27FC236}">
                <a16:creationId xmlns:a16="http://schemas.microsoft.com/office/drawing/2014/main" id="{ADFD975B-ED8A-4842-BFD0-06F61DCF2067}"/>
              </a:ext>
            </a:extLst>
          </p:cNvPr>
          <p:cNvSpPr txBox="1"/>
          <p:nvPr/>
        </p:nvSpPr>
        <p:spPr>
          <a:xfrm rot="1460814">
            <a:off x="7058078" y="4272044"/>
            <a:ext cx="579925" cy="246202"/>
          </a:xfrm>
          <a:prstGeom prst="rect">
            <a:avLst/>
          </a:prstGeom>
          <a:noFill/>
        </p:spPr>
        <p:txBody>
          <a:bodyPr wrap="squar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Process</a:t>
            </a:r>
            <a:endParaRPr lang="en-US" sz="1200" dirty="0">
              <a:effectLst/>
              <a:latin typeface="Times New Roman" panose="02020603050405020304" pitchFamily="18" charset="0"/>
              <a:ea typeface="Times New Roman" panose="02020603050405020304" pitchFamily="18" charset="0"/>
            </a:endParaRPr>
          </a:p>
        </p:txBody>
      </p:sp>
      <p:sp>
        <p:nvSpPr>
          <p:cNvPr id="27" name="ZoneTexte 2059">
            <a:extLst>
              <a:ext uri="{FF2B5EF4-FFF2-40B4-BE49-F238E27FC236}">
                <a16:creationId xmlns:a16="http://schemas.microsoft.com/office/drawing/2014/main" id="{AC184583-422B-4DD1-B65E-30768B42531F}"/>
              </a:ext>
            </a:extLst>
          </p:cNvPr>
          <p:cNvSpPr txBox="1"/>
          <p:nvPr/>
        </p:nvSpPr>
        <p:spPr>
          <a:xfrm>
            <a:off x="3845780" y="4747769"/>
            <a:ext cx="2818746" cy="246368"/>
          </a:xfrm>
          <a:prstGeom prst="rect">
            <a:avLst/>
          </a:prstGeom>
          <a:noFill/>
        </p:spPr>
        <p:txBody>
          <a:bodyPr wrap="none" rtlCol="0">
            <a:spAutoFit/>
          </a:bodyPr>
          <a:lstStyle/>
          <a:p>
            <a:pPr marL="0" marR="0">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Extraction de séries à partir du cube et/ou du DWH</a:t>
            </a:r>
            <a:endParaRPr lang="en-US" sz="1200">
              <a:effectLst/>
              <a:latin typeface="Times New Roman" panose="02020603050405020304" pitchFamily="18" charset="0"/>
              <a:ea typeface="Times New Roman" panose="02020603050405020304" pitchFamily="18" charset="0"/>
            </a:endParaRPr>
          </a:p>
        </p:txBody>
      </p:sp>
      <p:sp>
        <p:nvSpPr>
          <p:cNvPr id="28" name="ZoneTexte 2060">
            <a:extLst>
              <a:ext uri="{FF2B5EF4-FFF2-40B4-BE49-F238E27FC236}">
                <a16:creationId xmlns:a16="http://schemas.microsoft.com/office/drawing/2014/main" id="{B8FB155A-7415-4416-A6F9-1E967320FC12}"/>
              </a:ext>
            </a:extLst>
          </p:cNvPr>
          <p:cNvSpPr txBox="1"/>
          <p:nvPr/>
        </p:nvSpPr>
        <p:spPr>
          <a:xfrm>
            <a:off x="3025724" y="5197321"/>
            <a:ext cx="841897" cy="246221"/>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SSRS XLS,PBI</a:t>
            </a:r>
            <a:endParaRPr lang="en-US" sz="1200" dirty="0">
              <a:effectLst/>
              <a:latin typeface="Times New Roman" panose="02020603050405020304" pitchFamily="18" charset="0"/>
              <a:ea typeface="Times New Roman" panose="02020603050405020304" pitchFamily="18" charset="0"/>
            </a:endParaRPr>
          </a:p>
        </p:txBody>
      </p:sp>
      <p:cxnSp>
        <p:nvCxnSpPr>
          <p:cNvPr id="29" name="Connecteur droit avec flèche 30">
            <a:extLst>
              <a:ext uri="{FF2B5EF4-FFF2-40B4-BE49-F238E27FC236}">
                <a16:creationId xmlns:a16="http://schemas.microsoft.com/office/drawing/2014/main" id="{1D90FBB9-FE9B-4A05-8B9F-00E7FB28CD7A}"/>
              </a:ext>
            </a:extLst>
          </p:cNvPr>
          <p:cNvCxnSpPr>
            <a:cxnSpLocks/>
            <a:stCxn id="6" idx="3"/>
            <a:endCxn id="16" idx="1"/>
          </p:cNvCxnSpPr>
          <p:nvPr/>
        </p:nvCxnSpPr>
        <p:spPr>
          <a:xfrm flipV="1">
            <a:off x="2156461" y="4725433"/>
            <a:ext cx="983909" cy="1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12B6728-DB4B-47A6-B97C-47A5E9DC4990}"/>
              </a:ext>
            </a:extLst>
          </p:cNvPr>
          <p:cNvGrpSpPr/>
          <p:nvPr/>
        </p:nvGrpSpPr>
        <p:grpSpPr>
          <a:xfrm>
            <a:off x="5941532" y="3787207"/>
            <a:ext cx="621835" cy="618245"/>
            <a:chOff x="338057" y="1333246"/>
            <a:chExt cx="366948" cy="375787"/>
          </a:xfrm>
        </p:grpSpPr>
        <p:grpSp>
          <p:nvGrpSpPr>
            <p:cNvPr id="31" name="Group 30">
              <a:extLst>
                <a:ext uri="{FF2B5EF4-FFF2-40B4-BE49-F238E27FC236}">
                  <a16:creationId xmlns:a16="http://schemas.microsoft.com/office/drawing/2014/main" id="{BC2F7DFC-31A3-4B84-801B-845492BA6361}"/>
                </a:ext>
              </a:extLst>
            </p:cNvPr>
            <p:cNvGrpSpPr/>
            <p:nvPr/>
          </p:nvGrpSpPr>
          <p:grpSpPr>
            <a:xfrm>
              <a:off x="338057" y="1525430"/>
              <a:ext cx="366948" cy="183603"/>
              <a:chOff x="6614265" y="2678417"/>
              <a:chExt cx="2441448" cy="1429668"/>
            </a:xfrm>
          </p:grpSpPr>
          <p:grpSp>
            <p:nvGrpSpPr>
              <p:cNvPr id="44" name="Group 43">
                <a:extLst>
                  <a:ext uri="{FF2B5EF4-FFF2-40B4-BE49-F238E27FC236}">
                    <a16:creationId xmlns:a16="http://schemas.microsoft.com/office/drawing/2014/main" id="{D484E7B3-73BD-4EE0-98FE-1BEB03EF48A2}"/>
                  </a:ext>
                </a:extLst>
              </p:cNvPr>
              <p:cNvGrpSpPr/>
              <p:nvPr/>
            </p:nvGrpSpPr>
            <p:grpSpPr>
              <a:xfrm>
                <a:off x="6614265" y="2678417"/>
                <a:ext cx="2441448" cy="1429668"/>
                <a:chOff x="5261845" y="-1341"/>
                <a:chExt cx="2441448" cy="1429668"/>
              </a:xfrm>
            </p:grpSpPr>
            <p:sp>
              <p:nvSpPr>
                <p:cNvPr id="46" name="Rectangle 7">
                  <a:extLst>
                    <a:ext uri="{FF2B5EF4-FFF2-40B4-BE49-F238E27FC236}">
                      <a16:creationId xmlns:a16="http://schemas.microsoft.com/office/drawing/2014/main" id="{146F5733-DBD3-4106-9376-A8A531D65150}"/>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7" name="Oval 46">
                  <a:extLst>
                    <a:ext uri="{FF2B5EF4-FFF2-40B4-BE49-F238E27FC236}">
                      <a16:creationId xmlns:a16="http://schemas.microsoft.com/office/drawing/2014/main" id="{354CEA7F-D218-4CB4-B05B-6B15D8733DE2}"/>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8" name="Freeform 209">
                  <a:extLst>
                    <a:ext uri="{FF2B5EF4-FFF2-40B4-BE49-F238E27FC236}">
                      <a16:creationId xmlns:a16="http://schemas.microsoft.com/office/drawing/2014/main" id="{EF3A7A13-872F-41D3-BBD0-C8DFD4AB299E}"/>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45" name="Freeform 111">
                <a:extLst>
                  <a:ext uri="{FF2B5EF4-FFF2-40B4-BE49-F238E27FC236}">
                    <a16:creationId xmlns:a16="http://schemas.microsoft.com/office/drawing/2014/main" id="{9D60489F-B2D3-4C99-AAFC-48178D94C1D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32" name="Group 31">
              <a:extLst>
                <a:ext uri="{FF2B5EF4-FFF2-40B4-BE49-F238E27FC236}">
                  <a16:creationId xmlns:a16="http://schemas.microsoft.com/office/drawing/2014/main" id="{765B8BBC-38C1-4FC3-8A6C-56FCE1595F01}"/>
                </a:ext>
              </a:extLst>
            </p:cNvPr>
            <p:cNvGrpSpPr/>
            <p:nvPr/>
          </p:nvGrpSpPr>
          <p:grpSpPr>
            <a:xfrm>
              <a:off x="338057" y="1429338"/>
              <a:ext cx="366948" cy="183604"/>
              <a:chOff x="6614265" y="2678417"/>
              <a:chExt cx="2441448" cy="1429675"/>
            </a:xfrm>
          </p:grpSpPr>
          <p:grpSp>
            <p:nvGrpSpPr>
              <p:cNvPr id="39" name="Group 38">
                <a:extLst>
                  <a:ext uri="{FF2B5EF4-FFF2-40B4-BE49-F238E27FC236}">
                    <a16:creationId xmlns:a16="http://schemas.microsoft.com/office/drawing/2014/main" id="{E6B04BA8-C0FE-4A8C-8460-DC3ED853BED8}"/>
                  </a:ext>
                </a:extLst>
              </p:cNvPr>
              <p:cNvGrpSpPr/>
              <p:nvPr/>
            </p:nvGrpSpPr>
            <p:grpSpPr>
              <a:xfrm>
                <a:off x="6614265" y="2678417"/>
                <a:ext cx="2441448" cy="1429675"/>
                <a:chOff x="5261845" y="-1341"/>
                <a:chExt cx="2441448" cy="1429675"/>
              </a:xfrm>
            </p:grpSpPr>
            <p:sp>
              <p:nvSpPr>
                <p:cNvPr id="41" name="Rectangle 7">
                  <a:extLst>
                    <a:ext uri="{FF2B5EF4-FFF2-40B4-BE49-F238E27FC236}">
                      <a16:creationId xmlns:a16="http://schemas.microsoft.com/office/drawing/2014/main" id="{B1EDD85B-F240-49A3-95F4-B195867EDC61}"/>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42" name="Oval 41">
                  <a:extLst>
                    <a:ext uri="{FF2B5EF4-FFF2-40B4-BE49-F238E27FC236}">
                      <a16:creationId xmlns:a16="http://schemas.microsoft.com/office/drawing/2014/main" id="{BD2FFBF3-7887-431F-BEA6-CE46600B15B6}"/>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3" name="Freeform 375">
                  <a:extLst>
                    <a:ext uri="{FF2B5EF4-FFF2-40B4-BE49-F238E27FC236}">
                      <a16:creationId xmlns:a16="http://schemas.microsoft.com/office/drawing/2014/main" id="{9402A5B5-6276-451A-8843-0DC9B3E3195F}"/>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40" name="Freeform 372">
                <a:extLst>
                  <a:ext uri="{FF2B5EF4-FFF2-40B4-BE49-F238E27FC236}">
                    <a16:creationId xmlns:a16="http://schemas.microsoft.com/office/drawing/2014/main" id="{A90AB757-A644-4ABE-B2CA-A79D5C20C9C2}"/>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33" name="Group 32">
              <a:extLst>
                <a:ext uri="{FF2B5EF4-FFF2-40B4-BE49-F238E27FC236}">
                  <a16:creationId xmlns:a16="http://schemas.microsoft.com/office/drawing/2014/main" id="{68C5222A-FDEF-4564-BD14-3F6D9D640913}"/>
                </a:ext>
              </a:extLst>
            </p:cNvPr>
            <p:cNvGrpSpPr/>
            <p:nvPr/>
          </p:nvGrpSpPr>
          <p:grpSpPr>
            <a:xfrm>
              <a:off x="338057" y="1333246"/>
              <a:ext cx="366948" cy="183603"/>
              <a:chOff x="6614265" y="2678417"/>
              <a:chExt cx="2441448" cy="1429667"/>
            </a:xfrm>
          </p:grpSpPr>
          <p:grpSp>
            <p:nvGrpSpPr>
              <p:cNvPr id="34" name="Group 33">
                <a:extLst>
                  <a:ext uri="{FF2B5EF4-FFF2-40B4-BE49-F238E27FC236}">
                    <a16:creationId xmlns:a16="http://schemas.microsoft.com/office/drawing/2014/main" id="{7B3B193D-C5C7-423A-8CE5-770841A24744}"/>
                  </a:ext>
                </a:extLst>
              </p:cNvPr>
              <p:cNvGrpSpPr/>
              <p:nvPr/>
            </p:nvGrpSpPr>
            <p:grpSpPr>
              <a:xfrm>
                <a:off x="6614265" y="2678417"/>
                <a:ext cx="2441448" cy="1429667"/>
                <a:chOff x="5261845" y="-1341"/>
                <a:chExt cx="2441448" cy="1429667"/>
              </a:xfrm>
            </p:grpSpPr>
            <p:sp>
              <p:nvSpPr>
                <p:cNvPr id="36" name="Rectangle 7">
                  <a:extLst>
                    <a:ext uri="{FF2B5EF4-FFF2-40B4-BE49-F238E27FC236}">
                      <a16:creationId xmlns:a16="http://schemas.microsoft.com/office/drawing/2014/main" id="{69E4F470-7F12-4D6C-AF3E-BB1E4746DEE7}"/>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7" name="Oval 36">
                  <a:extLst>
                    <a:ext uri="{FF2B5EF4-FFF2-40B4-BE49-F238E27FC236}">
                      <a16:creationId xmlns:a16="http://schemas.microsoft.com/office/drawing/2014/main" id="{8CBB36B8-99AE-4BD5-B7C2-7CEA3B4113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8" name="Freeform 384">
                  <a:extLst>
                    <a:ext uri="{FF2B5EF4-FFF2-40B4-BE49-F238E27FC236}">
                      <a16:creationId xmlns:a16="http://schemas.microsoft.com/office/drawing/2014/main" id="{3BE90E32-12D2-48AE-8447-987950BD61FF}"/>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5" name="Freeform 378">
                <a:extLst>
                  <a:ext uri="{FF2B5EF4-FFF2-40B4-BE49-F238E27FC236}">
                    <a16:creationId xmlns:a16="http://schemas.microsoft.com/office/drawing/2014/main" id="{7B274475-0533-4C3E-8B3F-A8D2D8B30FC7}"/>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sp>
        <p:nvSpPr>
          <p:cNvPr id="51" name="Text Placeholder 2">
            <a:extLst>
              <a:ext uri="{FF2B5EF4-FFF2-40B4-BE49-F238E27FC236}">
                <a16:creationId xmlns:a16="http://schemas.microsoft.com/office/drawing/2014/main" id="{637B10A4-E7AF-4ED7-9890-7129CEFFFC4A}"/>
              </a:ext>
            </a:extLst>
          </p:cNvPr>
          <p:cNvSpPr>
            <a:spLocks noGrp="1"/>
          </p:cNvSpPr>
          <p:nvPr>
            <p:ph type="body" sz="quarter" idx="14"/>
          </p:nvPr>
        </p:nvSpPr>
        <p:spPr>
          <a:xfrm>
            <a:off x="814919" y="1628800"/>
            <a:ext cx="5408082" cy="377800"/>
          </a:xfrm>
        </p:spPr>
        <p:txBody>
          <a:bodyPr/>
          <a:lstStyle/>
          <a:p>
            <a:r>
              <a:rPr lang="fr-FR" sz="1800" b="0" u="sng" cap="all" dirty="0">
                <a:solidFill>
                  <a:srgbClr val="444444"/>
                </a:solidFill>
                <a:effectLst/>
                <a:latin typeface="inherit"/>
                <a:ea typeface="Times New Roman" panose="02020603050405020304" pitchFamily="18" charset="0"/>
              </a:rPr>
              <a:t>VULGARISATION DE L’ARCHITECTURE Du PROJET BI</a:t>
            </a:r>
            <a:endParaRPr lang="en-US" sz="1800" b="1" dirty="0">
              <a:effectLst/>
              <a:latin typeface="Times New Roman" panose="02020603050405020304" pitchFamily="18" charset="0"/>
              <a:ea typeface="Times New Roman" panose="02020603050405020304" pitchFamily="18" charset="0"/>
            </a:endParaRPr>
          </a:p>
        </p:txBody>
      </p:sp>
      <p:sp>
        <p:nvSpPr>
          <p:cNvPr id="60" name="TextBox 59">
            <a:extLst>
              <a:ext uri="{FF2B5EF4-FFF2-40B4-BE49-F238E27FC236}">
                <a16:creationId xmlns:a16="http://schemas.microsoft.com/office/drawing/2014/main" id="{5A50F511-ED5E-4E44-B321-CD5B9880DEDF}"/>
              </a:ext>
            </a:extLst>
          </p:cNvPr>
          <p:cNvSpPr txBox="1"/>
          <p:nvPr/>
        </p:nvSpPr>
        <p:spPr>
          <a:xfrm>
            <a:off x="6026827" y="4046976"/>
            <a:ext cx="530474" cy="246221"/>
          </a:xfrm>
          <a:prstGeom prst="rect">
            <a:avLst/>
          </a:prstGeom>
          <a:noFill/>
        </p:spPr>
        <p:txBody>
          <a:bodyPr wrap="square">
            <a:spAutoFit/>
          </a:bodyPr>
          <a:lstStyle/>
          <a:p>
            <a:r>
              <a:rPr lang="en-US" sz="1000" b="1" dirty="0">
                <a:solidFill>
                  <a:schemeClr val="bg1"/>
                </a:solidFill>
              </a:rPr>
              <a:t>DWH</a:t>
            </a:r>
            <a:endParaRPr lang="fr-FR" sz="1000" b="1" dirty="0">
              <a:solidFill>
                <a:schemeClr val="bg1"/>
              </a:solidFill>
            </a:endParaRPr>
          </a:p>
        </p:txBody>
      </p:sp>
      <p:pic>
        <p:nvPicPr>
          <p:cNvPr id="61" name="Picture 60">
            <a:extLst>
              <a:ext uri="{FF2B5EF4-FFF2-40B4-BE49-F238E27FC236}">
                <a16:creationId xmlns:a16="http://schemas.microsoft.com/office/drawing/2014/main" id="{8C2F3938-F68C-4B7B-B910-2ACC614F9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391" y="2913614"/>
            <a:ext cx="675479" cy="92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ZoneTexte 27">
            <a:extLst>
              <a:ext uri="{FF2B5EF4-FFF2-40B4-BE49-F238E27FC236}">
                <a16:creationId xmlns:a16="http://schemas.microsoft.com/office/drawing/2014/main" id="{59BBD8D1-259D-499E-A3C0-CF90F0920FBD}"/>
              </a:ext>
            </a:extLst>
          </p:cNvPr>
          <p:cNvSpPr txBox="1"/>
          <p:nvPr/>
        </p:nvSpPr>
        <p:spPr>
          <a:xfrm>
            <a:off x="3155244" y="3848468"/>
            <a:ext cx="1011815" cy="246221"/>
          </a:xfrm>
          <a:prstGeom prst="rect">
            <a:avLst/>
          </a:prstGeom>
          <a:noFill/>
        </p:spPr>
        <p:txBody>
          <a:bodyPr wrap="none" rtlCol="0">
            <a:spAutoFit/>
          </a:bodyPr>
          <a:lstStyle/>
          <a:p>
            <a:pPr marL="0" marR="0">
              <a:spcBef>
                <a:spcPts val="0"/>
              </a:spcBef>
              <a:spcAft>
                <a:spcPts val="0"/>
              </a:spcAft>
            </a:pPr>
            <a:r>
              <a:rPr lang="fr-FR" sz="1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Server </a:t>
            </a:r>
            <a:r>
              <a:rPr lang="fr-FR" sz="10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windows</a:t>
            </a:r>
            <a:endParaRPr lang="en-US" sz="1200" dirty="0">
              <a:effectLst/>
              <a:latin typeface="Times New Roman" panose="02020603050405020304" pitchFamily="18" charset="0"/>
              <a:ea typeface="Times New Roman" panose="02020603050405020304" pitchFamily="18" charset="0"/>
            </a:endParaRPr>
          </a:p>
        </p:txBody>
      </p:sp>
      <p:pic>
        <p:nvPicPr>
          <p:cNvPr id="63" name="Picture 62">
            <a:extLst>
              <a:ext uri="{FF2B5EF4-FFF2-40B4-BE49-F238E27FC236}">
                <a16:creationId xmlns:a16="http://schemas.microsoft.com/office/drawing/2014/main" id="{78B9F561-F028-4313-9E1E-73668725E37C}"/>
              </a:ext>
            </a:extLst>
          </p:cNvPr>
          <p:cNvPicPr>
            <a:picLocks noChangeAspect="1"/>
          </p:cNvPicPr>
          <p:nvPr/>
        </p:nvPicPr>
        <p:blipFill>
          <a:blip r:embed="rId7"/>
          <a:stretch>
            <a:fillRect/>
          </a:stretch>
        </p:blipFill>
        <p:spPr>
          <a:xfrm>
            <a:off x="5386153" y="3013584"/>
            <a:ext cx="725050" cy="756920"/>
          </a:xfrm>
          <a:prstGeom prst="rect">
            <a:avLst/>
          </a:prstGeom>
        </p:spPr>
      </p:pic>
    </p:spTree>
    <p:extLst>
      <p:ext uri="{BB962C8B-B14F-4D97-AF65-F5344CB8AC3E}">
        <p14:creationId xmlns:p14="http://schemas.microsoft.com/office/powerpoint/2010/main" val="3352830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BB25AF-4885-4A97-A622-40D8E00972F5}"/>
              </a:ext>
            </a:extLst>
          </p:cNvPr>
          <p:cNvSpPr>
            <a:spLocks noGrp="1"/>
          </p:cNvSpPr>
          <p:nvPr>
            <p:ph type="body" sz="quarter" idx="13"/>
          </p:nvPr>
        </p:nvSpPr>
        <p:spPr/>
        <p:txBody>
          <a:bodyPr/>
          <a:lstStyle/>
          <a:p>
            <a:r>
              <a:rPr lang="fr-FR" sz="1800" b="1" u="sng" dirty="0">
                <a:solidFill>
                  <a:srgbClr val="444444"/>
                </a:solidFill>
                <a:latin typeface="inherit"/>
                <a:cs typeface="Times New Roman" panose="02020603050405020304" pitchFamily="18" charset="0"/>
              </a:rPr>
              <a:t>1.2 </a:t>
            </a:r>
            <a:r>
              <a:rPr lang="en-US" sz="1800" b="1" u="sng" dirty="0">
                <a:solidFill>
                  <a:srgbClr val="444444"/>
                </a:solidFill>
                <a:latin typeface="inherit"/>
                <a:cs typeface="Times New Roman" panose="02020603050405020304" pitchFamily="18" charset="0"/>
              </a:rPr>
              <a:t>Les </a:t>
            </a:r>
            <a:r>
              <a:rPr lang="en-US" sz="1800" b="1" u="sng" dirty="0" err="1">
                <a:solidFill>
                  <a:srgbClr val="444444"/>
                </a:solidFill>
                <a:latin typeface="inherit"/>
                <a:cs typeface="Times New Roman" panose="02020603050405020304" pitchFamily="18" charset="0"/>
              </a:rPr>
              <a:t>limites</a:t>
            </a:r>
            <a:r>
              <a:rPr lang="en-US" sz="1800" b="1" u="sng" dirty="0">
                <a:solidFill>
                  <a:srgbClr val="444444"/>
                </a:solidFill>
                <a:latin typeface="inherit"/>
                <a:cs typeface="Times New Roman" panose="02020603050405020304" pitchFamily="18" charset="0"/>
              </a:rPr>
              <a:t> </a:t>
            </a:r>
            <a:r>
              <a:rPr lang="en-US" sz="1800" b="1" u="sng" dirty="0" err="1">
                <a:solidFill>
                  <a:srgbClr val="444444"/>
                </a:solidFill>
                <a:latin typeface="inherit"/>
                <a:cs typeface="Times New Roman" panose="02020603050405020304" pitchFamily="18" charset="0"/>
              </a:rPr>
              <a:t>identifiées</a:t>
            </a:r>
            <a:r>
              <a:rPr lang="en-US" sz="1800" b="1" u="sng" dirty="0">
                <a:solidFill>
                  <a:srgbClr val="444444"/>
                </a:solidFill>
                <a:latin typeface="inherit"/>
                <a:cs typeface="Times New Roman" panose="02020603050405020304" pitchFamily="18" charset="0"/>
              </a:rPr>
              <a:t>:</a:t>
            </a:r>
            <a:r>
              <a:rPr lang="fr-FR" sz="1800" b="1" u="sng" dirty="0">
                <a:solidFill>
                  <a:srgbClr val="444444"/>
                </a:solidFill>
                <a:latin typeface="inherit"/>
                <a:cs typeface="Times New Roman" panose="02020603050405020304" pitchFamily="18" charset="0"/>
              </a:rPr>
              <a:t>:</a:t>
            </a:r>
            <a:endParaRPr lang="en-US" sz="1800" b="1" u="sng" dirty="0">
              <a:solidFill>
                <a:srgbClr val="444444"/>
              </a:solidFill>
              <a:latin typeface="inherit"/>
              <a:cs typeface="Times New Roman" panose="02020603050405020304" pitchFamily="18" charset="0"/>
            </a:endParaRPr>
          </a:p>
        </p:txBody>
      </p:sp>
      <p:sp>
        <p:nvSpPr>
          <p:cNvPr id="3" name="Text Placeholder 2">
            <a:extLst>
              <a:ext uri="{FF2B5EF4-FFF2-40B4-BE49-F238E27FC236}">
                <a16:creationId xmlns:a16="http://schemas.microsoft.com/office/drawing/2014/main" id="{DC35B79C-8A61-42DB-BBFD-7EBBBE7A452B}"/>
              </a:ext>
            </a:extLst>
          </p:cNvPr>
          <p:cNvSpPr>
            <a:spLocks noGrp="1"/>
          </p:cNvSpPr>
          <p:nvPr>
            <p:ph type="body" sz="quarter" idx="14"/>
          </p:nvPr>
        </p:nvSpPr>
        <p:spPr/>
        <p:txBody>
          <a:bodyPr/>
          <a:lstStyle/>
          <a:p>
            <a:endParaRPr lang="en-US" b="1" dirty="0">
              <a:solidFill>
                <a:srgbClr val="444444"/>
              </a:solidFill>
              <a:latin typeface="Roboto" panose="02000000000000000000" pitchFamily="2" charset="0"/>
            </a:endParaRPr>
          </a:p>
          <a:p>
            <a:endParaRPr lang="en-US" b="1" dirty="0">
              <a:solidFill>
                <a:srgbClr val="444444"/>
              </a:solidFill>
              <a:latin typeface="Roboto" panose="02000000000000000000" pitchFamily="2" charset="0"/>
            </a:endParaRPr>
          </a:p>
          <a:p>
            <a:endParaRPr lang="fr-FR" dirty="0"/>
          </a:p>
        </p:txBody>
      </p:sp>
      <p:sp>
        <p:nvSpPr>
          <p:cNvPr id="4" name="Title 3">
            <a:extLst>
              <a:ext uri="{FF2B5EF4-FFF2-40B4-BE49-F238E27FC236}">
                <a16:creationId xmlns:a16="http://schemas.microsoft.com/office/drawing/2014/main" id="{3631CBF3-657F-484B-8EDD-88991EE2C4FD}"/>
              </a:ext>
            </a:extLst>
          </p:cNvPr>
          <p:cNvSpPr>
            <a:spLocks noGrp="1"/>
          </p:cNvSpPr>
          <p:nvPr>
            <p:ph type="title"/>
          </p:nvPr>
        </p:nvSpPr>
        <p:spPr/>
        <p:txBody>
          <a:bodyPr/>
          <a:lstStyle/>
          <a:p>
            <a:r>
              <a:rPr lang="fr-FR" sz="2400" u="none" dirty="0">
                <a:solidFill>
                  <a:schemeClr val="accent1"/>
                </a:solidFill>
                <a:ea typeface="+mn-ea"/>
                <a:cs typeface="+mn-cs"/>
              </a:rPr>
              <a:t>1. </a:t>
            </a:r>
            <a:r>
              <a:rPr lang="fr-FR" sz="2400" u="none" dirty="0">
                <a:solidFill>
                  <a:schemeClr val="tx1"/>
                </a:solidFill>
                <a:ea typeface="+mn-ea"/>
                <a:cs typeface="+mn-cs"/>
              </a:rPr>
              <a:t>CONTEXTE DU PROJET</a:t>
            </a:r>
          </a:p>
        </p:txBody>
      </p:sp>
      <p:pic>
        <p:nvPicPr>
          <p:cNvPr id="5" name="Picture 4">
            <a:extLst>
              <a:ext uri="{FF2B5EF4-FFF2-40B4-BE49-F238E27FC236}">
                <a16:creationId xmlns:a16="http://schemas.microsoft.com/office/drawing/2014/main" id="{94BAD169-F961-4213-9501-3E1150517FB4}"/>
              </a:ext>
            </a:extLst>
          </p:cNvPr>
          <p:cNvPicPr>
            <a:picLocks noChangeAspect="1"/>
          </p:cNvPicPr>
          <p:nvPr/>
        </p:nvPicPr>
        <p:blipFill>
          <a:blip r:embed="rId3"/>
          <a:stretch>
            <a:fillRect/>
          </a:stretch>
        </p:blipFill>
        <p:spPr>
          <a:xfrm>
            <a:off x="2726255" y="1628801"/>
            <a:ext cx="3369744" cy="1847850"/>
          </a:xfrm>
          <a:prstGeom prst="rect">
            <a:avLst/>
          </a:prstGeom>
        </p:spPr>
      </p:pic>
      <p:pic>
        <p:nvPicPr>
          <p:cNvPr id="6" name="Picture 5">
            <a:extLst>
              <a:ext uri="{FF2B5EF4-FFF2-40B4-BE49-F238E27FC236}">
                <a16:creationId xmlns:a16="http://schemas.microsoft.com/office/drawing/2014/main" id="{B27E6A92-A81C-427E-A4C5-AEE1B4DD7509}"/>
              </a:ext>
            </a:extLst>
          </p:cNvPr>
          <p:cNvPicPr>
            <a:picLocks noChangeAspect="1"/>
          </p:cNvPicPr>
          <p:nvPr/>
        </p:nvPicPr>
        <p:blipFill>
          <a:blip r:embed="rId4"/>
          <a:stretch>
            <a:fillRect/>
          </a:stretch>
        </p:blipFill>
        <p:spPr>
          <a:xfrm>
            <a:off x="6001871" y="1559759"/>
            <a:ext cx="2653815" cy="2368131"/>
          </a:xfrm>
          <a:prstGeom prst="rect">
            <a:avLst/>
          </a:prstGeom>
        </p:spPr>
      </p:pic>
      <p:pic>
        <p:nvPicPr>
          <p:cNvPr id="1028" name="Picture 4" descr="We just lost A LOT of money, and boy, is my wife upset!">
            <a:extLst>
              <a:ext uri="{FF2B5EF4-FFF2-40B4-BE49-F238E27FC236}">
                <a16:creationId xmlns:a16="http://schemas.microsoft.com/office/drawing/2014/main" id="{DD4062C3-4ECF-4933-BEED-4516F83D3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910" y="3995225"/>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710B31E-F465-4997-A9E1-78B52499FB84}"/>
              </a:ext>
            </a:extLst>
          </p:cNvPr>
          <p:cNvPicPr>
            <a:picLocks noChangeAspect="1"/>
          </p:cNvPicPr>
          <p:nvPr/>
        </p:nvPicPr>
        <p:blipFill>
          <a:blip r:embed="rId6"/>
          <a:stretch>
            <a:fillRect/>
          </a:stretch>
        </p:blipFill>
        <p:spPr>
          <a:xfrm>
            <a:off x="388382" y="3927890"/>
            <a:ext cx="1949382" cy="1949382"/>
          </a:xfrm>
          <a:prstGeom prst="rect">
            <a:avLst/>
          </a:prstGeom>
        </p:spPr>
      </p:pic>
      <p:pic>
        <p:nvPicPr>
          <p:cNvPr id="1030" name="Picture 6" descr="Against The Current. Different Direction Concept. Stock ...">
            <a:extLst>
              <a:ext uri="{FF2B5EF4-FFF2-40B4-BE49-F238E27FC236}">
                <a16:creationId xmlns:a16="http://schemas.microsoft.com/office/drawing/2014/main" id="{B897E2FA-CC5B-4202-955F-49265C14E7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39800" y="1476687"/>
            <a:ext cx="2702576" cy="23681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breach at Hong Kong's VTech highlights broader problems">
            <a:extLst>
              <a:ext uri="{FF2B5EF4-FFF2-40B4-BE49-F238E27FC236}">
                <a16:creationId xmlns:a16="http://schemas.microsoft.com/office/drawing/2014/main" id="{34200FD4-2E60-42C4-A3BC-DD9D1A040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388" y="4069143"/>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EA5AC1D-04C0-4948-9D1D-EC96A5ABA43C}"/>
              </a:ext>
            </a:extLst>
          </p:cNvPr>
          <p:cNvPicPr>
            <a:picLocks noChangeAspect="1"/>
          </p:cNvPicPr>
          <p:nvPr/>
        </p:nvPicPr>
        <p:blipFill>
          <a:blip r:embed="rId9"/>
          <a:stretch>
            <a:fillRect/>
          </a:stretch>
        </p:blipFill>
        <p:spPr>
          <a:xfrm>
            <a:off x="210255" y="1581149"/>
            <a:ext cx="2516000" cy="1847851"/>
          </a:xfrm>
          <a:prstGeom prst="rect">
            <a:avLst/>
          </a:prstGeom>
        </p:spPr>
      </p:pic>
    </p:spTree>
    <p:extLst>
      <p:ext uri="{BB962C8B-B14F-4D97-AF65-F5344CB8AC3E}">
        <p14:creationId xmlns:p14="http://schemas.microsoft.com/office/powerpoint/2010/main" val="341578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2.1</a:t>
            </a:r>
            <a:r>
              <a:rPr lang="fr-FR" dirty="0"/>
              <a:t> Besoins de l'entreprise</a:t>
            </a:r>
          </a:p>
        </p:txBody>
      </p:sp>
      <p:sp>
        <p:nvSpPr>
          <p:cNvPr id="3" name="Text Placeholder 2">
            <a:extLst>
              <a:ext uri="{FF2B5EF4-FFF2-40B4-BE49-F238E27FC236}">
                <a16:creationId xmlns:a16="http://schemas.microsoft.com/office/drawing/2014/main" id="{E1050893-3821-482E-B026-477D577BCB92}"/>
              </a:ext>
            </a:extLst>
          </p:cNvPr>
          <p:cNvSpPr>
            <a:spLocks noGrp="1"/>
          </p:cNvSpPr>
          <p:nvPr>
            <p:ph type="body" sz="quarter" idx="14"/>
          </p:nvPr>
        </p:nvSpPr>
        <p:spPr/>
        <p:txBody>
          <a:bodyPr/>
          <a:lstStyle/>
          <a:p>
            <a:endParaRPr lang="fr-FR" dirty="0"/>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2050" name="Picture 2">
            <a:extLst>
              <a:ext uri="{FF2B5EF4-FFF2-40B4-BE49-F238E27FC236}">
                <a16:creationId xmlns:a16="http://schemas.microsoft.com/office/drawing/2014/main" id="{00F23D7D-41C6-4463-921E-7EF4E38D4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468" y="372377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TREASURE">
            <a:extLst>
              <a:ext uri="{FF2B5EF4-FFF2-40B4-BE49-F238E27FC236}">
                <a16:creationId xmlns:a16="http://schemas.microsoft.com/office/drawing/2014/main" id="{7F0F2CA9-8454-4CCA-A281-B34B1DA0658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23925" y="2185987"/>
            <a:ext cx="5238750" cy="3705225"/>
          </a:xfrm>
          <a:prstGeom prst="rect">
            <a:avLst/>
          </a:prstGeom>
          <a:noFill/>
          <a:ln>
            <a:noFill/>
          </a:ln>
        </p:spPr>
      </p:pic>
    </p:spTree>
    <p:extLst>
      <p:ext uri="{BB962C8B-B14F-4D97-AF65-F5344CB8AC3E}">
        <p14:creationId xmlns:p14="http://schemas.microsoft.com/office/powerpoint/2010/main" val="26481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0729" y="2613061"/>
            <a:ext cx="261137" cy="3022816"/>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7577" y="5291781"/>
            <a:ext cx="2854296" cy="299349"/>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380831" y="2743407"/>
            <a:ext cx="1530902" cy="236965"/>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7994132" y="2743406"/>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6"/>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5">
            <a:extLst>
              <a:ext uri="{FF2B5EF4-FFF2-40B4-BE49-F238E27FC236}">
                <a16:creationId xmlns:a16="http://schemas.microsoft.com/office/drawing/2014/main" id="{0F5EDBA2-65EB-4728-9847-4AC1FBE693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73542" y="3294570"/>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19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0729" y="2613061"/>
            <a:ext cx="261137" cy="3022816"/>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7577" y="5291781"/>
            <a:ext cx="2854296" cy="299349"/>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380831" y="2743407"/>
            <a:ext cx="1530902" cy="236965"/>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7994132" y="2743406"/>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6"/>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5">
            <a:extLst>
              <a:ext uri="{FF2B5EF4-FFF2-40B4-BE49-F238E27FC236}">
                <a16:creationId xmlns:a16="http://schemas.microsoft.com/office/drawing/2014/main" id="{0F5EDBA2-65EB-4728-9847-4AC1FBE693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73542" y="3294570"/>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198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Masque PPT - Interne">
  <a:themeElements>
    <a:clrScheme name="CALI Europe">
      <a:dk1>
        <a:sysClr val="windowText" lastClr="000000"/>
      </a:dk1>
      <a:lt1>
        <a:sysClr val="window" lastClr="FFFFFF"/>
      </a:lt1>
      <a:dk2>
        <a:srgbClr val="A5A5A5"/>
      </a:dk2>
      <a:lt2>
        <a:srgbClr val="F2F2F2"/>
      </a:lt2>
      <a:accent1>
        <a:srgbClr val="BEAF7D"/>
      </a:accent1>
      <a:accent2>
        <a:srgbClr val="DED4BC"/>
      </a:accent2>
      <a:accent3>
        <a:srgbClr val="000000"/>
      </a:accent3>
      <a:accent4>
        <a:srgbClr val="7F7F7F"/>
      </a:accent4>
      <a:accent5>
        <a:srgbClr val="A5A5A5"/>
      </a:accent5>
      <a:accent6>
        <a:srgbClr val="FFFFFF"/>
      </a:accent6>
      <a:hlink>
        <a:srgbClr val="BEAF7D"/>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21323</TotalTime>
  <Words>1943</Words>
  <Application>Microsoft Office PowerPoint</Application>
  <PresentationFormat>Grand écran</PresentationFormat>
  <Paragraphs>425</Paragraphs>
  <Slides>33</Slides>
  <Notes>14</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33</vt:i4>
      </vt:variant>
    </vt:vector>
  </HeadingPairs>
  <TitlesOfParts>
    <vt:vector size="49" baseType="lpstr">
      <vt:lpstr>Abadi</vt:lpstr>
      <vt:lpstr>Agency FB</vt:lpstr>
      <vt:lpstr>Arial</vt:lpstr>
      <vt:lpstr>Calibri</vt:lpstr>
      <vt:lpstr>Corbel</vt:lpstr>
      <vt:lpstr>Georgia</vt:lpstr>
      <vt:lpstr>inherit</vt:lpstr>
      <vt:lpstr>Open Sans</vt:lpstr>
      <vt:lpstr>Oswald</vt:lpstr>
      <vt:lpstr>Roboto</vt:lpstr>
      <vt:lpstr>Rockwell</vt:lpstr>
      <vt:lpstr>Segoe UI</vt:lpstr>
      <vt:lpstr>Symbol</vt:lpstr>
      <vt:lpstr>Times New Roman</vt:lpstr>
      <vt:lpstr>Wingdings</vt:lpstr>
      <vt:lpstr>Masque PPT - Interne</vt:lpstr>
      <vt:lpstr>BI MOBILE – POC Projet ZEUS</vt:lpstr>
      <vt:lpstr>PRESENTATION</vt:lpstr>
      <vt:lpstr>Présentation PowerPoint</vt:lpstr>
      <vt:lpstr>Table des matIèRES</vt:lpstr>
      <vt:lpstr>1. CONTEXTE DU PROJET</vt:lpstr>
      <vt:lpstr>1. CONTEXTE DU PROJET</vt:lpstr>
      <vt:lpstr>2. AMBITION DU PROJET BI</vt:lpstr>
      <vt:lpstr>2. AMBITION DU PROJET BI:</vt:lpstr>
      <vt:lpstr>2. AMBITION DU PROJET BI: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AMBITION DU PROJET BI:</vt:lpstr>
      <vt:lpstr>2. AMBITION DU PROJET BI</vt:lpstr>
      <vt:lpstr>2. AMBITION DU PROJET BI</vt:lpstr>
      <vt:lpstr>Présentation PowerPoint</vt:lpstr>
      <vt:lpstr>Contexte </vt:lpstr>
      <vt:lpstr>Méthodologie</vt:lpstr>
      <vt:lpstr>Rôles par services / testeurs </vt:lpstr>
      <vt:lpstr>Planning </vt:lpstr>
      <vt:lpstr>Présentation PowerPoint</vt:lpstr>
    </vt:vector>
  </TitlesOfParts>
  <Company>Crédit Agricole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UAT Kick-Off Projet pré-souscription en ligne</dc:title>
  <dc:creator>CEDILLE Raphaël</dc:creator>
  <cp:lastModifiedBy>Mohamed Dibassi</cp:lastModifiedBy>
  <cp:revision>296</cp:revision>
  <cp:lastPrinted>2018-09-21T12:55:03Z</cp:lastPrinted>
  <dcterms:created xsi:type="dcterms:W3CDTF">2018-09-19T08:08:59Z</dcterms:created>
  <dcterms:modified xsi:type="dcterms:W3CDTF">2020-05-30T00:43:20Z</dcterms:modified>
</cp:coreProperties>
</file>